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Microsoft_Equation1.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02" r:id="rId2"/>
    <p:sldId id="327" r:id="rId3"/>
    <p:sldId id="393" r:id="rId4"/>
    <p:sldId id="405" r:id="rId5"/>
    <p:sldId id="406" r:id="rId6"/>
    <p:sldId id="404" r:id="rId7"/>
    <p:sldId id="325" r:id="rId8"/>
    <p:sldId id="287" r:id="rId9"/>
    <p:sldId id="293" r:id="rId10"/>
    <p:sldId id="340" r:id="rId11"/>
    <p:sldId id="399" r:id="rId12"/>
    <p:sldId id="400" r:id="rId13"/>
    <p:sldId id="401" r:id="rId14"/>
    <p:sldId id="409" r:id="rId15"/>
    <p:sldId id="410" r:id="rId16"/>
    <p:sldId id="411" r:id="rId17"/>
    <p:sldId id="332" r:id="rId18"/>
    <p:sldId id="40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800" y="-944"/>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60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21.wmf"/><Relationship Id="rId3"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B43D4-0C1A-984E-BFE2-AB3A7C47743F}" type="datetimeFigureOut">
              <a:rPr lang="en-US" smtClean="0"/>
              <a:t>1/21/16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07319-8331-1F4A-A2B7-B51869727D79}" type="slidenum">
              <a:rPr lang="en-US" smtClean="0"/>
              <a:t>‹#›</a:t>
            </a:fld>
            <a:endParaRPr lang="en-US"/>
          </a:p>
        </p:txBody>
      </p:sp>
    </p:spTree>
    <p:extLst>
      <p:ext uri="{BB962C8B-B14F-4D97-AF65-F5344CB8AC3E}">
        <p14:creationId xmlns:p14="http://schemas.microsoft.com/office/powerpoint/2010/main" val="3011815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DF4989-058D-ED43-A4FF-40FC0E3A953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4332C-207D-4F40-9E10-36DD1FC05A8D}" type="slidenum">
              <a:rPr lang="en-US" smtClean="0"/>
              <a:t>‹#›</a:t>
            </a:fld>
            <a:endParaRPr lang="en-US"/>
          </a:p>
        </p:txBody>
      </p:sp>
    </p:spTree>
    <p:extLst>
      <p:ext uri="{BB962C8B-B14F-4D97-AF65-F5344CB8AC3E}">
        <p14:creationId xmlns:p14="http://schemas.microsoft.com/office/powerpoint/2010/main" val="12857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F4989-058D-ED43-A4FF-40FC0E3A953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4332C-207D-4F40-9E10-36DD1FC05A8D}" type="slidenum">
              <a:rPr lang="en-US" smtClean="0"/>
              <a:t>‹#›</a:t>
            </a:fld>
            <a:endParaRPr lang="en-US"/>
          </a:p>
        </p:txBody>
      </p:sp>
    </p:spTree>
    <p:extLst>
      <p:ext uri="{BB962C8B-B14F-4D97-AF65-F5344CB8AC3E}">
        <p14:creationId xmlns:p14="http://schemas.microsoft.com/office/powerpoint/2010/main" val="24657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F4989-058D-ED43-A4FF-40FC0E3A953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4332C-207D-4F40-9E10-36DD1FC05A8D}" type="slidenum">
              <a:rPr lang="en-US" smtClean="0"/>
              <a:t>‹#›</a:t>
            </a:fld>
            <a:endParaRPr lang="en-US"/>
          </a:p>
        </p:txBody>
      </p:sp>
    </p:spTree>
    <p:extLst>
      <p:ext uri="{BB962C8B-B14F-4D97-AF65-F5344CB8AC3E}">
        <p14:creationId xmlns:p14="http://schemas.microsoft.com/office/powerpoint/2010/main" val="349117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7B6C440-CF5A-924C-9BF7-C7F23AFDC3E9}" type="slidenum">
              <a:rPr lang="en-US"/>
              <a:pPr>
                <a:defRPr/>
              </a:pPr>
              <a:t>‹#›</a:t>
            </a:fld>
            <a:endParaRPr lang="en-US"/>
          </a:p>
        </p:txBody>
      </p:sp>
    </p:spTree>
    <p:extLst>
      <p:ext uri="{BB962C8B-B14F-4D97-AF65-F5344CB8AC3E}">
        <p14:creationId xmlns:p14="http://schemas.microsoft.com/office/powerpoint/2010/main" val="143606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F4989-058D-ED43-A4FF-40FC0E3A953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4332C-207D-4F40-9E10-36DD1FC05A8D}" type="slidenum">
              <a:rPr lang="en-US" smtClean="0"/>
              <a:t>‹#›</a:t>
            </a:fld>
            <a:endParaRPr lang="en-US"/>
          </a:p>
        </p:txBody>
      </p:sp>
    </p:spTree>
    <p:extLst>
      <p:ext uri="{BB962C8B-B14F-4D97-AF65-F5344CB8AC3E}">
        <p14:creationId xmlns:p14="http://schemas.microsoft.com/office/powerpoint/2010/main" val="106815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DF4989-058D-ED43-A4FF-40FC0E3A9530}"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4332C-207D-4F40-9E10-36DD1FC05A8D}" type="slidenum">
              <a:rPr lang="en-US" smtClean="0"/>
              <a:t>‹#›</a:t>
            </a:fld>
            <a:endParaRPr lang="en-US"/>
          </a:p>
        </p:txBody>
      </p:sp>
    </p:spTree>
    <p:extLst>
      <p:ext uri="{BB962C8B-B14F-4D97-AF65-F5344CB8AC3E}">
        <p14:creationId xmlns:p14="http://schemas.microsoft.com/office/powerpoint/2010/main" val="380449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DF4989-058D-ED43-A4FF-40FC0E3A9530}"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4332C-207D-4F40-9E10-36DD1FC05A8D}" type="slidenum">
              <a:rPr lang="en-US" smtClean="0"/>
              <a:t>‹#›</a:t>
            </a:fld>
            <a:endParaRPr lang="en-US"/>
          </a:p>
        </p:txBody>
      </p:sp>
    </p:spTree>
    <p:extLst>
      <p:ext uri="{BB962C8B-B14F-4D97-AF65-F5344CB8AC3E}">
        <p14:creationId xmlns:p14="http://schemas.microsoft.com/office/powerpoint/2010/main" val="183981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DF4989-058D-ED43-A4FF-40FC0E3A9530}" type="datetimeFigureOut">
              <a:rPr lang="en-US" smtClean="0"/>
              <a:t>1/21/16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4332C-207D-4F40-9E10-36DD1FC05A8D}" type="slidenum">
              <a:rPr lang="en-US" smtClean="0"/>
              <a:t>‹#›</a:t>
            </a:fld>
            <a:endParaRPr lang="en-US"/>
          </a:p>
        </p:txBody>
      </p:sp>
    </p:spTree>
    <p:extLst>
      <p:ext uri="{BB962C8B-B14F-4D97-AF65-F5344CB8AC3E}">
        <p14:creationId xmlns:p14="http://schemas.microsoft.com/office/powerpoint/2010/main" val="274927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DF4989-058D-ED43-A4FF-40FC0E3A9530}" type="datetimeFigureOut">
              <a:rPr lang="en-US" smtClean="0"/>
              <a:t>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4332C-207D-4F40-9E10-36DD1FC05A8D}" type="slidenum">
              <a:rPr lang="en-US" smtClean="0"/>
              <a:t>‹#›</a:t>
            </a:fld>
            <a:endParaRPr lang="en-US"/>
          </a:p>
        </p:txBody>
      </p:sp>
    </p:spTree>
    <p:extLst>
      <p:ext uri="{BB962C8B-B14F-4D97-AF65-F5344CB8AC3E}">
        <p14:creationId xmlns:p14="http://schemas.microsoft.com/office/powerpoint/2010/main" val="87734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F4989-058D-ED43-A4FF-40FC0E3A9530}" type="datetimeFigureOut">
              <a:rPr lang="en-US" smtClean="0"/>
              <a:t>1/21/16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4332C-207D-4F40-9E10-36DD1FC05A8D}" type="slidenum">
              <a:rPr lang="en-US" smtClean="0"/>
              <a:t>‹#›</a:t>
            </a:fld>
            <a:endParaRPr lang="en-US"/>
          </a:p>
        </p:txBody>
      </p:sp>
    </p:spTree>
    <p:extLst>
      <p:ext uri="{BB962C8B-B14F-4D97-AF65-F5344CB8AC3E}">
        <p14:creationId xmlns:p14="http://schemas.microsoft.com/office/powerpoint/2010/main" val="197117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F4989-058D-ED43-A4FF-40FC0E3A9530}"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4332C-207D-4F40-9E10-36DD1FC05A8D}" type="slidenum">
              <a:rPr lang="en-US" smtClean="0"/>
              <a:t>‹#›</a:t>
            </a:fld>
            <a:endParaRPr lang="en-US"/>
          </a:p>
        </p:txBody>
      </p:sp>
    </p:spTree>
    <p:extLst>
      <p:ext uri="{BB962C8B-B14F-4D97-AF65-F5344CB8AC3E}">
        <p14:creationId xmlns:p14="http://schemas.microsoft.com/office/powerpoint/2010/main" val="117427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F4989-058D-ED43-A4FF-40FC0E3A9530}"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4332C-207D-4F40-9E10-36DD1FC05A8D}" type="slidenum">
              <a:rPr lang="en-US" smtClean="0"/>
              <a:t>‹#›</a:t>
            </a:fld>
            <a:endParaRPr lang="en-US"/>
          </a:p>
        </p:txBody>
      </p:sp>
    </p:spTree>
    <p:extLst>
      <p:ext uri="{BB962C8B-B14F-4D97-AF65-F5344CB8AC3E}">
        <p14:creationId xmlns:p14="http://schemas.microsoft.com/office/powerpoint/2010/main" val="33197335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F4989-058D-ED43-A4FF-40FC0E3A9530}" type="datetimeFigureOut">
              <a:rPr lang="en-US" smtClean="0"/>
              <a:t>1/21/16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4332C-207D-4F40-9E10-36DD1FC05A8D}" type="slidenum">
              <a:rPr lang="en-US" smtClean="0"/>
              <a:t>‹#›</a:t>
            </a:fld>
            <a:endParaRPr lang="en-US"/>
          </a:p>
        </p:txBody>
      </p:sp>
    </p:spTree>
    <p:extLst>
      <p:ext uri="{BB962C8B-B14F-4D97-AF65-F5344CB8AC3E}">
        <p14:creationId xmlns:p14="http://schemas.microsoft.com/office/powerpoint/2010/main" val="652292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0.wmf"/><Relationship Id="rId5" Type="http://schemas.openxmlformats.org/officeDocument/2006/relationships/oleObject" Target="../embeddings/oleObject2.bin"/><Relationship Id="rId6" Type="http://schemas.openxmlformats.org/officeDocument/2006/relationships/image" Target="../media/image21.wmf"/><Relationship Id="rId7" Type="http://schemas.openxmlformats.org/officeDocument/2006/relationships/oleObject" Target="../embeddings/Microsoft_Equation1.bin"/><Relationship Id="rId8" Type="http://schemas.openxmlformats.org/officeDocument/2006/relationships/image" Target="../media/image22.wmf"/><Relationship Id="rId9" Type="http://schemas.openxmlformats.org/officeDocument/2006/relationships/image" Target="../media/image7.wmf"/><Relationship Id="rId10" Type="http://schemas.openxmlformats.org/officeDocument/2006/relationships/image" Target="../media/image23.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wmf"/><Relationship Id="rId5"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hyperlink" Target="http://mekentosj.com/science/fret/spectrum2.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29"/>
            <a:ext cx="8229600" cy="603510"/>
          </a:xfrm>
        </p:spPr>
        <p:txBody>
          <a:bodyPr>
            <a:normAutofit fontScale="90000"/>
          </a:bodyPr>
          <a:lstStyle/>
          <a:p>
            <a:r>
              <a:rPr lang="en-US" b="1" dirty="0" smtClean="0">
                <a:solidFill>
                  <a:srgbClr val="0000FF"/>
                </a:solidFill>
              </a:rPr>
              <a:t>Physics 598BP</a:t>
            </a:r>
            <a:endParaRPr lang="en-US" b="1" dirty="0">
              <a:solidFill>
                <a:srgbClr val="0000FF"/>
              </a:solidFill>
            </a:endParaRPr>
          </a:p>
        </p:txBody>
      </p:sp>
      <p:sp>
        <p:nvSpPr>
          <p:cNvPr id="4" name="Rectangle 3"/>
          <p:cNvSpPr/>
          <p:nvPr/>
        </p:nvSpPr>
        <p:spPr>
          <a:xfrm>
            <a:off x="836539" y="1762833"/>
            <a:ext cx="7850261" cy="3939541"/>
          </a:xfrm>
          <a:prstGeom prst="rect">
            <a:avLst/>
          </a:prstGeom>
        </p:spPr>
        <p:txBody>
          <a:bodyPr wrap="square">
            <a:spAutoFit/>
          </a:bodyPr>
          <a:lstStyle/>
          <a:p>
            <a:pPr algn="ctr"/>
            <a:r>
              <a:rPr lang="en-US" sz="2800" b="1" dirty="0" smtClean="0">
                <a:solidFill>
                  <a:srgbClr val="0000FF"/>
                </a:solidFill>
              </a:rPr>
              <a:t>Today: Fluorescence</a:t>
            </a:r>
          </a:p>
          <a:p>
            <a:endParaRPr lang="en-US" b="1" dirty="0" smtClean="0"/>
          </a:p>
          <a:p>
            <a:r>
              <a:rPr lang="en-US" sz="2400" b="1" dirty="0" smtClean="0"/>
              <a:t>What is it?</a:t>
            </a:r>
          </a:p>
          <a:p>
            <a:r>
              <a:rPr lang="en-US" sz="2400" b="1" dirty="0" smtClean="0"/>
              <a:t>Why is it good?</a:t>
            </a:r>
          </a:p>
          <a:p>
            <a:r>
              <a:rPr lang="en-US" sz="2400" b="1" dirty="0" smtClean="0"/>
              <a:t>Basic Set-up</a:t>
            </a:r>
          </a:p>
          <a:p>
            <a:r>
              <a:rPr lang="en-US" sz="2400" b="1" dirty="0"/>
              <a:t>Measuring lifetime– two ways (Lifetime and Phase Modulation)</a:t>
            </a:r>
          </a:p>
          <a:p>
            <a:r>
              <a:rPr lang="en-US" sz="2400" b="1" dirty="0" smtClean="0"/>
              <a:t>3D sectioning (confocal microscopy)</a:t>
            </a:r>
          </a:p>
          <a:p>
            <a:r>
              <a:rPr lang="en-US" sz="2400" b="1" dirty="0" smtClean="0"/>
              <a:t>Two-photon microscopy (confocal)</a:t>
            </a:r>
          </a:p>
          <a:p>
            <a:endParaRPr lang="en-US" b="1" dirty="0"/>
          </a:p>
          <a:p>
            <a:r>
              <a:rPr lang="en-US" dirty="0" smtClean="0"/>
              <a:t> </a:t>
            </a:r>
            <a:endParaRPr lang="en-US" dirty="0"/>
          </a:p>
        </p:txBody>
      </p:sp>
      <p:sp>
        <p:nvSpPr>
          <p:cNvPr id="3" name="TextBox 2"/>
          <p:cNvSpPr txBox="1"/>
          <p:nvPr/>
        </p:nvSpPr>
        <p:spPr>
          <a:xfrm>
            <a:off x="1231900" y="839503"/>
            <a:ext cx="6761136" cy="923330"/>
          </a:xfrm>
          <a:prstGeom prst="rect">
            <a:avLst/>
          </a:prstGeom>
          <a:noFill/>
        </p:spPr>
        <p:txBody>
          <a:bodyPr wrap="none" rtlCol="0">
            <a:spAutoFit/>
          </a:bodyPr>
          <a:lstStyle/>
          <a:p>
            <a:r>
              <a:rPr lang="en-US" dirty="0" smtClean="0"/>
              <a:t>Lec 1:</a:t>
            </a:r>
          </a:p>
          <a:p>
            <a:endParaRPr lang="en-US" dirty="0"/>
          </a:p>
          <a:p>
            <a:r>
              <a:rPr lang="en-US" u="sng" dirty="0"/>
              <a:t>https://</a:t>
            </a:r>
            <a:r>
              <a:rPr lang="en-US" u="sng" dirty="0" err="1"/>
              <a:t>www.youtube.com</a:t>
            </a:r>
            <a:r>
              <a:rPr lang="en-US" u="sng" dirty="0"/>
              <a:t>/</a:t>
            </a:r>
            <a:r>
              <a:rPr lang="en-US" u="sng" dirty="0" err="1"/>
              <a:t>watch?v</a:t>
            </a:r>
            <a:r>
              <a:rPr lang="en-US" u="sng" dirty="0"/>
              <a:t>=wglcIWF3aeA&amp;feature=</a:t>
            </a:r>
            <a:r>
              <a:rPr lang="en-US" u="sng" dirty="0" err="1"/>
              <a:t>youtu.be</a:t>
            </a:r>
            <a:endParaRPr lang="en-US" dirty="0"/>
          </a:p>
        </p:txBody>
      </p:sp>
    </p:spTree>
    <p:extLst>
      <p:ext uri="{BB962C8B-B14F-4D97-AF65-F5344CB8AC3E}">
        <p14:creationId xmlns:p14="http://schemas.microsoft.com/office/powerpoint/2010/main" val="11478737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Photobleaching</a:t>
            </a:r>
            <a:br>
              <a:rPr lang="en-US" b="1" dirty="0" smtClean="0">
                <a:solidFill>
                  <a:srgbClr val="0000FF"/>
                </a:solidFill>
              </a:rPr>
            </a:br>
            <a:r>
              <a:rPr lang="en-US" b="1" dirty="0" smtClean="0">
                <a:solidFill>
                  <a:srgbClr val="0000FF"/>
                </a:solidFill>
              </a:rPr>
              <a:t>Often Oxygen Dependent</a:t>
            </a:r>
            <a:endParaRPr lang="en-US" b="1" dirty="0">
              <a:solidFill>
                <a:srgbClr val="0000FF"/>
              </a:solidFill>
            </a:endParaRPr>
          </a:p>
        </p:txBody>
      </p:sp>
      <p:grpSp>
        <p:nvGrpSpPr>
          <p:cNvPr id="68" name="Group 67"/>
          <p:cNvGrpSpPr/>
          <p:nvPr/>
        </p:nvGrpSpPr>
        <p:grpSpPr>
          <a:xfrm>
            <a:off x="228600" y="2992438"/>
            <a:ext cx="8413219" cy="2726963"/>
            <a:chOff x="228600" y="2992438"/>
            <a:chExt cx="8413219" cy="2726963"/>
          </a:xfrm>
        </p:grpSpPr>
        <p:grpSp>
          <p:nvGrpSpPr>
            <p:cNvPr id="4" name="Group 187"/>
            <p:cNvGrpSpPr>
              <a:grpSpLocks/>
            </p:cNvGrpSpPr>
            <p:nvPr/>
          </p:nvGrpSpPr>
          <p:grpSpPr bwMode="auto">
            <a:xfrm>
              <a:off x="228600" y="2992438"/>
              <a:ext cx="4260371" cy="2716212"/>
              <a:chOff x="1986376" y="1475510"/>
              <a:chExt cx="4262197" cy="2715490"/>
            </a:xfrm>
          </p:grpSpPr>
          <p:grpSp>
            <p:nvGrpSpPr>
              <p:cNvPr id="5" name="Group 186"/>
              <p:cNvGrpSpPr>
                <a:grpSpLocks/>
              </p:cNvGrpSpPr>
              <p:nvPr/>
            </p:nvGrpSpPr>
            <p:grpSpPr bwMode="auto">
              <a:xfrm>
                <a:off x="3987579" y="1932809"/>
                <a:ext cx="273050" cy="2078521"/>
                <a:chOff x="3987579" y="1932809"/>
                <a:chExt cx="273050" cy="2078521"/>
              </a:xfrm>
            </p:grpSpPr>
            <p:grpSp>
              <p:nvGrpSpPr>
                <p:cNvPr id="22" name="Group 113"/>
                <p:cNvGrpSpPr/>
                <p:nvPr/>
              </p:nvGrpSpPr>
              <p:grpSpPr>
                <a:xfrm>
                  <a:off x="3987579" y="2493909"/>
                  <a:ext cx="273050" cy="990600"/>
                  <a:chOff x="1636716" y="4264029"/>
                  <a:chExt cx="273050" cy="704851"/>
                </a:xfrm>
                <a:solidFill>
                  <a:schemeClr val="tx1"/>
                </a:solidFill>
              </p:grpSpPr>
              <p:sp>
                <p:nvSpPr>
                  <p:cNvPr id="39" name="Freeform 94"/>
                  <p:cNvSpPr>
                    <a:spLocks/>
                  </p:cNvSpPr>
                  <p:nvPr/>
                </p:nvSpPr>
                <p:spPr bwMode="auto">
                  <a:xfrm>
                    <a:off x="1673228" y="4346579"/>
                    <a:ext cx="115888" cy="114300"/>
                  </a:xfrm>
                  <a:custGeom>
                    <a:avLst/>
                    <a:gdLst/>
                    <a:ahLst/>
                    <a:cxnLst>
                      <a:cxn ang="0">
                        <a:pos x="65" y="23"/>
                      </a:cxn>
                      <a:cxn ang="0">
                        <a:pos x="70" y="17"/>
                      </a:cxn>
                      <a:cxn ang="0">
                        <a:pos x="73" y="11"/>
                      </a:cxn>
                      <a:cxn ang="0">
                        <a:pos x="70" y="5"/>
                      </a:cxn>
                      <a:cxn ang="0">
                        <a:pos x="68" y="0"/>
                      </a:cxn>
                      <a:cxn ang="0">
                        <a:pos x="56" y="0"/>
                      </a:cxn>
                      <a:cxn ang="0">
                        <a:pos x="53" y="0"/>
                      </a:cxn>
                      <a:cxn ang="0">
                        <a:pos x="45" y="0"/>
                      </a:cxn>
                      <a:cxn ang="0">
                        <a:pos x="39" y="3"/>
                      </a:cxn>
                      <a:cxn ang="0">
                        <a:pos x="34" y="3"/>
                      </a:cxn>
                      <a:cxn ang="0">
                        <a:pos x="28" y="5"/>
                      </a:cxn>
                      <a:cxn ang="0">
                        <a:pos x="22" y="5"/>
                      </a:cxn>
                      <a:cxn ang="0">
                        <a:pos x="17" y="8"/>
                      </a:cxn>
                      <a:cxn ang="0">
                        <a:pos x="14" y="11"/>
                      </a:cxn>
                      <a:cxn ang="0">
                        <a:pos x="3" y="20"/>
                      </a:cxn>
                      <a:cxn ang="0">
                        <a:pos x="0" y="34"/>
                      </a:cxn>
                      <a:cxn ang="0">
                        <a:pos x="14" y="54"/>
                      </a:cxn>
                      <a:cxn ang="0">
                        <a:pos x="20" y="57"/>
                      </a:cxn>
                      <a:cxn ang="0">
                        <a:pos x="25" y="60"/>
                      </a:cxn>
                      <a:cxn ang="0">
                        <a:pos x="31" y="60"/>
                      </a:cxn>
                      <a:cxn ang="0">
                        <a:pos x="34" y="63"/>
                      </a:cxn>
                      <a:cxn ang="0">
                        <a:pos x="39" y="66"/>
                      </a:cxn>
                      <a:cxn ang="0">
                        <a:pos x="45" y="66"/>
                      </a:cxn>
                      <a:cxn ang="0">
                        <a:pos x="53" y="72"/>
                      </a:cxn>
                      <a:cxn ang="0">
                        <a:pos x="59" y="72"/>
                      </a:cxn>
                      <a:cxn ang="0">
                        <a:pos x="68" y="72"/>
                      </a:cxn>
                      <a:cxn ang="0">
                        <a:pos x="70" y="66"/>
                      </a:cxn>
                      <a:cxn ang="0">
                        <a:pos x="73" y="60"/>
                      </a:cxn>
                      <a:cxn ang="0">
                        <a:pos x="70" y="54"/>
                      </a:cxn>
                      <a:cxn ang="0">
                        <a:pos x="65" y="49"/>
                      </a:cxn>
                      <a:cxn ang="0">
                        <a:pos x="56" y="46"/>
                      </a:cxn>
                      <a:cxn ang="0">
                        <a:pos x="51" y="43"/>
                      </a:cxn>
                      <a:cxn ang="0">
                        <a:pos x="45" y="40"/>
                      </a:cxn>
                      <a:cxn ang="0">
                        <a:pos x="39" y="40"/>
                      </a:cxn>
                      <a:cxn ang="0">
                        <a:pos x="36" y="37"/>
                      </a:cxn>
                      <a:cxn ang="0">
                        <a:pos x="34" y="37"/>
                      </a:cxn>
                      <a:cxn ang="0">
                        <a:pos x="31" y="34"/>
                      </a:cxn>
                      <a:cxn ang="0">
                        <a:pos x="25" y="31"/>
                      </a:cxn>
                      <a:cxn ang="0">
                        <a:pos x="22" y="28"/>
                      </a:cxn>
                      <a:cxn ang="0">
                        <a:pos x="25" y="31"/>
                      </a:cxn>
                      <a:cxn ang="0">
                        <a:pos x="22" y="34"/>
                      </a:cxn>
                      <a:cxn ang="0">
                        <a:pos x="28" y="31"/>
                      </a:cxn>
                      <a:cxn ang="0">
                        <a:pos x="31" y="31"/>
                      </a:cxn>
                      <a:cxn ang="0">
                        <a:pos x="34" y="28"/>
                      </a:cxn>
                      <a:cxn ang="0">
                        <a:pos x="42" y="26"/>
                      </a:cxn>
                      <a:cxn ang="0">
                        <a:pos x="48" y="26"/>
                      </a:cxn>
                      <a:cxn ang="0">
                        <a:pos x="53" y="23"/>
                      </a:cxn>
                      <a:cxn ang="0">
                        <a:pos x="62" y="23"/>
                      </a:cxn>
                    </a:cxnLst>
                    <a:rect l="0" t="0" r="r" b="b"/>
                    <a:pathLst>
                      <a:path w="73" h="72">
                        <a:moveTo>
                          <a:pt x="62" y="23"/>
                        </a:moveTo>
                        <a:lnTo>
                          <a:pt x="65" y="23"/>
                        </a:lnTo>
                        <a:lnTo>
                          <a:pt x="68" y="20"/>
                        </a:lnTo>
                        <a:lnTo>
                          <a:pt x="70" y="17"/>
                        </a:lnTo>
                        <a:lnTo>
                          <a:pt x="70" y="14"/>
                        </a:lnTo>
                        <a:lnTo>
                          <a:pt x="73" y="11"/>
                        </a:lnTo>
                        <a:lnTo>
                          <a:pt x="70" y="8"/>
                        </a:lnTo>
                        <a:lnTo>
                          <a:pt x="70" y="5"/>
                        </a:lnTo>
                        <a:lnTo>
                          <a:pt x="70" y="3"/>
                        </a:lnTo>
                        <a:lnTo>
                          <a:pt x="68" y="0"/>
                        </a:lnTo>
                        <a:lnTo>
                          <a:pt x="65" y="0"/>
                        </a:lnTo>
                        <a:lnTo>
                          <a:pt x="56" y="0"/>
                        </a:lnTo>
                        <a:lnTo>
                          <a:pt x="59" y="0"/>
                        </a:lnTo>
                        <a:lnTo>
                          <a:pt x="53" y="0"/>
                        </a:lnTo>
                        <a:lnTo>
                          <a:pt x="51" y="0"/>
                        </a:lnTo>
                        <a:lnTo>
                          <a:pt x="45" y="0"/>
                        </a:lnTo>
                        <a:lnTo>
                          <a:pt x="45" y="3"/>
                        </a:lnTo>
                        <a:lnTo>
                          <a:pt x="39" y="3"/>
                        </a:lnTo>
                        <a:lnTo>
                          <a:pt x="36" y="3"/>
                        </a:lnTo>
                        <a:lnTo>
                          <a:pt x="34" y="3"/>
                        </a:lnTo>
                        <a:lnTo>
                          <a:pt x="31" y="5"/>
                        </a:lnTo>
                        <a:lnTo>
                          <a:pt x="28" y="5"/>
                        </a:lnTo>
                        <a:lnTo>
                          <a:pt x="25" y="5"/>
                        </a:lnTo>
                        <a:lnTo>
                          <a:pt x="22" y="5"/>
                        </a:lnTo>
                        <a:lnTo>
                          <a:pt x="20" y="8"/>
                        </a:lnTo>
                        <a:lnTo>
                          <a:pt x="17" y="8"/>
                        </a:lnTo>
                        <a:lnTo>
                          <a:pt x="14" y="11"/>
                        </a:lnTo>
                        <a:lnTo>
                          <a:pt x="14" y="11"/>
                        </a:lnTo>
                        <a:lnTo>
                          <a:pt x="11" y="11"/>
                        </a:lnTo>
                        <a:lnTo>
                          <a:pt x="3" y="20"/>
                        </a:lnTo>
                        <a:lnTo>
                          <a:pt x="0" y="28"/>
                        </a:lnTo>
                        <a:lnTo>
                          <a:pt x="0" y="34"/>
                        </a:lnTo>
                        <a:lnTo>
                          <a:pt x="3" y="43"/>
                        </a:lnTo>
                        <a:lnTo>
                          <a:pt x="14" y="54"/>
                        </a:lnTo>
                        <a:lnTo>
                          <a:pt x="17" y="54"/>
                        </a:lnTo>
                        <a:lnTo>
                          <a:pt x="20" y="57"/>
                        </a:lnTo>
                        <a:lnTo>
                          <a:pt x="22" y="57"/>
                        </a:lnTo>
                        <a:lnTo>
                          <a:pt x="25" y="60"/>
                        </a:lnTo>
                        <a:lnTo>
                          <a:pt x="28" y="60"/>
                        </a:lnTo>
                        <a:lnTo>
                          <a:pt x="31" y="60"/>
                        </a:lnTo>
                        <a:lnTo>
                          <a:pt x="31" y="63"/>
                        </a:lnTo>
                        <a:lnTo>
                          <a:pt x="34" y="63"/>
                        </a:lnTo>
                        <a:lnTo>
                          <a:pt x="36" y="66"/>
                        </a:lnTo>
                        <a:lnTo>
                          <a:pt x="39" y="66"/>
                        </a:lnTo>
                        <a:lnTo>
                          <a:pt x="42" y="66"/>
                        </a:lnTo>
                        <a:lnTo>
                          <a:pt x="45" y="66"/>
                        </a:lnTo>
                        <a:lnTo>
                          <a:pt x="51" y="69"/>
                        </a:lnTo>
                        <a:lnTo>
                          <a:pt x="53" y="72"/>
                        </a:lnTo>
                        <a:lnTo>
                          <a:pt x="56" y="72"/>
                        </a:lnTo>
                        <a:lnTo>
                          <a:pt x="59" y="72"/>
                        </a:lnTo>
                        <a:lnTo>
                          <a:pt x="65" y="72"/>
                        </a:lnTo>
                        <a:lnTo>
                          <a:pt x="68" y="72"/>
                        </a:lnTo>
                        <a:lnTo>
                          <a:pt x="68" y="66"/>
                        </a:lnTo>
                        <a:lnTo>
                          <a:pt x="70" y="66"/>
                        </a:lnTo>
                        <a:lnTo>
                          <a:pt x="70" y="63"/>
                        </a:lnTo>
                        <a:lnTo>
                          <a:pt x="73" y="60"/>
                        </a:lnTo>
                        <a:lnTo>
                          <a:pt x="70" y="57"/>
                        </a:lnTo>
                        <a:lnTo>
                          <a:pt x="70" y="54"/>
                        </a:lnTo>
                        <a:lnTo>
                          <a:pt x="68" y="49"/>
                        </a:lnTo>
                        <a:lnTo>
                          <a:pt x="65" y="49"/>
                        </a:lnTo>
                        <a:lnTo>
                          <a:pt x="59" y="46"/>
                        </a:lnTo>
                        <a:lnTo>
                          <a:pt x="56" y="46"/>
                        </a:lnTo>
                        <a:lnTo>
                          <a:pt x="53" y="46"/>
                        </a:lnTo>
                        <a:lnTo>
                          <a:pt x="51" y="43"/>
                        </a:lnTo>
                        <a:lnTo>
                          <a:pt x="48" y="40"/>
                        </a:lnTo>
                        <a:lnTo>
                          <a:pt x="45" y="40"/>
                        </a:lnTo>
                        <a:lnTo>
                          <a:pt x="45" y="40"/>
                        </a:lnTo>
                        <a:lnTo>
                          <a:pt x="39" y="40"/>
                        </a:lnTo>
                        <a:lnTo>
                          <a:pt x="39" y="37"/>
                        </a:lnTo>
                        <a:lnTo>
                          <a:pt x="36" y="37"/>
                        </a:lnTo>
                        <a:lnTo>
                          <a:pt x="36" y="37"/>
                        </a:lnTo>
                        <a:lnTo>
                          <a:pt x="34" y="37"/>
                        </a:lnTo>
                        <a:lnTo>
                          <a:pt x="31" y="34"/>
                        </a:lnTo>
                        <a:lnTo>
                          <a:pt x="31" y="34"/>
                        </a:lnTo>
                        <a:lnTo>
                          <a:pt x="28" y="34"/>
                        </a:lnTo>
                        <a:lnTo>
                          <a:pt x="25" y="31"/>
                        </a:lnTo>
                        <a:lnTo>
                          <a:pt x="25" y="31"/>
                        </a:lnTo>
                        <a:lnTo>
                          <a:pt x="22" y="28"/>
                        </a:lnTo>
                        <a:lnTo>
                          <a:pt x="22" y="31"/>
                        </a:lnTo>
                        <a:lnTo>
                          <a:pt x="25" y="31"/>
                        </a:lnTo>
                        <a:lnTo>
                          <a:pt x="22" y="31"/>
                        </a:lnTo>
                        <a:lnTo>
                          <a:pt x="22" y="34"/>
                        </a:lnTo>
                        <a:lnTo>
                          <a:pt x="25" y="31"/>
                        </a:lnTo>
                        <a:lnTo>
                          <a:pt x="28" y="31"/>
                        </a:lnTo>
                        <a:lnTo>
                          <a:pt x="28" y="31"/>
                        </a:lnTo>
                        <a:lnTo>
                          <a:pt x="31" y="31"/>
                        </a:lnTo>
                        <a:lnTo>
                          <a:pt x="31" y="28"/>
                        </a:lnTo>
                        <a:lnTo>
                          <a:pt x="34" y="28"/>
                        </a:lnTo>
                        <a:lnTo>
                          <a:pt x="39" y="28"/>
                        </a:lnTo>
                        <a:lnTo>
                          <a:pt x="42" y="26"/>
                        </a:lnTo>
                        <a:lnTo>
                          <a:pt x="48" y="26"/>
                        </a:lnTo>
                        <a:lnTo>
                          <a:pt x="48" y="26"/>
                        </a:lnTo>
                        <a:lnTo>
                          <a:pt x="51" y="26"/>
                        </a:lnTo>
                        <a:lnTo>
                          <a:pt x="53" y="23"/>
                        </a:lnTo>
                        <a:lnTo>
                          <a:pt x="62" y="23"/>
                        </a:lnTo>
                        <a:lnTo>
                          <a:pt x="62"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0" name="Freeform 95"/>
                  <p:cNvSpPr>
                    <a:spLocks/>
                  </p:cNvSpPr>
                  <p:nvPr/>
                </p:nvSpPr>
                <p:spPr bwMode="auto">
                  <a:xfrm>
                    <a:off x="1749428" y="4424367"/>
                    <a:ext cx="115888" cy="119063"/>
                  </a:xfrm>
                  <a:custGeom>
                    <a:avLst/>
                    <a:gdLst/>
                    <a:ahLst/>
                    <a:cxnLst>
                      <a:cxn ang="0">
                        <a:pos x="8" y="49"/>
                      </a:cxn>
                      <a:cxn ang="0">
                        <a:pos x="3" y="54"/>
                      </a:cxn>
                      <a:cxn ang="0">
                        <a:pos x="0" y="66"/>
                      </a:cxn>
                      <a:cxn ang="0">
                        <a:pos x="8" y="72"/>
                      </a:cxn>
                      <a:cxn ang="0">
                        <a:pos x="14" y="75"/>
                      </a:cxn>
                      <a:cxn ang="0">
                        <a:pos x="20" y="72"/>
                      </a:cxn>
                      <a:cxn ang="0">
                        <a:pos x="31" y="69"/>
                      </a:cxn>
                      <a:cxn ang="0">
                        <a:pos x="36" y="69"/>
                      </a:cxn>
                      <a:cxn ang="0">
                        <a:pos x="45" y="66"/>
                      </a:cxn>
                      <a:cxn ang="0">
                        <a:pos x="51" y="63"/>
                      </a:cxn>
                      <a:cxn ang="0">
                        <a:pos x="56" y="60"/>
                      </a:cxn>
                      <a:cxn ang="0">
                        <a:pos x="59" y="57"/>
                      </a:cxn>
                      <a:cxn ang="0">
                        <a:pos x="70" y="49"/>
                      </a:cxn>
                      <a:cxn ang="0">
                        <a:pos x="73" y="43"/>
                      </a:cxn>
                      <a:cxn ang="0">
                        <a:pos x="73" y="40"/>
                      </a:cxn>
                      <a:cxn ang="0">
                        <a:pos x="73" y="34"/>
                      </a:cxn>
                      <a:cxn ang="0">
                        <a:pos x="73" y="34"/>
                      </a:cxn>
                      <a:cxn ang="0">
                        <a:pos x="70" y="26"/>
                      </a:cxn>
                      <a:cxn ang="0">
                        <a:pos x="56" y="17"/>
                      </a:cxn>
                      <a:cxn ang="0">
                        <a:pos x="53" y="11"/>
                      </a:cxn>
                      <a:cxn ang="0">
                        <a:pos x="51" y="11"/>
                      </a:cxn>
                      <a:cxn ang="0">
                        <a:pos x="45" y="8"/>
                      </a:cxn>
                      <a:cxn ang="0">
                        <a:pos x="42" y="8"/>
                      </a:cxn>
                      <a:cxn ang="0">
                        <a:pos x="34" y="5"/>
                      </a:cxn>
                      <a:cxn ang="0">
                        <a:pos x="31" y="2"/>
                      </a:cxn>
                      <a:cxn ang="0">
                        <a:pos x="25" y="2"/>
                      </a:cxn>
                      <a:cxn ang="0">
                        <a:pos x="17" y="0"/>
                      </a:cxn>
                      <a:cxn ang="0">
                        <a:pos x="5" y="0"/>
                      </a:cxn>
                      <a:cxn ang="0">
                        <a:pos x="3" y="5"/>
                      </a:cxn>
                      <a:cxn ang="0">
                        <a:pos x="0" y="14"/>
                      </a:cxn>
                      <a:cxn ang="0">
                        <a:pos x="5" y="23"/>
                      </a:cxn>
                      <a:cxn ang="0">
                        <a:pos x="14" y="23"/>
                      </a:cxn>
                      <a:cxn ang="0">
                        <a:pos x="22" y="26"/>
                      </a:cxn>
                      <a:cxn ang="0">
                        <a:pos x="25" y="28"/>
                      </a:cxn>
                      <a:cxn ang="0">
                        <a:pos x="28" y="28"/>
                      </a:cxn>
                      <a:cxn ang="0">
                        <a:pos x="34" y="31"/>
                      </a:cxn>
                      <a:cxn ang="0">
                        <a:pos x="36" y="31"/>
                      </a:cxn>
                      <a:cxn ang="0">
                        <a:pos x="39" y="34"/>
                      </a:cxn>
                      <a:cxn ang="0">
                        <a:pos x="45" y="34"/>
                      </a:cxn>
                      <a:cxn ang="0">
                        <a:pos x="48" y="37"/>
                      </a:cxn>
                      <a:cxn ang="0">
                        <a:pos x="51" y="40"/>
                      </a:cxn>
                      <a:cxn ang="0">
                        <a:pos x="51" y="37"/>
                      </a:cxn>
                      <a:cxn ang="0">
                        <a:pos x="51" y="31"/>
                      </a:cxn>
                      <a:cxn ang="0">
                        <a:pos x="51" y="34"/>
                      </a:cxn>
                      <a:cxn ang="0">
                        <a:pos x="48" y="34"/>
                      </a:cxn>
                      <a:cxn ang="0">
                        <a:pos x="45" y="37"/>
                      </a:cxn>
                      <a:cxn ang="0">
                        <a:pos x="39" y="43"/>
                      </a:cxn>
                      <a:cxn ang="0">
                        <a:pos x="34" y="43"/>
                      </a:cxn>
                      <a:cxn ang="0">
                        <a:pos x="28" y="46"/>
                      </a:cxn>
                      <a:cxn ang="0">
                        <a:pos x="22" y="49"/>
                      </a:cxn>
                      <a:cxn ang="0">
                        <a:pos x="11" y="49"/>
                      </a:cxn>
                    </a:cxnLst>
                    <a:rect l="0" t="0" r="r" b="b"/>
                    <a:pathLst>
                      <a:path w="73" h="75">
                        <a:moveTo>
                          <a:pt x="11" y="49"/>
                        </a:moveTo>
                        <a:lnTo>
                          <a:pt x="8" y="49"/>
                        </a:lnTo>
                        <a:lnTo>
                          <a:pt x="5" y="51"/>
                        </a:lnTo>
                        <a:lnTo>
                          <a:pt x="3" y="54"/>
                        </a:lnTo>
                        <a:lnTo>
                          <a:pt x="0" y="57"/>
                        </a:lnTo>
                        <a:lnTo>
                          <a:pt x="0" y="66"/>
                        </a:lnTo>
                        <a:lnTo>
                          <a:pt x="5" y="72"/>
                        </a:lnTo>
                        <a:lnTo>
                          <a:pt x="8" y="72"/>
                        </a:lnTo>
                        <a:lnTo>
                          <a:pt x="11" y="75"/>
                        </a:lnTo>
                        <a:lnTo>
                          <a:pt x="14" y="75"/>
                        </a:lnTo>
                        <a:lnTo>
                          <a:pt x="17" y="72"/>
                        </a:lnTo>
                        <a:lnTo>
                          <a:pt x="20" y="72"/>
                        </a:lnTo>
                        <a:lnTo>
                          <a:pt x="25" y="72"/>
                        </a:lnTo>
                        <a:lnTo>
                          <a:pt x="31" y="69"/>
                        </a:lnTo>
                        <a:lnTo>
                          <a:pt x="34" y="69"/>
                        </a:lnTo>
                        <a:lnTo>
                          <a:pt x="36" y="69"/>
                        </a:lnTo>
                        <a:lnTo>
                          <a:pt x="42" y="69"/>
                        </a:lnTo>
                        <a:lnTo>
                          <a:pt x="45" y="66"/>
                        </a:lnTo>
                        <a:lnTo>
                          <a:pt x="48" y="63"/>
                        </a:lnTo>
                        <a:lnTo>
                          <a:pt x="51" y="63"/>
                        </a:lnTo>
                        <a:lnTo>
                          <a:pt x="53" y="63"/>
                        </a:lnTo>
                        <a:lnTo>
                          <a:pt x="56" y="60"/>
                        </a:lnTo>
                        <a:lnTo>
                          <a:pt x="59" y="57"/>
                        </a:lnTo>
                        <a:lnTo>
                          <a:pt x="59" y="57"/>
                        </a:lnTo>
                        <a:lnTo>
                          <a:pt x="62" y="54"/>
                        </a:lnTo>
                        <a:lnTo>
                          <a:pt x="70" y="49"/>
                        </a:lnTo>
                        <a:lnTo>
                          <a:pt x="70" y="49"/>
                        </a:lnTo>
                        <a:lnTo>
                          <a:pt x="73" y="43"/>
                        </a:lnTo>
                        <a:lnTo>
                          <a:pt x="73" y="43"/>
                        </a:lnTo>
                        <a:lnTo>
                          <a:pt x="73" y="40"/>
                        </a:lnTo>
                        <a:lnTo>
                          <a:pt x="73" y="37"/>
                        </a:lnTo>
                        <a:lnTo>
                          <a:pt x="73" y="34"/>
                        </a:lnTo>
                        <a:lnTo>
                          <a:pt x="73" y="31"/>
                        </a:lnTo>
                        <a:lnTo>
                          <a:pt x="73" y="34"/>
                        </a:lnTo>
                        <a:lnTo>
                          <a:pt x="70" y="28"/>
                        </a:lnTo>
                        <a:lnTo>
                          <a:pt x="70" y="26"/>
                        </a:lnTo>
                        <a:lnTo>
                          <a:pt x="59" y="17"/>
                        </a:lnTo>
                        <a:lnTo>
                          <a:pt x="56" y="17"/>
                        </a:lnTo>
                        <a:lnTo>
                          <a:pt x="56" y="14"/>
                        </a:lnTo>
                        <a:lnTo>
                          <a:pt x="53" y="11"/>
                        </a:lnTo>
                        <a:lnTo>
                          <a:pt x="51" y="11"/>
                        </a:lnTo>
                        <a:lnTo>
                          <a:pt x="51" y="11"/>
                        </a:lnTo>
                        <a:lnTo>
                          <a:pt x="48" y="8"/>
                        </a:lnTo>
                        <a:lnTo>
                          <a:pt x="45" y="8"/>
                        </a:lnTo>
                        <a:lnTo>
                          <a:pt x="42" y="8"/>
                        </a:lnTo>
                        <a:lnTo>
                          <a:pt x="42" y="8"/>
                        </a:lnTo>
                        <a:lnTo>
                          <a:pt x="36" y="5"/>
                        </a:lnTo>
                        <a:lnTo>
                          <a:pt x="34" y="5"/>
                        </a:lnTo>
                        <a:lnTo>
                          <a:pt x="34" y="5"/>
                        </a:lnTo>
                        <a:lnTo>
                          <a:pt x="31" y="2"/>
                        </a:lnTo>
                        <a:lnTo>
                          <a:pt x="28" y="2"/>
                        </a:lnTo>
                        <a:lnTo>
                          <a:pt x="25" y="2"/>
                        </a:lnTo>
                        <a:lnTo>
                          <a:pt x="22" y="0"/>
                        </a:lnTo>
                        <a:lnTo>
                          <a:pt x="17" y="0"/>
                        </a:lnTo>
                        <a:lnTo>
                          <a:pt x="8" y="0"/>
                        </a:lnTo>
                        <a:lnTo>
                          <a:pt x="5" y="0"/>
                        </a:lnTo>
                        <a:lnTo>
                          <a:pt x="3" y="2"/>
                        </a:lnTo>
                        <a:lnTo>
                          <a:pt x="3" y="5"/>
                        </a:lnTo>
                        <a:lnTo>
                          <a:pt x="0" y="8"/>
                        </a:lnTo>
                        <a:lnTo>
                          <a:pt x="0" y="14"/>
                        </a:lnTo>
                        <a:lnTo>
                          <a:pt x="3" y="17"/>
                        </a:lnTo>
                        <a:lnTo>
                          <a:pt x="5" y="23"/>
                        </a:lnTo>
                        <a:lnTo>
                          <a:pt x="8" y="23"/>
                        </a:lnTo>
                        <a:lnTo>
                          <a:pt x="14" y="23"/>
                        </a:lnTo>
                        <a:lnTo>
                          <a:pt x="17" y="26"/>
                        </a:lnTo>
                        <a:lnTo>
                          <a:pt x="22" y="26"/>
                        </a:lnTo>
                        <a:lnTo>
                          <a:pt x="22" y="26"/>
                        </a:lnTo>
                        <a:lnTo>
                          <a:pt x="25" y="28"/>
                        </a:lnTo>
                        <a:lnTo>
                          <a:pt x="28" y="28"/>
                        </a:lnTo>
                        <a:lnTo>
                          <a:pt x="28" y="28"/>
                        </a:lnTo>
                        <a:lnTo>
                          <a:pt x="31" y="28"/>
                        </a:lnTo>
                        <a:lnTo>
                          <a:pt x="34" y="31"/>
                        </a:lnTo>
                        <a:lnTo>
                          <a:pt x="34" y="31"/>
                        </a:lnTo>
                        <a:lnTo>
                          <a:pt x="36" y="31"/>
                        </a:lnTo>
                        <a:lnTo>
                          <a:pt x="36" y="31"/>
                        </a:lnTo>
                        <a:lnTo>
                          <a:pt x="39" y="34"/>
                        </a:lnTo>
                        <a:lnTo>
                          <a:pt x="42" y="34"/>
                        </a:lnTo>
                        <a:lnTo>
                          <a:pt x="45" y="34"/>
                        </a:lnTo>
                        <a:lnTo>
                          <a:pt x="48" y="40"/>
                        </a:lnTo>
                        <a:lnTo>
                          <a:pt x="48" y="37"/>
                        </a:lnTo>
                        <a:lnTo>
                          <a:pt x="48" y="40"/>
                        </a:lnTo>
                        <a:lnTo>
                          <a:pt x="51" y="40"/>
                        </a:lnTo>
                        <a:lnTo>
                          <a:pt x="51" y="43"/>
                        </a:lnTo>
                        <a:lnTo>
                          <a:pt x="51" y="37"/>
                        </a:lnTo>
                        <a:lnTo>
                          <a:pt x="51" y="43"/>
                        </a:lnTo>
                        <a:lnTo>
                          <a:pt x="51" y="31"/>
                        </a:lnTo>
                        <a:lnTo>
                          <a:pt x="51" y="37"/>
                        </a:lnTo>
                        <a:lnTo>
                          <a:pt x="51" y="34"/>
                        </a:lnTo>
                        <a:lnTo>
                          <a:pt x="51" y="34"/>
                        </a:lnTo>
                        <a:lnTo>
                          <a:pt x="48" y="34"/>
                        </a:lnTo>
                        <a:lnTo>
                          <a:pt x="45" y="40"/>
                        </a:lnTo>
                        <a:lnTo>
                          <a:pt x="45" y="37"/>
                        </a:lnTo>
                        <a:lnTo>
                          <a:pt x="42" y="43"/>
                        </a:lnTo>
                        <a:lnTo>
                          <a:pt x="39" y="43"/>
                        </a:lnTo>
                        <a:lnTo>
                          <a:pt x="36" y="43"/>
                        </a:lnTo>
                        <a:lnTo>
                          <a:pt x="34" y="43"/>
                        </a:lnTo>
                        <a:lnTo>
                          <a:pt x="31" y="46"/>
                        </a:lnTo>
                        <a:lnTo>
                          <a:pt x="28" y="46"/>
                        </a:lnTo>
                        <a:lnTo>
                          <a:pt x="25" y="46"/>
                        </a:lnTo>
                        <a:lnTo>
                          <a:pt x="22" y="49"/>
                        </a:lnTo>
                        <a:lnTo>
                          <a:pt x="17" y="49"/>
                        </a:lnTo>
                        <a:lnTo>
                          <a:pt x="11" y="49"/>
                        </a:lnTo>
                        <a:lnTo>
                          <a:pt x="11"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1" name="Freeform 97"/>
                  <p:cNvSpPr>
                    <a:spLocks/>
                  </p:cNvSpPr>
                  <p:nvPr/>
                </p:nvSpPr>
                <p:spPr bwMode="auto">
                  <a:xfrm>
                    <a:off x="1754191" y="4264029"/>
                    <a:ext cx="115888" cy="119063"/>
                  </a:xfrm>
                  <a:custGeom>
                    <a:avLst/>
                    <a:gdLst/>
                    <a:ahLst/>
                    <a:cxnLst>
                      <a:cxn ang="0">
                        <a:pos x="5" y="52"/>
                      </a:cxn>
                      <a:cxn ang="0">
                        <a:pos x="2" y="55"/>
                      </a:cxn>
                      <a:cxn ang="0">
                        <a:pos x="0" y="63"/>
                      </a:cxn>
                      <a:cxn ang="0">
                        <a:pos x="2" y="69"/>
                      </a:cxn>
                      <a:cxn ang="0">
                        <a:pos x="8" y="72"/>
                      </a:cxn>
                      <a:cxn ang="0">
                        <a:pos x="14" y="72"/>
                      </a:cxn>
                      <a:cxn ang="0">
                        <a:pos x="25" y="69"/>
                      </a:cxn>
                      <a:cxn ang="0">
                        <a:pos x="33" y="66"/>
                      </a:cxn>
                      <a:cxn ang="0">
                        <a:pos x="42" y="66"/>
                      </a:cxn>
                      <a:cxn ang="0">
                        <a:pos x="45" y="63"/>
                      </a:cxn>
                      <a:cxn ang="0">
                        <a:pos x="53" y="60"/>
                      </a:cxn>
                      <a:cxn ang="0">
                        <a:pos x="62" y="55"/>
                      </a:cxn>
                      <a:cxn ang="0">
                        <a:pos x="67" y="52"/>
                      </a:cxn>
                      <a:cxn ang="0">
                        <a:pos x="67" y="49"/>
                      </a:cxn>
                      <a:cxn ang="0">
                        <a:pos x="70" y="40"/>
                      </a:cxn>
                      <a:cxn ang="0">
                        <a:pos x="70" y="31"/>
                      </a:cxn>
                      <a:cxn ang="0">
                        <a:pos x="67" y="26"/>
                      </a:cxn>
                      <a:cxn ang="0">
                        <a:pos x="67" y="26"/>
                      </a:cxn>
                      <a:cxn ang="0">
                        <a:pos x="64" y="23"/>
                      </a:cxn>
                      <a:cxn ang="0">
                        <a:pos x="59" y="17"/>
                      </a:cxn>
                      <a:cxn ang="0">
                        <a:pos x="53" y="14"/>
                      </a:cxn>
                      <a:cxn ang="0">
                        <a:pos x="45" y="11"/>
                      </a:cxn>
                      <a:cxn ang="0">
                        <a:pos x="42" y="8"/>
                      </a:cxn>
                      <a:cxn ang="0">
                        <a:pos x="36" y="8"/>
                      </a:cxn>
                      <a:cxn ang="0">
                        <a:pos x="28" y="6"/>
                      </a:cxn>
                      <a:cxn ang="0">
                        <a:pos x="22" y="3"/>
                      </a:cxn>
                      <a:cxn ang="0">
                        <a:pos x="8" y="0"/>
                      </a:cxn>
                      <a:cxn ang="0">
                        <a:pos x="2" y="3"/>
                      </a:cxn>
                      <a:cxn ang="0">
                        <a:pos x="0" y="8"/>
                      </a:cxn>
                      <a:cxn ang="0">
                        <a:pos x="2" y="17"/>
                      </a:cxn>
                      <a:cxn ang="0">
                        <a:pos x="5" y="23"/>
                      </a:cxn>
                      <a:cxn ang="0">
                        <a:pos x="8" y="23"/>
                      </a:cxn>
                      <a:cxn ang="0">
                        <a:pos x="14" y="26"/>
                      </a:cxn>
                      <a:cxn ang="0">
                        <a:pos x="22" y="29"/>
                      </a:cxn>
                      <a:cxn ang="0">
                        <a:pos x="28" y="31"/>
                      </a:cxn>
                      <a:cxn ang="0">
                        <a:pos x="33" y="31"/>
                      </a:cxn>
                      <a:cxn ang="0">
                        <a:pos x="39" y="34"/>
                      </a:cxn>
                      <a:cxn ang="0">
                        <a:pos x="45" y="37"/>
                      </a:cxn>
                      <a:cxn ang="0">
                        <a:pos x="48" y="40"/>
                      </a:cxn>
                      <a:cxn ang="0">
                        <a:pos x="48" y="40"/>
                      </a:cxn>
                      <a:cxn ang="0">
                        <a:pos x="50" y="43"/>
                      </a:cxn>
                      <a:cxn ang="0">
                        <a:pos x="48" y="40"/>
                      </a:cxn>
                      <a:cxn ang="0">
                        <a:pos x="48" y="37"/>
                      </a:cxn>
                      <a:cxn ang="0">
                        <a:pos x="48" y="34"/>
                      </a:cxn>
                      <a:cxn ang="0">
                        <a:pos x="48" y="34"/>
                      </a:cxn>
                      <a:cxn ang="0">
                        <a:pos x="39" y="40"/>
                      </a:cxn>
                      <a:cxn ang="0">
                        <a:pos x="33" y="43"/>
                      </a:cxn>
                      <a:cxn ang="0">
                        <a:pos x="25" y="46"/>
                      </a:cxn>
                      <a:cxn ang="0">
                        <a:pos x="19" y="46"/>
                      </a:cxn>
                      <a:cxn ang="0">
                        <a:pos x="8" y="49"/>
                      </a:cxn>
                    </a:cxnLst>
                    <a:rect l="0" t="0" r="r" b="b"/>
                    <a:pathLst>
                      <a:path w="73" h="75">
                        <a:moveTo>
                          <a:pt x="8" y="49"/>
                        </a:moveTo>
                        <a:lnTo>
                          <a:pt x="5" y="52"/>
                        </a:lnTo>
                        <a:lnTo>
                          <a:pt x="2" y="52"/>
                        </a:lnTo>
                        <a:lnTo>
                          <a:pt x="2" y="55"/>
                        </a:lnTo>
                        <a:lnTo>
                          <a:pt x="0" y="57"/>
                        </a:lnTo>
                        <a:lnTo>
                          <a:pt x="0" y="63"/>
                        </a:lnTo>
                        <a:lnTo>
                          <a:pt x="2" y="66"/>
                        </a:lnTo>
                        <a:lnTo>
                          <a:pt x="2" y="69"/>
                        </a:lnTo>
                        <a:lnTo>
                          <a:pt x="5" y="72"/>
                        </a:lnTo>
                        <a:lnTo>
                          <a:pt x="8" y="72"/>
                        </a:lnTo>
                        <a:lnTo>
                          <a:pt x="11" y="75"/>
                        </a:lnTo>
                        <a:lnTo>
                          <a:pt x="14" y="72"/>
                        </a:lnTo>
                        <a:lnTo>
                          <a:pt x="19" y="72"/>
                        </a:lnTo>
                        <a:lnTo>
                          <a:pt x="25" y="69"/>
                        </a:lnTo>
                        <a:lnTo>
                          <a:pt x="31" y="69"/>
                        </a:lnTo>
                        <a:lnTo>
                          <a:pt x="33" y="66"/>
                        </a:lnTo>
                        <a:lnTo>
                          <a:pt x="39" y="66"/>
                        </a:lnTo>
                        <a:lnTo>
                          <a:pt x="42" y="66"/>
                        </a:lnTo>
                        <a:lnTo>
                          <a:pt x="45" y="63"/>
                        </a:lnTo>
                        <a:lnTo>
                          <a:pt x="45" y="63"/>
                        </a:lnTo>
                        <a:lnTo>
                          <a:pt x="50" y="63"/>
                        </a:lnTo>
                        <a:lnTo>
                          <a:pt x="53" y="60"/>
                        </a:lnTo>
                        <a:lnTo>
                          <a:pt x="56" y="60"/>
                        </a:lnTo>
                        <a:lnTo>
                          <a:pt x="62" y="55"/>
                        </a:lnTo>
                        <a:lnTo>
                          <a:pt x="64" y="55"/>
                        </a:lnTo>
                        <a:lnTo>
                          <a:pt x="67" y="52"/>
                        </a:lnTo>
                        <a:lnTo>
                          <a:pt x="67" y="52"/>
                        </a:lnTo>
                        <a:lnTo>
                          <a:pt x="67" y="49"/>
                        </a:lnTo>
                        <a:lnTo>
                          <a:pt x="70" y="43"/>
                        </a:lnTo>
                        <a:lnTo>
                          <a:pt x="70" y="40"/>
                        </a:lnTo>
                        <a:lnTo>
                          <a:pt x="73" y="37"/>
                        </a:lnTo>
                        <a:lnTo>
                          <a:pt x="70" y="31"/>
                        </a:lnTo>
                        <a:lnTo>
                          <a:pt x="70" y="34"/>
                        </a:lnTo>
                        <a:lnTo>
                          <a:pt x="67" y="26"/>
                        </a:lnTo>
                        <a:lnTo>
                          <a:pt x="64" y="26"/>
                        </a:lnTo>
                        <a:lnTo>
                          <a:pt x="67" y="26"/>
                        </a:lnTo>
                        <a:lnTo>
                          <a:pt x="67" y="26"/>
                        </a:lnTo>
                        <a:lnTo>
                          <a:pt x="64" y="23"/>
                        </a:lnTo>
                        <a:lnTo>
                          <a:pt x="62" y="23"/>
                        </a:lnTo>
                        <a:lnTo>
                          <a:pt x="59" y="17"/>
                        </a:lnTo>
                        <a:lnTo>
                          <a:pt x="56" y="17"/>
                        </a:lnTo>
                        <a:lnTo>
                          <a:pt x="53" y="14"/>
                        </a:lnTo>
                        <a:lnTo>
                          <a:pt x="50" y="11"/>
                        </a:lnTo>
                        <a:lnTo>
                          <a:pt x="45" y="11"/>
                        </a:lnTo>
                        <a:lnTo>
                          <a:pt x="45" y="11"/>
                        </a:lnTo>
                        <a:lnTo>
                          <a:pt x="42" y="8"/>
                        </a:lnTo>
                        <a:lnTo>
                          <a:pt x="39" y="8"/>
                        </a:lnTo>
                        <a:lnTo>
                          <a:pt x="36" y="8"/>
                        </a:lnTo>
                        <a:lnTo>
                          <a:pt x="31" y="6"/>
                        </a:lnTo>
                        <a:lnTo>
                          <a:pt x="28" y="6"/>
                        </a:lnTo>
                        <a:lnTo>
                          <a:pt x="25" y="3"/>
                        </a:lnTo>
                        <a:lnTo>
                          <a:pt x="22" y="3"/>
                        </a:lnTo>
                        <a:lnTo>
                          <a:pt x="19" y="0"/>
                        </a:lnTo>
                        <a:lnTo>
                          <a:pt x="8" y="0"/>
                        </a:lnTo>
                        <a:lnTo>
                          <a:pt x="5" y="3"/>
                        </a:lnTo>
                        <a:lnTo>
                          <a:pt x="2" y="3"/>
                        </a:lnTo>
                        <a:lnTo>
                          <a:pt x="2" y="6"/>
                        </a:lnTo>
                        <a:lnTo>
                          <a:pt x="0" y="8"/>
                        </a:lnTo>
                        <a:lnTo>
                          <a:pt x="0" y="14"/>
                        </a:lnTo>
                        <a:lnTo>
                          <a:pt x="2" y="17"/>
                        </a:lnTo>
                        <a:lnTo>
                          <a:pt x="2" y="20"/>
                        </a:lnTo>
                        <a:lnTo>
                          <a:pt x="5" y="23"/>
                        </a:lnTo>
                        <a:lnTo>
                          <a:pt x="8" y="23"/>
                        </a:lnTo>
                        <a:lnTo>
                          <a:pt x="8" y="23"/>
                        </a:lnTo>
                        <a:lnTo>
                          <a:pt x="14" y="26"/>
                        </a:lnTo>
                        <a:lnTo>
                          <a:pt x="14" y="26"/>
                        </a:lnTo>
                        <a:lnTo>
                          <a:pt x="17" y="26"/>
                        </a:lnTo>
                        <a:lnTo>
                          <a:pt x="22" y="29"/>
                        </a:lnTo>
                        <a:lnTo>
                          <a:pt x="25" y="29"/>
                        </a:lnTo>
                        <a:lnTo>
                          <a:pt x="28" y="31"/>
                        </a:lnTo>
                        <a:lnTo>
                          <a:pt x="31" y="31"/>
                        </a:lnTo>
                        <a:lnTo>
                          <a:pt x="33" y="31"/>
                        </a:lnTo>
                        <a:lnTo>
                          <a:pt x="33" y="34"/>
                        </a:lnTo>
                        <a:lnTo>
                          <a:pt x="39" y="34"/>
                        </a:lnTo>
                        <a:lnTo>
                          <a:pt x="42" y="37"/>
                        </a:lnTo>
                        <a:lnTo>
                          <a:pt x="45" y="37"/>
                        </a:lnTo>
                        <a:lnTo>
                          <a:pt x="45" y="37"/>
                        </a:lnTo>
                        <a:lnTo>
                          <a:pt x="48" y="40"/>
                        </a:lnTo>
                        <a:lnTo>
                          <a:pt x="48" y="40"/>
                        </a:lnTo>
                        <a:lnTo>
                          <a:pt x="48" y="40"/>
                        </a:lnTo>
                        <a:lnTo>
                          <a:pt x="50" y="46"/>
                        </a:lnTo>
                        <a:lnTo>
                          <a:pt x="50" y="43"/>
                        </a:lnTo>
                        <a:lnTo>
                          <a:pt x="48" y="37"/>
                        </a:lnTo>
                        <a:lnTo>
                          <a:pt x="48" y="40"/>
                        </a:lnTo>
                        <a:lnTo>
                          <a:pt x="48" y="34"/>
                        </a:lnTo>
                        <a:lnTo>
                          <a:pt x="48" y="37"/>
                        </a:lnTo>
                        <a:lnTo>
                          <a:pt x="48" y="34"/>
                        </a:lnTo>
                        <a:lnTo>
                          <a:pt x="48" y="34"/>
                        </a:lnTo>
                        <a:lnTo>
                          <a:pt x="48" y="34"/>
                        </a:lnTo>
                        <a:lnTo>
                          <a:pt x="48" y="34"/>
                        </a:lnTo>
                        <a:lnTo>
                          <a:pt x="45" y="37"/>
                        </a:lnTo>
                        <a:lnTo>
                          <a:pt x="39" y="40"/>
                        </a:lnTo>
                        <a:lnTo>
                          <a:pt x="39" y="40"/>
                        </a:lnTo>
                        <a:lnTo>
                          <a:pt x="33" y="43"/>
                        </a:lnTo>
                        <a:lnTo>
                          <a:pt x="28" y="43"/>
                        </a:lnTo>
                        <a:lnTo>
                          <a:pt x="25" y="46"/>
                        </a:lnTo>
                        <a:lnTo>
                          <a:pt x="22" y="46"/>
                        </a:lnTo>
                        <a:lnTo>
                          <a:pt x="19" y="46"/>
                        </a:lnTo>
                        <a:lnTo>
                          <a:pt x="14" y="49"/>
                        </a:lnTo>
                        <a:lnTo>
                          <a:pt x="8"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2" name="Freeform 99"/>
                  <p:cNvSpPr>
                    <a:spLocks/>
                  </p:cNvSpPr>
                  <p:nvPr/>
                </p:nvSpPr>
                <p:spPr bwMode="auto">
                  <a:xfrm>
                    <a:off x="1754191" y="4694243"/>
                    <a:ext cx="39688" cy="192088"/>
                  </a:xfrm>
                  <a:custGeom>
                    <a:avLst/>
                    <a:gdLst/>
                    <a:ahLst/>
                    <a:cxnLst>
                      <a:cxn ang="0">
                        <a:pos x="25" y="11"/>
                      </a:cxn>
                      <a:cxn ang="0">
                        <a:pos x="22" y="8"/>
                      </a:cxn>
                      <a:cxn ang="0">
                        <a:pos x="22" y="5"/>
                      </a:cxn>
                      <a:cxn ang="0">
                        <a:pos x="19" y="0"/>
                      </a:cxn>
                      <a:cxn ang="0">
                        <a:pos x="17" y="0"/>
                      </a:cxn>
                      <a:cxn ang="0">
                        <a:pos x="8" y="0"/>
                      </a:cxn>
                      <a:cxn ang="0">
                        <a:pos x="5" y="0"/>
                      </a:cxn>
                      <a:cxn ang="0">
                        <a:pos x="2" y="3"/>
                      </a:cxn>
                      <a:cxn ang="0">
                        <a:pos x="2" y="5"/>
                      </a:cxn>
                      <a:cxn ang="0">
                        <a:pos x="0" y="8"/>
                      </a:cxn>
                      <a:cxn ang="0">
                        <a:pos x="0" y="112"/>
                      </a:cxn>
                      <a:cxn ang="0">
                        <a:pos x="2" y="115"/>
                      </a:cxn>
                      <a:cxn ang="0">
                        <a:pos x="5" y="121"/>
                      </a:cxn>
                      <a:cxn ang="0">
                        <a:pos x="8" y="121"/>
                      </a:cxn>
                      <a:cxn ang="0">
                        <a:pos x="14" y="121"/>
                      </a:cxn>
                      <a:cxn ang="0">
                        <a:pos x="17" y="121"/>
                      </a:cxn>
                      <a:cxn ang="0">
                        <a:pos x="19" y="121"/>
                      </a:cxn>
                      <a:cxn ang="0">
                        <a:pos x="19" y="118"/>
                      </a:cxn>
                      <a:cxn ang="0">
                        <a:pos x="22" y="115"/>
                      </a:cxn>
                      <a:cxn ang="0">
                        <a:pos x="22" y="112"/>
                      </a:cxn>
                      <a:cxn ang="0">
                        <a:pos x="25" y="109"/>
                      </a:cxn>
                      <a:cxn ang="0">
                        <a:pos x="25" y="11"/>
                      </a:cxn>
                    </a:cxnLst>
                    <a:rect l="0" t="0" r="r" b="b"/>
                    <a:pathLst>
                      <a:path w="25" h="121">
                        <a:moveTo>
                          <a:pt x="25" y="11"/>
                        </a:moveTo>
                        <a:lnTo>
                          <a:pt x="22" y="8"/>
                        </a:lnTo>
                        <a:lnTo>
                          <a:pt x="22" y="5"/>
                        </a:lnTo>
                        <a:lnTo>
                          <a:pt x="19" y="0"/>
                        </a:lnTo>
                        <a:lnTo>
                          <a:pt x="17" y="0"/>
                        </a:lnTo>
                        <a:lnTo>
                          <a:pt x="8" y="0"/>
                        </a:lnTo>
                        <a:lnTo>
                          <a:pt x="5" y="0"/>
                        </a:lnTo>
                        <a:lnTo>
                          <a:pt x="2" y="3"/>
                        </a:lnTo>
                        <a:lnTo>
                          <a:pt x="2" y="5"/>
                        </a:lnTo>
                        <a:lnTo>
                          <a:pt x="0" y="8"/>
                        </a:lnTo>
                        <a:lnTo>
                          <a:pt x="0" y="112"/>
                        </a:lnTo>
                        <a:lnTo>
                          <a:pt x="2" y="115"/>
                        </a:lnTo>
                        <a:lnTo>
                          <a:pt x="5" y="121"/>
                        </a:lnTo>
                        <a:lnTo>
                          <a:pt x="8" y="121"/>
                        </a:lnTo>
                        <a:lnTo>
                          <a:pt x="14" y="121"/>
                        </a:lnTo>
                        <a:lnTo>
                          <a:pt x="17" y="121"/>
                        </a:lnTo>
                        <a:lnTo>
                          <a:pt x="19" y="121"/>
                        </a:lnTo>
                        <a:lnTo>
                          <a:pt x="19" y="118"/>
                        </a:lnTo>
                        <a:lnTo>
                          <a:pt x="22" y="115"/>
                        </a:lnTo>
                        <a:lnTo>
                          <a:pt x="22" y="112"/>
                        </a:lnTo>
                        <a:lnTo>
                          <a:pt x="25" y="109"/>
                        </a:lnTo>
                        <a:lnTo>
                          <a:pt x="25" y="11"/>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3" name="Freeform 100"/>
                  <p:cNvSpPr>
                    <a:spLocks/>
                  </p:cNvSpPr>
                  <p:nvPr/>
                </p:nvSpPr>
                <p:spPr bwMode="auto">
                  <a:xfrm>
                    <a:off x="1636716" y="4665667"/>
                    <a:ext cx="273050" cy="303213"/>
                  </a:xfrm>
                  <a:custGeom>
                    <a:avLst/>
                    <a:gdLst/>
                    <a:ahLst/>
                    <a:cxnLst>
                      <a:cxn ang="0">
                        <a:pos x="150" y="0"/>
                      </a:cxn>
                      <a:cxn ang="0">
                        <a:pos x="74" y="156"/>
                      </a:cxn>
                      <a:cxn ang="0">
                        <a:pos x="96" y="156"/>
                      </a:cxn>
                      <a:cxn ang="0">
                        <a:pos x="23" y="0"/>
                      </a:cxn>
                      <a:cxn ang="0">
                        <a:pos x="0" y="12"/>
                      </a:cxn>
                      <a:cxn ang="0">
                        <a:pos x="88" y="191"/>
                      </a:cxn>
                      <a:cxn ang="0">
                        <a:pos x="172" y="12"/>
                      </a:cxn>
                      <a:cxn ang="0">
                        <a:pos x="150" y="0"/>
                      </a:cxn>
                    </a:cxnLst>
                    <a:rect l="0" t="0" r="r" b="b"/>
                    <a:pathLst>
                      <a:path w="172" h="191">
                        <a:moveTo>
                          <a:pt x="150" y="0"/>
                        </a:moveTo>
                        <a:lnTo>
                          <a:pt x="74" y="156"/>
                        </a:lnTo>
                        <a:lnTo>
                          <a:pt x="96" y="156"/>
                        </a:lnTo>
                        <a:lnTo>
                          <a:pt x="23" y="0"/>
                        </a:lnTo>
                        <a:lnTo>
                          <a:pt x="0" y="12"/>
                        </a:lnTo>
                        <a:lnTo>
                          <a:pt x="88" y="191"/>
                        </a:lnTo>
                        <a:lnTo>
                          <a:pt x="172" y="12"/>
                        </a:lnTo>
                        <a:lnTo>
                          <a:pt x="150" y="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4" name="Freeform 101"/>
                  <p:cNvSpPr>
                    <a:spLocks/>
                  </p:cNvSpPr>
                  <p:nvPr/>
                </p:nvSpPr>
                <p:spPr bwMode="auto">
                  <a:xfrm>
                    <a:off x="1681166" y="4502155"/>
                    <a:ext cx="107950" cy="114300"/>
                  </a:xfrm>
                  <a:custGeom>
                    <a:avLst/>
                    <a:gdLst/>
                    <a:ahLst/>
                    <a:cxnLst>
                      <a:cxn ang="0">
                        <a:pos x="60" y="23"/>
                      </a:cxn>
                      <a:cxn ang="0">
                        <a:pos x="65" y="20"/>
                      </a:cxn>
                      <a:cxn ang="0">
                        <a:pos x="68" y="11"/>
                      </a:cxn>
                      <a:cxn ang="0">
                        <a:pos x="65" y="5"/>
                      </a:cxn>
                      <a:cxn ang="0">
                        <a:pos x="63" y="2"/>
                      </a:cxn>
                      <a:cxn ang="0">
                        <a:pos x="48" y="0"/>
                      </a:cxn>
                      <a:cxn ang="0">
                        <a:pos x="43" y="2"/>
                      </a:cxn>
                      <a:cxn ang="0">
                        <a:pos x="34" y="2"/>
                      </a:cxn>
                      <a:cxn ang="0">
                        <a:pos x="31" y="5"/>
                      </a:cxn>
                      <a:cxn ang="0">
                        <a:pos x="26" y="8"/>
                      </a:cxn>
                      <a:cxn ang="0">
                        <a:pos x="20" y="8"/>
                      </a:cxn>
                      <a:cxn ang="0">
                        <a:pos x="17" y="11"/>
                      </a:cxn>
                      <a:cxn ang="0">
                        <a:pos x="15" y="14"/>
                      </a:cxn>
                      <a:cxn ang="0">
                        <a:pos x="3" y="23"/>
                      </a:cxn>
                      <a:cxn ang="0">
                        <a:pos x="0" y="34"/>
                      </a:cxn>
                      <a:cxn ang="0">
                        <a:pos x="0" y="34"/>
                      </a:cxn>
                      <a:cxn ang="0">
                        <a:pos x="0" y="37"/>
                      </a:cxn>
                      <a:cxn ang="0">
                        <a:pos x="3" y="46"/>
                      </a:cxn>
                      <a:cxn ang="0">
                        <a:pos x="6" y="49"/>
                      </a:cxn>
                      <a:cxn ang="0">
                        <a:pos x="12" y="51"/>
                      </a:cxn>
                      <a:cxn ang="0">
                        <a:pos x="15" y="54"/>
                      </a:cxn>
                      <a:cxn ang="0">
                        <a:pos x="17" y="57"/>
                      </a:cxn>
                      <a:cxn ang="0">
                        <a:pos x="26" y="60"/>
                      </a:cxn>
                      <a:cxn ang="0">
                        <a:pos x="29" y="63"/>
                      </a:cxn>
                      <a:cxn ang="0">
                        <a:pos x="34" y="63"/>
                      </a:cxn>
                      <a:cxn ang="0">
                        <a:pos x="40" y="69"/>
                      </a:cxn>
                      <a:cxn ang="0">
                        <a:pos x="46" y="69"/>
                      </a:cxn>
                      <a:cxn ang="0">
                        <a:pos x="48" y="72"/>
                      </a:cxn>
                      <a:cxn ang="0">
                        <a:pos x="54" y="72"/>
                      </a:cxn>
                      <a:cxn ang="0">
                        <a:pos x="60" y="72"/>
                      </a:cxn>
                      <a:cxn ang="0">
                        <a:pos x="65" y="66"/>
                      </a:cxn>
                      <a:cxn ang="0">
                        <a:pos x="68" y="60"/>
                      </a:cxn>
                      <a:cxn ang="0">
                        <a:pos x="65" y="54"/>
                      </a:cxn>
                      <a:cxn ang="0">
                        <a:pos x="60" y="49"/>
                      </a:cxn>
                      <a:cxn ang="0">
                        <a:pos x="57" y="46"/>
                      </a:cxn>
                      <a:cxn ang="0">
                        <a:pos x="51" y="46"/>
                      </a:cxn>
                      <a:cxn ang="0">
                        <a:pos x="48" y="43"/>
                      </a:cxn>
                      <a:cxn ang="0">
                        <a:pos x="43" y="40"/>
                      </a:cxn>
                      <a:cxn ang="0">
                        <a:pos x="37" y="37"/>
                      </a:cxn>
                      <a:cxn ang="0">
                        <a:pos x="31" y="34"/>
                      </a:cxn>
                      <a:cxn ang="0">
                        <a:pos x="29" y="34"/>
                      </a:cxn>
                      <a:cxn ang="0">
                        <a:pos x="26" y="31"/>
                      </a:cxn>
                      <a:cxn ang="0">
                        <a:pos x="26" y="34"/>
                      </a:cxn>
                      <a:cxn ang="0">
                        <a:pos x="26" y="34"/>
                      </a:cxn>
                      <a:cxn ang="0">
                        <a:pos x="23" y="34"/>
                      </a:cxn>
                      <a:cxn ang="0">
                        <a:pos x="26" y="34"/>
                      </a:cxn>
                      <a:cxn ang="0">
                        <a:pos x="29" y="31"/>
                      </a:cxn>
                      <a:cxn ang="0">
                        <a:pos x="29" y="31"/>
                      </a:cxn>
                      <a:cxn ang="0">
                        <a:pos x="29" y="31"/>
                      </a:cxn>
                      <a:cxn ang="0">
                        <a:pos x="34" y="28"/>
                      </a:cxn>
                      <a:cxn ang="0">
                        <a:pos x="40" y="28"/>
                      </a:cxn>
                      <a:cxn ang="0">
                        <a:pos x="46" y="26"/>
                      </a:cxn>
                      <a:cxn ang="0">
                        <a:pos x="48" y="26"/>
                      </a:cxn>
                      <a:cxn ang="0">
                        <a:pos x="57" y="23"/>
                      </a:cxn>
                    </a:cxnLst>
                    <a:rect l="0" t="0" r="r" b="b"/>
                    <a:pathLst>
                      <a:path w="68" h="72">
                        <a:moveTo>
                          <a:pt x="57" y="23"/>
                        </a:moveTo>
                        <a:lnTo>
                          <a:pt x="60" y="23"/>
                        </a:lnTo>
                        <a:lnTo>
                          <a:pt x="63" y="23"/>
                        </a:lnTo>
                        <a:lnTo>
                          <a:pt x="65" y="20"/>
                        </a:lnTo>
                        <a:lnTo>
                          <a:pt x="65" y="14"/>
                        </a:lnTo>
                        <a:lnTo>
                          <a:pt x="68" y="11"/>
                        </a:lnTo>
                        <a:lnTo>
                          <a:pt x="65" y="8"/>
                        </a:lnTo>
                        <a:lnTo>
                          <a:pt x="65" y="5"/>
                        </a:lnTo>
                        <a:lnTo>
                          <a:pt x="65" y="2"/>
                        </a:lnTo>
                        <a:lnTo>
                          <a:pt x="63" y="2"/>
                        </a:lnTo>
                        <a:lnTo>
                          <a:pt x="60" y="0"/>
                        </a:lnTo>
                        <a:lnTo>
                          <a:pt x="48" y="0"/>
                        </a:lnTo>
                        <a:lnTo>
                          <a:pt x="46" y="2"/>
                        </a:lnTo>
                        <a:lnTo>
                          <a:pt x="43" y="2"/>
                        </a:lnTo>
                        <a:lnTo>
                          <a:pt x="40" y="2"/>
                        </a:lnTo>
                        <a:lnTo>
                          <a:pt x="34" y="2"/>
                        </a:lnTo>
                        <a:lnTo>
                          <a:pt x="34" y="5"/>
                        </a:lnTo>
                        <a:lnTo>
                          <a:pt x="31" y="5"/>
                        </a:lnTo>
                        <a:lnTo>
                          <a:pt x="26" y="5"/>
                        </a:lnTo>
                        <a:lnTo>
                          <a:pt x="26" y="8"/>
                        </a:lnTo>
                        <a:lnTo>
                          <a:pt x="23" y="8"/>
                        </a:lnTo>
                        <a:lnTo>
                          <a:pt x="20" y="8"/>
                        </a:lnTo>
                        <a:lnTo>
                          <a:pt x="20" y="11"/>
                        </a:lnTo>
                        <a:lnTo>
                          <a:pt x="17" y="11"/>
                        </a:lnTo>
                        <a:lnTo>
                          <a:pt x="15" y="11"/>
                        </a:lnTo>
                        <a:lnTo>
                          <a:pt x="15" y="14"/>
                        </a:lnTo>
                        <a:lnTo>
                          <a:pt x="12" y="14"/>
                        </a:lnTo>
                        <a:lnTo>
                          <a:pt x="3" y="23"/>
                        </a:lnTo>
                        <a:lnTo>
                          <a:pt x="0" y="26"/>
                        </a:lnTo>
                        <a:lnTo>
                          <a:pt x="0" y="34"/>
                        </a:lnTo>
                        <a:lnTo>
                          <a:pt x="0" y="31"/>
                        </a:lnTo>
                        <a:lnTo>
                          <a:pt x="0" y="34"/>
                        </a:lnTo>
                        <a:lnTo>
                          <a:pt x="0" y="34"/>
                        </a:lnTo>
                        <a:lnTo>
                          <a:pt x="0" y="37"/>
                        </a:lnTo>
                        <a:lnTo>
                          <a:pt x="3" y="40"/>
                        </a:lnTo>
                        <a:lnTo>
                          <a:pt x="3" y="46"/>
                        </a:lnTo>
                        <a:lnTo>
                          <a:pt x="6" y="46"/>
                        </a:lnTo>
                        <a:lnTo>
                          <a:pt x="6" y="49"/>
                        </a:lnTo>
                        <a:lnTo>
                          <a:pt x="9" y="51"/>
                        </a:lnTo>
                        <a:lnTo>
                          <a:pt x="12" y="51"/>
                        </a:lnTo>
                        <a:lnTo>
                          <a:pt x="15" y="51"/>
                        </a:lnTo>
                        <a:lnTo>
                          <a:pt x="15" y="54"/>
                        </a:lnTo>
                        <a:lnTo>
                          <a:pt x="17" y="54"/>
                        </a:lnTo>
                        <a:lnTo>
                          <a:pt x="17" y="57"/>
                        </a:lnTo>
                        <a:lnTo>
                          <a:pt x="20" y="57"/>
                        </a:lnTo>
                        <a:lnTo>
                          <a:pt x="26" y="60"/>
                        </a:lnTo>
                        <a:lnTo>
                          <a:pt x="26" y="60"/>
                        </a:lnTo>
                        <a:lnTo>
                          <a:pt x="29" y="63"/>
                        </a:lnTo>
                        <a:lnTo>
                          <a:pt x="34" y="63"/>
                        </a:lnTo>
                        <a:lnTo>
                          <a:pt x="34" y="63"/>
                        </a:lnTo>
                        <a:lnTo>
                          <a:pt x="37" y="66"/>
                        </a:lnTo>
                        <a:lnTo>
                          <a:pt x="40" y="69"/>
                        </a:lnTo>
                        <a:lnTo>
                          <a:pt x="43" y="69"/>
                        </a:lnTo>
                        <a:lnTo>
                          <a:pt x="46" y="69"/>
                        </a:lnTo>
                        <a:lnTo>
                          <a:pt x="48" y="69"/>
                        </a:lnTo>
                        <a:lnTo>
                          <a:pt x="48" y="72"/>
                        </a:lnTo>
                        <a:lnTo>
                          <a:pt x="51" y="72"/>
                        </a:lnTo>
                        <a:lnTo>
                          <a:pt x="54" y="72"/>
                        </a:lnTo>
                        <a:lnTo>
                          <a:pt x="57" y="72"/>
                        </a:lnTo>
                        <a:lnTo>
                          <a:pt x="60" y="72"/>
                        </a:lnTo>
                        <a:lnTo>
                          <a:pt x="63" y="69"/>
                        </a:lnTo>
                        <a:lnTo>
                          <a:pt x="65" y="66"/>
                        </a:lnTo>
                        <a:lnTo>
                          <a:pt x="65" y="63"/>
                        </a:lnTo>
                        <a:lnTo>
                          <a:pt x="68" y="60"/>
                        </a:lnTo>
                        <a:lnTo>
                          <a:pt x="68" y="57"/>
                        </a:lnTo>
                        <a:lnTo>
                          <a:pt x="65" y="54"/>
                        </a:lnTo>
                        <a:lnTo>
                          <a:pt x="63" y="49"/>
                        </a:lnTo>
                        <a:lnTo>
                          <a:pt x="60" y="49"/>
                        </a:lnTo>
                        <a:lnTo>
                          <a:pt x="60" y="49"/>
                        </a:lnTo>
                        <a:lnTo>
                          <a:pt x="57" y="46"/>
                        </a:lnTo>
                        <a:lnTo>
                          <a:pt x="54" y="46"/>
                        </a:lnTo>
                        <a:lnTo>
                          <a:pt x="51" y="46"/>
                        </a:lnTo>
                        <a:lnTo>
                          <a:pt x="48" y="46"/>
                        </a:lnTo>
                        <a:lnTo>
                          <a:pt x="48" y="43"/>
                        </a:lnTo>
                        <a:lnTo>
                          <a:pt x="46" y="40"/>
                        </a:lnTo>
                        <a:lnTo>
                          <a:pt x="43" y="40"/>
                        </a:lnTo>
                        <a:lnTo>
                          <a:pt x="40" y="40"/>
                        </a:lnTo>
                        <a:lnTo>
                          <a:pt x="37" y="37"/>
                        </a:lnTo>
                        <a:lnTo>
                          <a:pt x="34" y="37"/>
                        </a:lnTo>
                        <a:lnTo>
                          <a:pt x="31" y="34"/>
                        </a:lnTo>
                        <a:lnTo>
                          <a:pt x="29" y="34"/>
                        </a:lnTo>
                        <a:lnTo>
                          <a:pt x="29" y="34"/>
                        </a:lnTo>
                        <a:lnTo>
                          <a:pt x="23" y="31"/>
                        </a:lnTo>
                        <a:lnTo>
                          <a:pt x="26" y="31"/>
                        </a:lnTo>
                        <a:lnTo>
                          <a:pt x="23" y="31"/>
                        </a:lnTo>
                        <a:lnTo>
                          <a:pt x="26" y="34"/>
                        </a:lnTo>
                        <a:lnTo>
                          <a:pt x="26" y="31"/>
                        </a:lnTo>
                        <a:lnTo>
                          <a:pt x="26" y="34"/>
                        </a:lnTo>
                        <a:lnTo>
                          <a:pt x="26" y="34"/>
                        </a:lnTo>
                        <a:lnTo>
                          <a:pt x="23" y="34"/>
                        </a:lnTo>
                        <a:lnTo>
                          <a:pt x="26" y="34"/>
                        </a:lnTo>
                        <a:lnTo>
                          <a:pt x="26" y="34"/>
                        </a:lnTo>
                        <a:lnTo>
                          <a:pt x="23" y="34"/>
                        </a:lnTo>
                        <a:lnTo>
                          <a:pt x="29" y="31"/>
                        </a:lnTo>
                        <a:lnTo>
                          <a:pt x="26" y="31"/>
                        </a:lnTo>
                        <a:lnTo>
                          <a:pt x="29" y="31"/>
                        </a:lnTo>
                        <a:lnTo>
                          <a:pt x="31" y="31"/>
                        </a:lnTo>
                        <a:lnTo>
                          <a:pt x="29" y="31"/>
                        </a:lnTo>
                        <a:lnTo>
                          <a:pt x="34" y="31"/>
                        </a:lnTo>
                        <a:lnTo>
                          <a:pt x="34" y="28"/>
                        </a:lnTo>
                        <a:lnTo>
                          <a:pt x="37" y="28"/>
                        </a:lnTo>
                        <a:lnTo>
                          <a:pt x="40" y="28"/>
                        </a:lnTo>
                        <a:lnTo>
                          <a:pt x="43" y="28"/>
                        </a:lnTo>
                        <a:lnTo>
                          <a:pt x="46" y="26"/>
                        </a:lnTo>
                        <a:lnTo>
                          <a:pt x="48" y="26"/>
                        </a:lnTo>
                        <a:lnTo>
                          <a:pt x="48" y="26"/>
                        </a:lnTo>
                        <a:lnTo>
                          <a:pt x="57" y="26"/>
                        </a:lnTo>
                        <a:lnTo>
                          <a:pt x="57"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5" name="Freeform 102"/>
                  <p:cNvSpPr>
                    <a:spLocks/>
                  </p:cNvSpPr>
                  <p:nvPr/>
                </p:nvSpPr>
                <p:spPr bwMode="auto">
                  <a:xfrm>
                    <a:off x="1749428" y="4579942"/>
                    <a:ext cx="111125" cy="146050"/>
                  </a:xfrm>
                  <a:custGeom>
                    <a:avLst/>
                    <a:gdLst/>
                    <a:ahLst/>
                    <a:cxnLst>
                      <a:cxn ang="0">
                        <a:pos x="5" y="83"/>
                      </a:cxn>
                      <a:cxn ang="0">
                        <a:pos x="11" y="92"/>
                      </a:cxn>
                      <a:cxn ang="0">
                        <a:pos x="17" y="92"/>
                      </a:cxn>
                      <a:cxn ang="0">
                        <a:pos x="22" y="92"/>
                      </a:cxn>
                      <a:cxn ang="0">
                        <a:pos x="28" y="86"/>
                      </a:cxn>
                      <a:cxn ang="0">
                        <a:pos x="28" y="80"/>
                      </a:cxn>
                      <a:cxn ang="0">
                        <a:pos x="31" y="72"/>
                      </a:cxn>
                      <a:cxn ang="0">
                        <a:pos x="36" y="63"/>
                      </a:cxn>
                      <a:cxn ang="0">
                        <a:pos x="42" y="63"/>
                      </a:cxn>
                      <a:cxn ang="0">
                        <a:pos x="45" y="60"/>
                      </a:cxn>
                      <a:cxn ang="0">
                        <a:pos x="48" y="57"/>
                      </a:cxn>
                      <a:cxn ang="0">
                        <a:pos x="53" y="54"/>
                      </a:cxn>
                      <a:cxn ang="0">
                        <a:pos x="59" y="51"/>
                      </a:cxn>
                      <a:cxn ang="0">
                        <a:pos x="62" y="49"/>
                      </a:cxn>
                      <a:cxn ang="0">
                        <a:pos x="67" y="43"/>
                      </a:cxn>
                      <a:cxn ang="0">
                        <a:pos x="70" y="37"/>
                      </a:cxn>
                      <a:cxn ang="0">
                        <a:pos x="70" y="37"/>
                      </a:cxn>
                      <a:cxn ang="0">
                        <a:pos x="67" y="28"/>
                      </a:cxn>
                      <a:cxn ang="0">
                        <a:pos x="67" y="26"/>
                      </a:cxn>
                      <a:cxn ang="0">
                        <a:pos x="65" y="23"/>
                      </a:cxn>
                      <a:cxn ang="0">
                        <a:pos x="59" y="20"/>
                      </a:cxn>
                      <a:cxn ang="0">
                        <a:pos x="53" y="11"/>
                      </a:cxn>
                      <a:cxn ang="0">
                        <a:pos x="42" y="8"/>
                      </a:cxn>
                      <a:cxn ang="0">
                        <a:pos x="39" y="5"/>
                      </a:cxn>
                      <a:cxn ang="0">
                        <a:pos x="34" y="5"/>
                      </a:cxn>
                      <a:cxn ang="0">
                        <a:pos x="28" y="2"/>
                      </a:cxn>
                      <a:cxn ang="0">
                        <a:pos x="22" y="0"/>
                      </a:cxn>
                      <a:cxn ang="0">
                        <a:pos x="14" y="0"/>
                      </a:cxn>
                      <a:cxn ang="0">
                        <a:pos x="8" y="0"/>
                      </a:cxn>
                      <a:cxn ang="0">
                        <a:pos x="3" y="2"/>
                      </a:cxn>
                      <a:cxn ang="0">
                        <a:pos x="0" y="5"/>
                      </a:cxn>
                      <a:cxn ang="0">
                        <a:pos x="3" y="14"/>
                      </a:cxn>
                      <a:cxn ang="0">
                        <a:pos x="5" y="20"/>
                      </a:cxn>
                      <a:cxn ang="0">
                        <a:pos x="8" y="23"/>
                      </a:cxn>
                      <a:cxn ang="0">
                        <a:pos x="14" y="26"/>
                      </a:cxn>
                      <a:cxn ang="0">
                        <a:pos x="20" y="26"/>
                      </a:cxn>
                      <a:cxn ang="0">
                        <a:pos x="25" y="28"/>
                      </a:cxn>
                      <a:cxn ang="0">
                        <a:pos x="31" y="28"/>
                      </a:cxn>
                      <a:cxn ang="0">
                        <a:pos x="34" y="31"/>
                      </a:cxn>
                      <a:cxn ang="0">
                        <a:pos x="39" y="34"/>
                      </a:cxn>
                      <a:cxn ang="0">
                        <a:pos x="45" y="37"/>
                      </a:cxn>
                      <a:cxn ang="0">
                        <a:pos x="45" y="37"/>
                      </a:cxn>
                      <a:cxn ang="0">
                        <a:pos x="45" y="37"/>
                      </a:cxn>
                      <a:cxn ang="0">
                        <a:pos x="48" y="28"/>
                      </a:cxn>
                      <a:cxn ang="0">
                        <a:pos x="42" y="31"/>
                      </a:cxn>
                      <a:cxn ang="0">
                        <a:pos x="36" y="34"/>
                      </a:cxn>
                      <a:cxn ang="0">
                        <a:pos x="34" y="37"/>
                      </a:cxn>
                      <a:cxn ang="0">
                        <a:pos x="31" y="37"/>
                      </a:cxn>
                      <a:cxn ang="0">
                        <a:pos x="25" y="43"/>
                      </a:cxn>
                      <a:cxn ang="0">
                        <a:pos x="17" y="51"/>
                      </a:cxn>
                      <a:cxn ang="0">
                        <a:pos x="11" y="54"/>
                      </a:cxn>
                      <a:cxn ang="0">
                        <a:pos x="8" y="60"/>
                      </a:cxn>
                      <a:cxn ang="0">
                        <a:pos x="5" y="66"/>
                      </a:cxn>
                      <a:cxn ang="0">
                        <a:pos x="5" y="80"/>
                      </a:cxn>
                    </a:cxnLst>
                    <a:rect l="0" t="0" r="r" b="b"/>
                    <a:pathLst>
                      <a:path w="70" h="92">
                        <a:moveTo>
                          <a:pt x="5" y="80"/>
                        </a:moveTo>
                        <a:lnTo>
                          <a:pt x="5" y="83"/>
                        </a:lnTo>
                        <a:lnTo>
                          <a:pt x="5" y="86"/>
                        </a:lnTo>
                        <a:lnTo>
                          <a:pt x="11" y="92"/>
                        </a:lnTo>
                        <a:lnTo>
                          <a:pt x="14" y="92"/>
                        </a:lnTo>
                        <a:lnTo>
                          <a:pt x="17" y="92"/>
                        </a:lnTo>
                        <a:lnTo>
                          <a:pt x="20" y="92"/>
                        </a:lnTo>
                        <a:lnTo>
                          <a:pt x="22" y="92"/>
                        </a:lnTo>
                        <a:lnTo>
                          <a:pt x="25" y="86"/>
                        </a:lnTo>
                        <a:lnTo>
                          <a:pt x="28" y="86"/>
                        </a:lnTo>
                        <a:lnTo>
                          <a:pt x="28" y="83"/>
                        </a:lnTo>
                        <a:lnTo>
                          <a:pt x="28" y="80"/>
                        </a:lnTo>
                        <a:lnTo>
                          <a:pt x="28" y="75"/>
                        </a:lnTo>
                        <a:lnTo>
                          <a:pt x="31" y="72"/>
                        </a:lnTo>
                        <a:lnTo>
                          <a:pt x="31" y="72"/>
                        </a:lnTo>
                        <a:lnTo>
                          <a:pt x="36" y="63"/>
                        </a:lnTo>
                        <a:lnTo>
                          <a:pt x="39" y="63"/>
                        </a:lnTo>
                        <a:lnTo>
                          <a:pt x="42" y="63"/>
                        </a:lnTo>
                        <a:lnTo>
                          <a:pt x="42" y="60"/>
                        </a:lnTo>
                        <a:lnTo>
                          <a:pt x="45" y="60"/>
                        </a:lnTo>
                        <a:lnTo>
                          <a:pt x="48" y="57"/>
                        </a:lnTo>
                        <a:lnTo>
                          <a:pt x="48" y="57"/>
                        </a:lnTo>
                        <a:lnTo>
                          <a:pt x="51" y="57"/>
                        </a:lnTo>
                        <a:lnTo>
                          <a:pt x="53" y="54"/>
                        </a:lnTo>
                        <a:lnTo>
                          <a:pt x="56" y="51"/>
                        </a:lnTo>
                        <a:lnTo>
                          <a:pt x="59" y="51"/>
                        </a:lnTo>
                        <a:lnTo>
                          <a:pt x="59" y="51"/>
                        </a:lnTo>
                        <a:lnTo>
                          <a:pt x="62" y="49"/>
                        </a:lnTo>
                        <a:lnTo>
                          <a:pt x="65" y="46"/>
                        </a:lnTo>
                        <a:lnTo>
                          <a:pt x="67" y="43"/>
                        </a:lnTo>
                        <a:lnTo>
                          <a:pt x="67" y="40"/>
                        </a:lnTo>
                        <a:lnTo>
                          <a:pt x="70" y="37"/>
                        </a:lnTo>
                        <a:lnTo>
                          <a:pt x="67" y="37"/>
                        </a:lnTo>
                        <a:lnTo>
                          <a:pt x="70" y="37"/>
                        </a:lnTo>
                        <a:lnTo>
                          <a:pt x="70" y="31"/>
                        </a:lnTo>
                        <a:lnTo>
                          <a:pt x="67" y="28"/>
                        </a:lnTo>
                        <a:lnTo>
                          <a:pt x="67" y="28"/>
                        </a:lnTo>
                        <a:lnTo>
                          <a:pt x="67" y="26"/>
                        </a:lnTo>
                        <a:lnTo>
                          <a:pt x="67" y="23"/>
                        </a:lnTo>
                        <a:lnTo>
                          <a:pt x="65" y="23"/>
                        </a:lnTo>
                        <a:lnTo>
                          <a:pt x="65" y="23"/>
                        </a:lnTo>
                        <a:lnTo>
                          <a:pt x="59" y="20"/>
                        </a:lnTo>
                        <a:lnTo>
                          <a:pt x="53" y="14"/>
                        </a:lnTo>
                        <a:lnTo>
                          <a:pt x="53" y="11"/>
                        </a:lnTo>
                        <a:lnTo>
                          <a:pt x="51" y="11"/>
                        </a:lnTo>
                        <a:lnTo>
                          <a:pt x="42" y="8"/>
                        </a:lnTo>
                        <a:lnTo>
                          <a:pt x="42" y="8"/>
                        </a:lnTo>
                        <a:lnTo>
                          <a:pt x="39" y="5"/>
                        </a:lnTo>
                        <a:lnTo>
                          <a:pt x="34" y="5"/>
                        </a:lnTo>
                        <a:lnTo>
                          <a:pt x="34" y="5"/>
                        </a:lnTo>
                        <a:lnTo>
                          <a:pt x="31" y="2"/>
                        </a:lnTo>
                        <a:lnTo>
                          <a:pt x="28" y="2"/>
                        </a:lnTo>
                        <a:lnTo>
                          <a:pt x="25" y="2"/>
                        </a:lnTo>
                        <a:lnTo>
                          <a:pt x="22" y="0"/>
                        </a:lnTo>
                        <a:lnTo>
                          <a:pt x="20" y="0"/>
                        </a:lnTo>
                        <a:lnTo>
                          <a:pt x="14" y="0"/>
                        </a:lnTo>
                        <a:lnTo>
                          <a:pt x="17" y="0"/>
                        </a:lnTo>
                        <a:lnTo>
                          <a:pt x="8" y="0"/>
                        </a:lnTo>
                        <a:lnTo>
                          <a:pt x="5" y="0"/>
                        </a:lnTo>
                        <a:lnTo>
                          <a:pt x="3" y="2"/>
                        </a:lnTo>
                        <a:lnTo>
                          <a:pt x="3" y="2"/>
                        </a:lnTo>
                        <a:lnTo>
                          <a:pt x="0" y="5"/>
                        </a:lnTo>
                        <a:lnTo>
                          <a:pt x="0" y="14"/>
                        </a:lnTo>
                        <a:lnTo>
                          <a:pt x="3" y="14"/>
                        </a:lnTo>
                        <a:lnTo>
                          <a:pt x="3" y="20"/>
                        </a:lnTo>
                        <a:lnTo>
                          <a:pt x="5" y="20"/>
                        </a:lnTo>
                        <a:lnTo>
                          <a:pt x="8" y="23"/>
                        </a:lnTo>
                        <a:lnTo>
                          <a:pt x="8" y="23"/>
                        </a:lnTo>
                        <a:lnTo>
                          <a:pt x="11" y="23"/>
                        </a:lnTo>
                        <a:lnTo>
                          <a:pt x="14" y="26"/>
                        </a:lnTo>
                        <a:lnTo>
                          <a:pt x="17" y="26"/>
                        </a:lnTo>
                        <a:lnTo>
                          <a:pt x="20" y="26"/>
                        </a:lnTo>
                        <a:lnTo>
                          <a:pt x="22" y="26"/>
                        </a:lnTo>
                        <a:lnTo>
                          <a:pt x="25" y="28"/>
                        </a:lnTo>
                        <a:lnTo>
                          <a:pt x="28" y="28"/>
                        </a:lnTo>
                        <a:lnTo>
                          <a:pt x="31" y="28"/>
                        </a:lnTo>
                        <a:lnTo>
                          <a:pt x="31" y="31"/>
                        </a:lnTo>
                        <a:lnTo>
                          <a:pt x="34" y="31"/>
                        </a:lnTo>
                        <a:lnTo>
                          <a:pt x="36" y="31"/>
                        </a:lnTo>
                        <a:lnTo>
                          <a:pt x="39" y="34"/>
                        </a:lnTo>
                        <a:lnTo>
                          <a:pt x="42" y="34"/>
                        </a:lnTo>
                        <a:lnTo>
                          <a:pt x="45" y="37"/>
                        </a:lnTo>
                        <a:lnTo>
                          <a:pt x="48" y="37"/>
                        </a:lnTo>
                        <a:lnTo>
                          <a:pt x="45" y="37"/>
                        </a:lnTo>
                        <a:lnTo>
                          <a:pt x="45" y="31"/>
                        </a:lnTo>
                        <a:lnTo>
                          <a:pt x="45" y="37"/>
                        </a:lnTo>
                        <a:lnTo>
                          <a:pt x="45" y="31"/>
                        </a:lnTo>
                        <a:lnTo>
                          <a:pt x="48" y="28"/>
                        </a:lnTo>
                        <a:lnTo>
                          <a:pt x="45" y="31"/>
                        </a:lnTo>
                        <a:lnTo>
                          <a:pt x="42" y="31"/>
                        </a:lnTo>
                        <a:lnTo>
                          <a:pt x="42" y="34"/>
                        </a:lnTo>
                        <a:lnTo>
                          <a:pt x="36" y="34"/>
                        </a:lnTo>
                        <a:lnTo>
                          <a:pt x="36" y="37"/>
                        </a:lnTo>
                        <a:lnTo>
                          <a:pt x="34" y="37"/>
                        </a:lnTo>
                        <a:lnTo>
                          <a:pt x="34" y="37"/>
                        </a:lnTo>
                        <a:lnTo>
                          <a:pt x="31" y="37"/>
                        </a:lnTo>
                        <a:lnTo>
                          <a:pt x="28" y="40"/>
                        </a:lnTo>
                        <a:lnTo>
                          <a:pt x="25" y="43"/>
                        </a:lnTo>
                        <a:lnTo>
                          <a:pt x="22" y="46"/>
                        </a:lnTo>
                        <a:lnTo>
                          <a:pt x="17" y="51"/>
                        </a:lnTo>
                        <a:lnTo>
                          <a:pt x="14" y="51"/>
                        </a:lnTo>
                        <a:lnTo>
                          <a:pt x="11" y="54"/>
                        </a:lnTo>
                        <a:lnTo>
                          <a:pt x="11" y="57"/>
                        </a:lnTo>
                        <a:lnTo>
                          <a:pt x="8" y="60"/>
                        </a:lnTo>
                        <a:lnTo>
                          <a:pt x="8" y="63"/>
                        </a:lnTo>
                        <a:lnTo>
                          <a:pt x="5" y="66"/>
                        </a:lnTo>
                        <a:lnTo>
                          <a:pt x="5" y="69"/>
                        </a:lnTo>
                        <a:lnTo>
                          <a:pt x="5" y="8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grpSp>
              <p:nvGrpSpPr>
                <p:cNvPr id="23" name="Group 112"/>
                <p:cNvGrpSpPr>
                  <a:grpSpLocks noChangeAspect="1"/>
                </p:cNvGrpSpPr>
                <p:nvPr/>
              </p:nvGrpSpPr>
              <p:grpSpPr>
                <a:xfrm>
                  <a:off x="3987589" y="1932809"/>
                  <a:ext cx="163831" cy="422911"/>
                  <a:chOff x="1636716" y="4264029"/>
                  <a:chExt cx="273050" cy="704851"/>
                </a:xfrm>
                <a:solidFill>
                  <a:schemeClr val="tx1"/>
                </a:solidFill>
              </p:grpSpPr>
              <p:sp>
                <p:nvSpPr>
                  <p:cNvPr id="32" name="Freeform 94"/>
                  <p:cNvSpPr>
                    <a:spLocks/>
                  </p:cNvSpPr>
                  <p:nvPr/>
                </p:nvSpPr>
                <p:spPr bwMode="auto">
                  <a:xfrm>
                    <a:off x="1673228" y="4346579"/>
                    <a:ext cx="115888" cy="114300"/>
                  </a:xfrm>
                  <a:custGeom>
                    <a:avLst/>
                    <a:gdLst/>
                    <a:ahLst/>
                    <a:cxnLst>
                      <a:cxn ang="0">
                        <a:pos x="65" y="23"/>
                      </a:cxn>
                      <a:cxn ang="0">
                        <a:pos x="70" y="17"/>
                      </a:cxn>
                      <a:cxn ang="0">
                        <a:pos x="73" y="11"/>
                      </a:cxn>
                      <a:cxn ang="0">
                        <a:pos x="70" y="5"/>
                      </a:cxn>
                      <a:cxn ang="0">
                        <a:pos x="68" y="0"/>
                      </a:cxn>
                      <a:cxn ang="0">
                        <a:pos x="56" y="0"/>
                      </a:cxn>
                      <a:cxn ang="0">
                        <a:pos x="53" y="0"/>
                      </a:cxn>
                      <a:cxn ang="0">
                        <a:pos x="45" y="0"/>
                      </a:cxn>
                      <a:cxn ang="0">
                        <a:pos x="39" y="3"/>
                      </a:cxn>
                      <a:cxn ang="0">
                        <a:pos x="34" y="3"/>
                      </a:cxn>
                      <a:cxn ang="0">
                        <a:pos x="28" y="5"/>
                      </a:cxn>
                      <a:cxn ang="0">
                        <a:pos x="22" y="5"/>
                      </a:cxn>
                      <a:cxn ang="0">
                        <a:pos x="17" y="8"/>
                      </a:cxn>
                      <a:cxn ang="0">
                        <a:pos x="14" y="11"/>
                      </a:cxn>
                      <a:cxn ang="0">
                        <a:pos x="3" y="20"/>
                      </a:cxn>
                      <a:cxn ang="0">
                        <a:pos x="0" y="34"/>
                      </a:cxn>
                      <a:cxn ang="0">
                        <a:pos x="14" y="54"/>
                      </a:cxn>
                      <a:cxn ang="0">
                        <a:pos x="20" y="57"/>
                      </a:cxn>
                      <a:cxn ang="0">
                        <a:pos x="25" y="60"/>
                      </a:cxn>
                      <a:cxn ang="0">
                        <a:pos x="31" y="60"/>
                      </a:cxn>
                      <a:cxn ang="0">
                        <a:pos x="34" y="63"/>
                      </a:cxn>
                      <a:cxn ang="0">
                        <a:pos x="39" y="66"/>
                      </a:cxn>
                      <a:cxn ang="0">
                        <a:pos x="45" y="66"/>
                      </a:cxn>
                      <a:cxn ang="0">
                        <a:pos x="53" y="72"/>
                      </a:cxn>
                      <a:cxn ang="0">
                        <a:pos x="59" y="72"/>
                      </a:cxn>
                      <a:cxn ang="0">
                        <a:pos x="68" y="72"/>
                      </a:cxn>
                      <a:cxn ang="0">
                        <a:pos x="70" y="66"/>
                      </a:cxn>
                      <a:cxn ang="0">
                        <a:pos x="73" y="60"/>
                      </a:cxn>
                      <a:cxn ang="0">
                        <a:pos x="70" y="54"/>
                      </a:cxn>
                      <a:cxn ang="0">
                        <a:pos x="65" y="49"/>
                      </a:cxn>
                      <a:cxn ang="0">
                        <a:pos x="56" y="46"/>
                      </a:cxn>
                      <a:cxn ang="0">
                        <a:pos x="51" y="43"/>
                      </a:cxn>
                      <a:cxn ang="0">
                        <a:pos x="45" y="40"/>
                      </a:cxn>
                      <a:cxn ang="0">
                        <a:pos x="39" y="40"/>
                      </a:cxn>
                      <a:cxn ang="0">
                        <a:pos x="36" y="37"/>
                      </a:cxn>
                      <a:cxn ang="0">
                        <a:pos x="34" y="37"/>
                      </a:cxn>
                      <a:cxn ang="0">
                        <a:pos x="31" y="34"/>
                      </a:cxn>
                      <a:cxn ang="0">
                        <a:pos x="25" y="31"/>
                      </a:cxn>
                      <a:cxn ang="0">
                        <a:pos x="22" y="28"/>
                      </a:cxn>
                      <a:cxn ang="0">
                        <a:pos x="25" y="31"/>
                      </a:cxn>
                      <a:cxn ang="0">
                        <a:pos x="22" y="34"/>
                      </a:cxn>
                      <a:cxn ang="0">
                        <a:pos x="28" y="31"/>
                      </a:cxn>
                      <a:cxn ang="0">
                        <a:pos x="31" y="31"/>
                      </a:cxn>
                      <a:cxn ang="0">
                        <a:pos x="34" y="28"/>
                      </a:cxn>
                      <a:cxn ang="0">
                        <a:pos x="42" y="26"/>
                      </a:cxn>
                      <a:cxn ang="0">
                        <a:pos x="48" y="26"/>
                      </a:cxn>
                      <a:cxn ang="0">
                        <a:pos x="53" y="23"/>
                      </a:cxn>
                      <a:cxn ang="0">
                        <a:pos x="62" y="23"/>
                      </a:cxn>
                    </a:cxnLst>
                    <a:rect l="0" t="0" r="r" b="b"/>
                    <a:pathLst>
                      <a:path w="73" h="72">
                        <a:moveTo>
                          <a:pt x="62" y="23"/>
                        </a:moveTo>
                        <a:lnTo>
                          <a:pt x="65" y="23"/>
                        </a:lnTo>
                        <a:lnTo>
                          <a:pt x="68" y="20"/>
                        </a:lnTo>
                        <a:lnTo>
                          <a:pt x="70" y="17"/>
                        </a:lnTo>
                        <a:lnTo>
                          <a:pt x="70" y="14"/>
                        </a:lnTo>
                        <a:lnTo>
                          <a:pt x="73" y="11"/>
                        </a:lnTo>
                        <a:lnTo>
                          <a:pt x="70" y="8"/>
                        </a:lnTo>
                        <a:lnTo>
                          <a:pt x="70" y="5"/>
                        </a:lnTo>
                        <a:lnTo>
                          <a:pt x="70" y="3"/>
                        </a:lnTo>
                        <a:lnTo>
                          <a:pt x="68" y="0"/>
                        </a:lnTo>
                        <a:lnTo>
                          <a:pt x="65" y="0"/>
                        </a:lnTo>
                        <a:lnTo>
                          <a:pt x="56" y="0"/>
                        </a:lnTo>
                        <a:lnTo>
                          <a:pt x="59" y="0"/>
                        </a:lnTo>
                        <a:lnTo>
                          <a:pt x="53" y="0"/>
                        </a:lnTo>
                        <a:lnTo>
                          <a:pt x="51" y="0"/>
                        </a:lnTo>
                        <a:lnTo>
                          <a:pt x="45" y="0"/>
                        </a:lnTo>
                        <a:lnTo>
                          <a:pt x="45" y="3"/>
                        </a:lnTo>
                        <a:lnTo>
                          <a:pt x="39" y="3"/>
                        </a:lnTo>
                        <a:lnTo>
                          <a:pt x="36" y="3"/>
                        </a:lnTo>
                        <a:lnTo>
                          <a:pt x="34" y="3"/>
                        </a:lnTo>
                        <a:lnTo>
                          <a:pt x="31" y="5"/>
                        </a:lnTo>
                        <a:lnTo>
                          <a:pt x="28" y="5"/>
                        </a:lnTo>
                        <a:lnTo>
                          <a:pt x="25" y="5"/>
                        </a:lnTo>
                        <a:lnTo>
                          <a:pt x="22" y="5"/>
                        </a:lnTo>
                        <a:lnTo>
                          <a:pt x="20" y="8"/>
                        </a:lnTo>
                        <a:lnTo>
                          <a:pt x="17" y="8"/>
                        </a:lnTo>
                        <a:lnTo>
                          <a:pt x="14" y="11"/>
                        </a:lnTo>
                        <a:lnTo>
                          <a:pt x="14" y="11"/>
                        </a:lnTo>
                        <a:lnTo>
                          <a:pt x="11" y="11"/>
                        </a:lnTo>
                        <a:lnTo>
                          <a:pt x="3" y="20"/>
                        </a:lnTo>
                        <a:lnTo>
                          <a:pt x="0" y="28"/>
                        </a:lnTo>
                        <a:lnTo>
                          <a:pt x="0" y="34"/>
                        </a:lnTo>
                        <a:lnTo>
                          <a:pt x="3" y="43"/>
                        </a:lnTo>
                        <a:lnTo>
                          <a:pt x="14" y="54"/>
                        </a:lnTo>
                        <a:lnTo>
                          <a:pt x="17" y="54"/>
                        </a:lnTo>
                        <a:lnTo>
                          <a:pt x="20" y="57"/>
                        </a:lnTo>
                        <a:lnTo>
                          <a:pt x="22" y="57"/>
                        </a:lnTo>
                        <a:lnTo>
                          <a:pt x="25" y="60"/>
                        </a:lnTo>
                        <a:lnTo>
                          <a:pt x="28" y="60"/>
                        </a:lnTo>
                        <a:lnTo>
                          <a:pt x="31" y="60"/>
                        </a:lnTo>
                        <a:lnTo>
                          <a:pt x="31" y="63"/>
                        </a:lnTo>
                        <a:lnTo>
                          <a:pt x="34" y="63"/>
                        </a:lnTo>
                        <a:lnTo>
                          <a:pt x="36" y="66"/>
                        </a:lnTo>
                        <a:lnTo>
                          <a:pt x="39" y="66"/>
                        </a:lnTo>
                        <a:lnTo>
                          <a:pt x="42" y="66"/>
                        </a:lnTo>
                        <a:lnTo>
                          <a:pt x="45" y="66"/>
                        </a:lnTo>
                        <a:lnTo>
                          <a:pt x="51" y="69"/>
                        </a:lnTo>
                        <a:lnTo>
                          <a:pt x="53" y="72"/>
                        </a:lnTo>
                        <a:lnTo>
                          <a:pt x="56" y="72"/>
                        </a:lnTo>
                        <a:lnTo>
                          <a:pt x="59" y="72"/>
                        </a:lnTo>
                        <a:lnTo>
                          <a:pt x="65" y="72"/>
                        </a:lnTo>
                        <a:lnTo>
                          <a:pt x="68" y="72"/>
                        </a:lnTo>
                        <a:lnTo>
                          <a:pt x="68" y="66"/>
                        </a:lnTo>
                        <a:lnTo>
                          <a:pt x="70" y="66"/>
                        </a:lnTo>
                        <a:lnTo>
                          <a:pt x="70" y="63"/>
                        </a:lnTo>
                        <a:lnTo>
                          <a:pt x="73" y="60"/>
                        </a:lnTo>
                        <a:lnTo>
                          <a:pt x="70" y="57"/>
                        </a:lnTo>
                        <a:lnTo>
                          <a:pt x="70" y="54"/>
                        </a:lnTo>
                        <a:lnTo>
                          <a:pt x="68" y="49"/>
                        </a:lnTo>
                        <a:lnTo>
                          <a:pt x="65" y="49"/>
                        </a:lnTo>
                        <a:lnTo>
                          <a:pt x="59" y="46"/>
                        </a:lnTo>
                        <a:lnTo>
                          <a:pt x="56" y="46"/>
                        </a:lnTo>
                        <a:lnTo>
                          <a:pt x="53" y="46"/>
                        </a:lnTo>
                        <a:lnTo>
                          <a:pt x="51" y="43"/>
                        </a:lnTo>
                        <a:lnTo>
                          <a:pt x="48" y="40"/>
                        </a:lnTo>
                        <a:lnTo>
                          <a:pt x="45" y="40"/>
                        </a:lnTo>
                        <a:lnTo>
                          <a:pt x="45" y="40"/>
                        </a:lnTo>
                        <a:lnTo>
                          <a:pt x="39" y="40"/>
                        </a:lnTo>
                        <a:lnTo>
                          <a:pt x="39" y="37"/>
                        </a:lnTo>
                        <a:lnTo>
                          <a:pt x="36" y="37"/>
                        </a:lnTo>
                        <a:lnTo>
                          <a:pt x="36" y="37"/>
                        </a:lnTo>
                        <a:lnTo>
                          <a:pt x="34" y="37"/>
                        </a:lnTo>
                        <a:lnTo>
                          <a:pt x="31" y="34"/>
                        </a:lnTo>
                        <a:lnTo>
                          <a:pt x="31" y="34"/>
                        </a:lnTo>
                        <a:lnTo>
                          <a:pt x="28" y="34"/>
                        </a:lnTo>
                        <a:lnTo>
                          <a:pt x="25" y="31"/>
                        </a:lnTo>
                        <a:lnTo>
                          <a:pt x="25" y="31"/>
                        </a:lnTo>
                        <a:lnTo>
                          <a:pt x="22" y="28"/>
                        </a:lnTo>
                        <a:lnTo>
                          <a:pt x="22" y="31"/>
                        </a:lnTo>
                        <a:lnTo>
                          <a:pt x="25" y="31"/>
                        </a:lnTo>
                        <a:lnTo>
                          <a:pt x="22" y="31"/>
                        </a:lnTo>
                        <a:lnTo>
                          <a:pt x="22" y="34"/>
                        </a:lnTo>
                        <a:lnTo>
                          <a:pt x="25" y="31"/>
                        </a:lnTo>
                        <a:lnTo>
                          <a:pt x="28" y="31"/>
                        </a:lnTo>
                        <a:lnTo>
                          <a:pt x="28" y="31"/>
                        </a:lnTo>
                        <a:lnTo>
                          <a:pt x="31" y="31"/>
                        </a:lnTo>
                        <a:lnTo>
                          <a:pt x="31" y="28"/>
                        </a:lnTo>
                        <a:lnTo>
                          <a:pt x="34" y="28"/>
                        </a:lnTo>
                        <a:lnTo>
                          <a:pt x="39" y="28"/>
                        </a:lnTo>
                        <a:lnTo>
                          <a:pt x="42" y="26"/>
                        </a:lnTo>
                        <a:lnTo>
                          <a:pt x="48" y="26"/>
                        </a:lnTo>
                        <a:lnTo>
                          <a:pt x="48" y="26"/>
                        </a:lnTo>
                        <a:lnTo>
                          <a:pt x="51" y="26"/>
                        </a:lnTo>
                        <a:lnTo>
                          <a:pt x="53" y="23"/>
                        </a:lnTo>
                        <a:lnTo>
                          <a:pt x="62" y="23"/>
                        </a:lnTo>
                        <a:lnTo>
                          <a:pt x="62"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3" name="Freeform 95"/>
                  <p:cNvSpPr>
                    <a:spLocks/>
                  </p:cNvSpPr>
                  <p:nvPr/>
                </p:nvSpPr>
                <p:spPr bwMode="auto">
                  <a:xfrm>
                    <a:off x="1749428" y="4424367"/>
                    <a:ext cx="115888" cy="119063"/>
                  </a:xfrm>
                  <a:custGeom>
                    <a:avLst/>
                    <a:gdLst/>
                    <a:ahLst/>
                    <a:cxnLst>
                      <a:cxn ang="0">
                        <a:pos x="8" y="49"/>
                      </a:cxn>
                      <a:cxn ang="0">
                        <a:pos x="3" y="54"/>
                      </a:cxn>
                      <a:cxn ang="0">
                        <a:pos x="0" y="66"/>
                      </a:cxn>
                      <a:cxn ang="0">
                        <a:pos x="8" y="72"/>
                      </a:cxn>
                      <a:cxn ang="0">
                        <a:pos x="14" y="75"/>
                      </a:cxn>
                      <a:cxn ang="0">
                        <a:pos x="20" y="72"/>
                      </a:cxn>
                      <a:cxn ang="0">
                        <a:pos x="31" y="69"/>
                      </a:cxn>
                      <a:cxn ang="0">
                        <a:pos x="36" y="69"/>
                      </a:cxn>
                      <a:cxn ang="0">
                        <a:pos x="45" y="66"/>
                      </a:cxn>
                      <a:cxn ang="0">
                        <a:pos x="51" y="63"/>
                      </a:cxn>
                      <a:cxn ang="0">
                        <a:pos x="56" y="60"/>
                      </a:cxn>
                      <a:cxn ang="0">
                        <a:pos x="59" y="57"/>
                      </a:cxn>
                      <a:cxn ang="0">
                        <a:pos x="70" y="49"/>
                      </a:cxn>
                      <a:cxn ang="0">
                        <a:pos x="73" y="43"/>
                      </a:cxn>
                      <a:cxn ang="0">
                        <a:pos x="73" y="40"/>
                      </a:cxn>
                      <a:cxn ang="0">
                        <a:pos x="73" y="34"/>
                      </a:cxn>
                      <a:cxn ang="0">
                        <a:pos x="73" y="34"/>
                      </a:cxn>
                      <a:cxn ang="0">
                        <a:pos x="70" y="26"/>
                      </a:cxn>
                      <a:cxn ang="0">
                        <a:pos x="56" y="17"/>
                      </a:cxn>
                      <a:cxn ang="0">
                        <a:pos x="53" y="11"/>
                      </a:cxn>
                      <a:cxn ang="0">
                        <a:pos x="51" y="11"/>
                      </a:cxn>
                      <a:cxn ang="0">
                        <a:pos x="45" y="8"/>
                      </a:cxn>
                      <a:cxn ang="0">
                        <a:pos x="42" y="8"/>
                      </a:cxn>
                      <a:cxn ang="0">
                        <a:pos x="34" y="5"/>
                      </a:cxn>
                      <a:cxn ang="0">
                        <a:pos x="31" y="2"/>
                      </a:cxn>
                      <a:cxn ang="0">
                        <a:pos x="25" y="2"/>
                      </a:cxn>
                      <a:cxn ang="0">
                        <a:pos x="17" y="0"/>
                      </a:cxn>
                      <a:cxn ang="0">
                        <a:pos x="5" y="0"/>
                      </a:cxn>
                      <a:cxn ang="0">
                        <a:pos x="3" y="5"/>
                      </a:cxn>
                      <a:cxn ang="0">
                        <a:pos x="0" y="14"/>
                      </a:cxn>
                      <a:cxn ang="0">
                        <a:pos x="5" y="23"/>
                      </a:cxn>
                      <a:cxn ang="0">
                        <a:pos x="14" y="23"/>
                      </a:cxn>
                      <a:cxn ang="0">
                        <a:pos x="22" y="26"/>
                      </a:cxn>
                      <a:cxn ang="0">
                        <a:pos x="25" y="28"/>
                      </a:cxn>
                      <a:cxn ang="0">
                        <a:pos x="28" y="28"/>
                      </a:cxn>
                      <a:cxn ang="0">
                        <a:pos x="34" y="31"/>
                      </a:cxn>
                      <a:cxn ang="0">
                        <a:pos x="36" y="31"/>
                      </a:cxn>
                      <a:cxn ang="0">
                        <a:pos x="39" y="34"/>
                      </a:cxn>
                      <a:cxn ang="0">
                        <a:pos x="45" y="34"/>
                      </a:cxn>
                      <a:cxn ang="0">
                        <a:pos x="48" y="37"/>
                      </a:cxn>
                      <a:cxn ang="0">
                        <a:pos x="51" y="40"/>
                      </a:cxn>
                      <a:cxn ang="0">
                        <a:pos x="51" y="37"/>
                      </a:cxn>
                      <a:cxn ang="0">
                        <a:pos x="51" y="31"/>
                      </a:cxn>
                      <a:cxn ang="0">
                        <a:pos x="51" y="34"/>
                      </a:cxn>
                      <a:cxn ang="0">
                        <a:pos x="48" y="34"/>
                      </a:cxn>
                      <a:cxn ang="0">
                        <a:pos x="45" y="37"/>
                      </a:cxn>
                      <a:cxn ang="0">
                        <a:pos x="39" y="43"/>
                      </a:cxn>
                      <a:cxn ang="0">
                        <a:pos x="34" y="43"/>
                      </a:cxn>
                      <a:cxn ang="0">
                        <a:pos x="28" y="46"/>
                      </a:cxn>
                      <a:cxn ang="0">
                        <a:pos x="22" y="49"/>
                      </a:cxn>
                      <a:cxn ang="0">
                        <a:pos x="11" y="49"/>
                      </a:cxn>
                    </a:cxnLst>
                    <a:rect l="0" t="0" r="r" b="b"/>
                    <a:pathLst>
                      <a:path w="73" h="75">
                        <a:moveTo>
                          <a:pt x="11" y="49"/>
                        </a:moveTo>
                        <a:lnTo>
                          <a:pt x="8" y="49"/>
                        </a:lnTo>
                        <a:lnTo>
                          <a:pt x="5" y="51"/>
                        </a:lnTo>
                        <a:lnTo>
                          <a:pt x="3" y="54"/>
                        </a:lnTo>
                        <a:lnTo>
                          <a:pt x="0" y="57"/>
                        </a:lnTo>
                        <a:lnTo>
                          <a:pt x="0" y="66"/>
                        </a:lnTo>
                        <a:lnTo>
                          <a:pt x="5" y="72"/>
                        </a:lnTo>
                        <a:lnTo>
                          <a:pt x="8" y="72"/>
                        </a:lnTo>
                        <a:lnTo>
                          <a:pt x="11" y="75"/>
                        </a:lnTo>
                        <a:lnTo>
                          <a:pt x="14" y="75"/>
                        </a:lnTo>
                        <a:lnTo>
                          <a:pt x="17" y="72"/>
                        </a:lnTo>
                        <a:lnTo>
                          <a:pt x="20" y="72"/>
                        </a:lnTo>
                        <a:lnTo>
                          <a:pt x="25" y="72"/>
                        </a:lnTo>
                        <a:lnTo>
                          <a:pt x="31" y="69"/>
                        </a:lnTo>
                        <a:lnTo>
                          <a:pt x="34" y="69"/>
                        </a:lnTo>
                        <a:lnTo>
                          <a:pt x="36" y="69"/>
                        </a:lnTo>
                        <a:lnTo>
                          <a:pt x="42" y="69"/>
                        </a:lnTo>
                        <a:lnTo>
                          <a:pt x="45" y="66"/>
                        </a:lnTo>
                        <a:lnTo>
                          <a:pt x="48" y="63"/>
                        </a:lnTo>
                        <a:lnTo>
                          <a:pt x="51" y="63"/>
                        </a:lnTo>
                        <a:lnTo>
                          <a:pt x="53" y="63"/>
                        </a:lnTo>
                        <a:lnTo>
                          <a:pt x="56" y="60"/>
                        </a:lnTo>
                        <a:lnTo>
                          <a:pt x="59" y="57"/>
                        </a:lnTo>
                        <a:lnTo>
                          <a:pt x="59" y="57"/>
                        </a:lnTo>
                        <a:lnTo>
                          <a:pt x="62" y="54"/>
                        </a:lnTo>
                        <a:lnTo>
                          <a:pt x="70" y="49"/>
                        </a:lnTo>
                        <a:lnTo>
                          <a:pt x="70" y="49"/>
                        </a:lnTo>
                        <a:lnTo>
                          <a:pt x="73" y="43"/>
                        </a:lnTo>
                        <a:lnTo>
                          <a:pt x="73" y="43"/>
                        </a:lnTo>
                        <a:lnTo>
                          <a:pt x="73" y="40"/>
                        </a:lnTo>
                        <a:lnTo>
                          <a:pt x="73" y="37"/>
                        </a:lnTo>
                        <a:lnTo>
                          <a:pt x="73" y="34"/>
                        </a:lnTo>
                        <a:lnTo>
                          <a:pt x="73" y="31"/>
                        </a:lnTo>
                        <a:lnTo>
                          <a:pt x="73" y="34"/>
                        </a:lnTo>
                        <a:lnTo>
                          <a:pt x="70" y="28"/>
                        </a:lnTo>
                        <a:lnTo>
                          <a:pt x="70" y="26"/>
                        </a:lnTo>
                        <a:lnTo>
                          <a:pt x="59" y="17"/>
                        </a:lnTo>
                        <a:lnTo>
                          <a:pt x="56" y="17"/>
                        </a:lnTo>
                        <a:lnTo>
                          <a:pt x="56" y="14"/>
                        </a:lnTo>
                        <a:lnTo>
                          <a:pt x="53" y="11"/>
                        </a:lnTo>
                        <a:lnTo>
                          <a:pt x="51" y="11"/>
                        </a:lnTo>
                        <a:lnTo>
                          <a:pt x="51" y="11"/>
                        </a:lnTo>
                        <a:lnTo>
                          <a:pt x="48" y="8"/>
                        </a:lnTo>
                        <a:lnTo>
                          <a:pt x="45" y="8"/>
                        </a:lnTo>
                        <a:lnTo>
                          <a:pt x="42" y="8"/>
                        </a:lnTo>
                        <a:lnTo>
                          <a:pt x="42" y="8"/>
                        </a:lnTo>
                        <a:lnTo>
                          <a:pt x="36" y="5"/>
                        </a:lnTo>
                        <a:lnTo>
                          <a:pt x="34" y="5"/>
                        </a:lnTo>
                        <a:lnTo>
                          <a:pt x="34" y="5"/>
                        </a:lnTo>
                        <a:lnTo>
                          <a:pt x="31" y="2"/>
                        </a:lnTo>
                        <a:lnTo>
                          <a:pt x="28" y="2"/>
                        </a:lnTo>
                        <a:lnTo>
                          <a:pt x="25" y="2"/>
                        </a:lnTo>
                        <a:lnTo>
                          <a:pt x="22" y="0"/>
                        </a:lnTo>
                        <a:lnTo>
                          <a:pt x="17" y="0"/>
                        </a:lnTo>
                        <a:lnTo>
                          <a:pt x="8" y="0"/>
                        </a:lnTo>
                        <a:lnTo>
                          <a:pt x="5" y="0"/>
                        </a:lnTo>
                        <a:lnTo>
                          <a:pt x="3" y="2"/>
                        </a:lnTo>
                        <a:lnTo>
                          <a:pt x="3" y="5"/>
                        </a:lnTo>
                        <a:lnTo>
                          <a:pt x="0" y="8"/>
                        </a:lnTo>
                        <a:lnTo>
                          <a:pt x="0" y="14"/>
                        </a:lnTo>
                        <a:lnTo>
                          <a:pt x="3" y="17"/>
                        </a:lnTo>
                        <a:lnTo>
                          <a:pt x="5" y="23"/>
                        </a:lnTo>
                        <a:lnTo>
                          <a:pt x="8" y="23"/>
                        </a:lnTo>
                        <a:lnTo>
                          <a:pt x="14" y="23"/>
                        </a:lnTo>
                        <a:lnTo>
                          <a:pt x="17" y="26"/>
                        </a:lnTo>
                        <a:lnTo>
                          <a:pt x="22" y="26"/>
                        </a:lnTo>
                        <a:lnTo>
                          <a:pt x="22" y="26"/>
                        </a:lnTo>
                        <a:lnTo>
                          <a:pt x="25" y="28"/>
                        </a:lnTo>
                        <a:lnTo>
                          <a:pt x="28" y="28"/>
                        </a:lnTo>
                        <a:lnTo>
                          <a:pt x="28" y="28"/>
                        </a:lnTo>
                        <a:lnTo>
                          <a:pt x="31" y="28"/>
                        </a:lnTo>
                        <a:lnTo>
                          <a:pt x="34" y="31"/>
                        </a:lnTo>
                        <a:lnTo>
                          <a:pt x="34" y="31"/>
                        </a:lnTo>
                        <a:lnTo>
                          <a:pt x="36" y="31"/>
                        </a:lnTo>
                        <a:lnTo>
                          <a:pt x="36" y="31"/>
                        </a:lnTo>
                        <a:lnTo>
                          <a:pt x="39" y="34"/>
                        </a:lnTo>
                        <a:lnTo>
                          <a:pt x="42" y="34"/>
                        </a:lnTo>
                        <a:lnTo>
                          <a:pt x="45" y="34"/>
                        </a:lnTo>
                        <a:lnTo>
                          <a:pt x="48" y="40"/>
                        </a:lnTo>
                        <a:lnTo>
                          <a:pt x="48" y="37"/>
                        </a:lnTo>
                        <a:lnTo>
                          <a:pt x="48" y="40"/>
                        </a:lnTo>
                        <a:lnTo>
                          <a:pt x="51" y="40"/>
                        </a:lnTo>
                        <a:lnTo>
                          <a:pt x="51" y="43"/>
                        </a:lnTo>
                        <a:lnTo>
                          <a:pt x="51" y="37"/>
                        </a:lnTo>
                        <a:lnTo>
                          <a:pt x="51" y="43"/>
                        </a:lnTo>
                        <a:lnTo>
                          <a:pt x="51" y="31"/>
                        </a:lnTo>
                        <a:lnTo>
                          <a:pt x="51" y="37"/>
                        </a:lnTo>
                        <a:lnTo>
                          <a:pt x="51" y="34"/>
                        </a:lnTo>
                        <a:lnTo>
                          <a:pt x="51" y="34"/>
                        </a:lnTo>
                        <a:lnTo>
                          <a:pt x="48" y="34"/>
                        </a:lnTo>
                        <a:lnTo>
                          <a:pt x="45" y="40"/>
                        </a:lnTo>
                        <a:lnTo>
                          <a:pt x="45" y="37"/>
                        </a:lnTo>
                        <a:lnTo>
                          <a:pt x="42" y="43"/>
                        </a:lnTo>
                        <a:lnTo>
                          <a:pt x="39" y="43"/>
                        </a:lnTo>
                        <a:lnTo>
                          <a:pt x="36" y="43"/>
                        </a:lnTo>
                        <a:lnTo>
                          <a:pt x="34" y="43"/>
                        </a:lnTo>
                        <a:lnTo>
                          <a:pt x="31" y="46"/>
                        </a:lnTo>
                        <a:lnTo>
                          <a:pt x="28" y="46"/>
                        </a:lnTo>
                        <a:lnTo>
                          <a:pt x="25" y="46"/>
                        </a:lnTo>
                        <a:lnTo>
                          <a:pt x="22" y="49"/>
                        </a:lnTo>
                        <a:lnTo>
                          <a:pt x="17" y="49"/>
                        </a:lnTo>
                        <a:lnTo>
                          <a:pt x="11" y="49"/>
                        </a:lnTo>
                        <a:lnTo>
                          <a:pt x="11"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4" name="Freeform 97"/>
                  <p:cNvSpPr>
                    <a:spLocks/>
                  </p:cNvSpPr>
                  <p:nvPr/>
                </p:nvSpPr>
                <p:spPr bwMode="auto">
                  <a:xfrm>
                    <a:off x="1754191" y="4264029"/>
                    <a:ext cx="115888" cy="119063"/>
                  </a:xfrm>
                  <a:custGeom>
                    <a:avLst/>
                    <a:gdLst/>
                    <a:ahLst/>
                    <a:cxnLst>
                      <a:cxn ang="0">
                        <a:pos x="5" y="52"/>
                      </a:cxn>
                      <a:cxn ang="0">
                        <a:pos x="2" y="55"/>
                      </a:cxn>
                      <a:cxn ang="0">
                        <a:pos x="0" y="63"/>
                      </a:cxn>
                      <a:cxn ang="0">
                        <a:pos x="2" y="69"/>
                      </a:cxn>
                      <a:cxn ang="0">
                        <a:pos x="8" y="72"/>
                      </a:cxn>
                      <a:cxn ang="0">
                        <a:pos x="14" y="72"/>
                      </a:cxn>
                      <a:cxn ang="0">
                        <a:pos x="25" y="69"/>
                      </a:cxn>
                      <a:cxn ang="0">
                        <a:pos x="33" y="66"/>
                      </a:cxn>
                      <a:cxn ang="0">
                        <a:pos x="42" y="66"/>
                      </a:cxn>
                      <a:cxn ang="0">
                        <a:pos x="45" y="63"/>
                      </a:cxn>
                      <a:cxn ang="0">
                        <a:pos x="53" y="60"/>
                      </a:cxn>
                      <a:cxn ang="0">
                        <a:pos x="62" y="55"/>
                      </a:cxn>
                      <a:cxn ang="0">
                        <a:pos x="67" y="52"/>
                      </a:cxn>
                      <a:cxn ang="0">
                        <a:pos x="67" y="49"/>
                      </a:cxn>
                      <a:cxn ang="0">
                        <a:pos x="70" y="40"/>
                      </a:cxn>
                      <a:cxn ang="0">
                        <a:pos x="70" y="31"/>
                      </a:cxn>
                      <a:cxn ang="0">
                        <a:pos x="67" y="26"/>
                      </a:cxn>
                      <a:cxn ang="0">
                        <a:pos x="67" y="26"/>
                      </a:cxn>
                      <a:cxn ang="0">
                        <a:pos x="64" y="23"/>
                      </a:cxn>
                      <a:cxn ang="0">
                        <a:pos x="59" y="17"/>
                      </a:cxn>
                      <a:cxn ang="0">
                        <a:pos x="53" y="14"/>
                      </a:cxn>
                      <a:cxn ang="0">
                        <a:pos x="45" y="11"/>
                      </a:cxn>
                      <a:cxn ang="0">
                        <a:pos x="42" y="8"/>
                      </a:cxn>
                      <a:cxn ang="0">
                        <a:pos x="36" y="8"/>
                      </a:cxn>
                      <a:cxn ang="0">
                        <a:pos x="28" y="6"/>
                      </a:cxn>
                      <a:cxn ang="0">
                        <a:pos x="22" y="3"/>
                      </a:cxn>
                      <a:cxn ang="0">
                        <a:pos x="8" y="0"/>
                      </a:cxn>
                      <a:cxn ang="0">
                        <a:pos x="2" y="3"/>
                      </a:cxn>
                      <a:cxn ang="0">
                        <a:pos x="0" y="8"/>
                      </a:cxn>
                      <a:cxn ang="0">
                        <a:pos x="2" y="17"/>
                      </a:cxn>
                      <a:cxn ang="0">
                        <a:pos x="5" y="23"/>
                      </a:cxn>
                      <a:cxn ang="0">
                        <a:pos x="8" y="23"/>
                      </a:cxn>
                      <a:cxn ang="0">
                        <a:pos x="14" y="26"/>
                      </a:cxn>
                      <a:cxn ang="0">
                        <a:pos x="22" y="29"/>
                      </a:cxn>
                      <a:cxn ang="0">
                        <a:pos x="28" y="31"/>
                      </a:cxn>
                      <a:cxn ang="0">
                        <a:pos x="33" y="31"/>
                      </a:cxn>
                      <a:cxn ang="0">
                        <a:pos x="39" y="34"/>
                      </a:cxn>
                      <a:cxn ang="0">
                        <a:pos x="45" y="37"/>
                      </a:cxn>
                      <a:cxn ang="0">
                        <a:pos x="48" y="40"/>
                      </a:cxn>
                      <a:cxn ang="0">
                        <a:pos x="48" y="40"/>
                      </a:cxn>
                      <a:cxn ang="0">
                        <a:pos x="50" y="43"/>
                      </a:cxn>
                      <a:cxn ang="0">
                        <a:pos x="48" y="40"/>
                      </a:cxn>
                      <a:cxn ang="0">
                        <a:pos x="48" y="37"/>
                      </a:cxn>
                      <a:cxn ang="0">
                        <a:pos x="48" y="34"/>
                      </a:cxn>
                      <a:cxn ang="0">
                        <a:pos x="48" y="34"/>
                      </a:cxn>
                      <a:cxn ang="0">
                        <a:pos x="39" y="40"/>
                      </a:cxn>
                      <a:cxn ang="0">
                        <a:pos x="33" y="43"/>
                      </a:cxn>
                      <a:cxn ang="0">
                        <a:pos x="25" y="46"/>
                      </a:cxn>
                      <a:cxn ang="0">
                        <a:pos x="19" y="46"/>
                      </a:cxn>
                      <a:cxn ang="0">
                        <a:pos x="8" y="49"/>
                      </a:cxn>
                    </a:cxnLst>
                    <a:rect l="0" t="0" r="r" b="b"/>
                    <a:pathLst>
                      <a:path w="73" h="75">
                        <a:moveTo>
                          <a:pt x="8" y="49"/>
                        </a:moveTo>
                        <a:lnTo>
                          <a:pt x="5" y="52"/>
                        </a:lnTo>
                        <a:lnTo>
                          <a:pt x="2" y="52"/>
                        </a:lnTo>
                        <a:lnTo>
                          <a:pt x="2" y="55"/>
                        </a:lnTo>
                        <a:lnTo>
                          <a:pt x="0" y="57"/>
                        </a:lnTo>
                        <a:lnTo>
                          <a:pt x="0" y="63"/>
                        </a:lnTo>
                        <a:lnTo>
                          <a:pt x="2" y="66"/>
                        </a:lnTo>
                        <a:lnTo>
                          <a:pt x="2" y="69"/>
                        </a:lnTo>
                        <a:lnTo>
                          <a:pt x="5" y="72"/>
                        </a:lnTo>
                        <a:lnTo>
                          <a:pt x="8" y="72"/>
                        </a:lnTo>
                        <a:lnTo>
                          <a:pt x="11" y="75"/>
                        </a:lnTo>
                        <a:lnTo>
                          <a:pt x="14" y="72"/>
                        </a:lnTo>
                        <a:lnTo>
                          <a:pt x="19" y="72"/>
                        </a:lnTo>
                        <a:lnTo>
                          <a:pt x="25" y="69"/>
                        </a:lnTo>
                        <a:lnTo>
                          <a:pt x="31" y="69"/>
                        </a:lnTo>
                        <a:lnTo>
                          <a:pt x="33" y="66"/>
                        </a:lnTo>
                        <a:lnTo>
                          <a:pt x="39" y="66"/>
                        </a:lnTo>
                        <a:lnTo>
                          <a:pt x="42" y="66"/>
                        </a:lnTo>
                        <a:lnTo>
                          <a:pt x="45" y="63"/>
                        </a:lnTo>
                        <a:lnTo>
                          <a:pt x="45" y="63"/>
                        </a:lnTo>
                        <a:lnTo>
                          <a:pt x="50" y="63"/>
                        </a:lnTo>
                        <a:lnTo>
                          <a:pt x="53" y="60"/>
                        </a:lnTo>
                        <a:lnTo>
                          <a:pt x="56" y="60"/>
                        </a:lnTo>
                        <a:lnTo>
                          <a:pt x="62" y="55"/>
                        </a:lnTo>
                        <a:lnTo>
                          <a:pt x="64" y="55"/>
                        </a:lnTo>
                        <a:lnTo>
                          <a:pt x="67" y="52"/>
                        </a:lnTo>
                        <a:lnTo>
                          <a:pt x="67" y="52"/>
                        </a:lnTo>
                        <a:lnTo>
                          <a:pt x="67" y="49"/>
                        </a:lnTo>
                        <a:lnTo>
                          <a:pt x="70" y="43"/>
                        </a:lnTo>
                        <a:lnTo>
                          <a:pt x="70" y="40"/>
                        </a:lnTo>
                        <a:lnTo>
                          <a:pt x="73" y="37"/>
                        </a:lnTo>
                        <a:lnTo>
                          <a:pt x="70" y="31"/>
                        </a:lnTo>
                        <a:lnTo>
                          <a:pt x="70" y="34"/>
                        </a:lnTo>
                        <a:lnTo>
                          <a:pt x="67" y="26"/>
                        </a:lnTo>
                        <a:lnTo>
                          <a:pt x="64" y="26"/>
                        </a:lnTo>
                        <a:lnTo>
                          <a:pt x="67" y="26"/>
                        </a:lnTo>
                        <a:lnTo>
                          <a:pt x="67" y="26"/>
                        </a:lnTo>
                        <a:lnTo>
                          <a:pt x="64" y="23"/>
                        </a:lnTo>
                        <a:lnTo>
                          <a:pt x="62" y="23"/>
                        </a:lnTo>
                        <a:lnTo>
                          <a:pt x="59" y="17"/>
                        </a:lnTo>
                        <a:lnTo>
                          <a:pt x="56" y="17"/>
                        </a:lnTo>
                        <a:lnTo>
                          <a:pt x="53" y="14"/>
                        </a:lnTo>
                        <a:lnTo>
                          <a:pt x="50" y="11"/>
                        </a:lnTo>
                        <a:lnTo>
                          <a:pt x="45" y="11"/>
                        </a:lnTo>
                        <a:lnTo>
                          <a:pt x="45" y="11"/>
                        </a:lnTo>
                        <a:lnTo>
                          <a:pt x="42" y="8"/>
                        </a:lnTo>
                        <a:lnTo>
                          <a:pt x="39" y="8"/>
                        </a:lnTo>
                        <a:lnTo>
                          <a:pt x="36" y="8"/>
                        </a:lnTo>
                        <a:lnTo>
                          <a:pt x="31" y="6"/>
                        </a:lnTo>
                        <a:lnTo>
                          <a:pt x="28" y="6"/>
                        </a:lnTo>
                        <a:lnTo>
                          <a:pt x="25" y="3"/>
                        </a:lnTo>
                        <a:lnTo>
                          <a:pt x="22" y="3"/>
                        </a:lnTo>
                        <a:lnTo>
                          <a:pt x="19" y="0"/>
                        </a:lnTo>
                        <a:lnTo>
                          <a:pt x="8" y="0"/>
                        </a:lnTo>
                        <a:lnTo>
                          <a:pt x="5" y="3"/>
                        </a:lnTo>
                        <a:lnTo>
                          <a:pt x="2" y="3"/>
                        </a:lnTo>
                        <a:lnTo>
                          <a:pt x="2" y="6"/>
                        </a:lnTo>
                        <a:lnTo>
                          <a:pt x="0" y="8"/>
                        </a:lnTo>
                        <a:lnTo>
                          <a:pt x="0" y="14"/>
                        </a:lnTo>
                        <a:lnTo>
                          <a:pt x="2" y="17"/>
                        </a:lnTo>
                        <a:lnTo>
                          <a:pt x="2" y="20"/>
                        </a:lnTo>
                        <a:lnTo>
                          <a:pt x="5" y="23"/>
                        </a:lnTo>
                        <a:lnTo>
                          <a:pt x="8" y="23"/>
                        </a:lnTo>
                        <a:lnTo>
                          <a:pt x="8" y="23"/>
                        </a:lnTo>
                        <a:lnTo>
                          <a:pt x="14" y="26"/>
                        </a:lnTo>
                        <a:lnTo>
                          <a:pt x="14" y="26"/>
                        </a:lnTo>
                        <a:lnTo>
                          <a:pt x="17" y="26"/>
                        </a:lnTo>
                        <a:lnTo>
                          <a:pt x="22" y="29"/>
                        </a:lnTo>
                        <a:lnTo>
                          <a:pt x="25" y="29"/>
                        </a:lnTo>
                        <a:lnTo>
                          <a:pt x="28" y="31"/>
                        </a:lnTo>
                        <a:lnTo>
                          <a:pt x="31" y="31"/>
                        </a:lnTo>
                        <a:lnTo>
                          <a:pt x="33" y="31"/>
                        </a:lnTo>
                        <a:lnTo>
                          <a:pt x="33" y="34"/>
                        </a:lnTo>
                        <a:lnTo>
                          <a:pt x="39" y="34"/>
                        </a:lnTo>
                        <a:lnTo>
                          <a:pt x="42" y="37"/>
                        </a:lnTo>
                        <a:lnTo>
                          <a:pt x="45" y="37"/>
                        </a:lnTo>
                        <a:lnTo>
                          <a:pt x="45" y="37"/>
                        </a:lnTo>
                        <a:lnTo>
                          <a:pt x="48" y="40"/>
                        </a:lnTo>
                        <a:lnTo>
                          <a:pt x="48" y="40"/>
                        </a:lnTo>
                        <a:lnTo>
                          <a:pt x="48" y="40"/>
                        </a:lnTo>
                        <a:lnTo>
                          <a:pt x="50" y="46"/>
                        </a:lnTo>
                        <a:lnTo>
                          <a:pt x="50" y="43"/>
                        </a:lnTo>
                        <a:lnTo>
                          <a:pt x="48" y="37"/>
                        </a:lnTo>
                        <a:lnTo>
                          <a:pt x="48" y="40"/>
                        </a:lnTo>
                        <a:lnTo>
                          <a:pt x="48" y="34"/>
                        </a:lnTo>
                        <a:lnTo>
                          <a:pt x="48" y="37"/>
                        </a:lnTo>
                        <a:lnTo>
                          <a:pt x="48" y="34"/>
                        </a:lnTo>
                        <a:lnTo>
                          <a:pt x="48" y="34"/>
                        </a:lnTo>
                        <a:lnTo>
                          <a:pt x="48" y="34"/>
                        </a:lnTo>
                        <a:lnTo>
                          <a:pt x="48" y="34"/>
                        </a:lnTo>
                        <a:lnTo>
                          <a:pt x="45" y="37"/>
                        </a:lnTo>
                        <a:lnTo>
                          <a:pt x="39" y="40"/>
                        </a:lnTo>
                        <a:lnTo>
                          <a:pt x="39" y="40"/>
                        </a:lnTo>
                        <a:lnTo>
                          <a:pt x="33" y="43"/>
                        </a:lnTo>
                        <a:lnTo>
                          <a:pt x="28" y="43"/>
                        </a:lnTo>
                        <a:lnTo>
                          <a:pt x="25" y="46"/>
                        </a:lnTo>
                        <a:lnTo>
                          <a:pt x="22" y="46"/>
                        </a:lnTo>
                        <a:lnTo>
                          <a:pt x="19" y="46"/>
                        </a:lnTo>
                        <a:lnTo>
                          <a:pt x="14" y="49"/>
                        </a:lnTo>
                        <a:lnTo>
                          <a:pt x="8"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5" name="Freeform 99"/>
                  <p:cNvSpPr>
                    <a:spLocks/>
                  </p:cNvSpPr>
                  <p:nvPr/>
                </p:nvSpPr>
                <p:spPr bwMode="auto">
                  <a:xfrm>
                    <a:off x="1754191" y="4694243"/>
                    <a:ext cx="39688" cy="192088"/>
                  </a:xfrm>
                  <a:custGeom>
                    <a:avLst/>
                    <a:gdLst/>
                    <a:ahLst/>
                    <a:cxnLst>
                      <a:cxn ang="0">
                        <a:pos x="25" y="11"/>
                      </a:cxn>
                      <a:cxn ang="0">
                        <a:pos x="22" y="8"/>
                      </a:cxn>
                      <a:cxn ang="0">
                        <a:pos x="22" y="5"/>
                      </a:cxn>
                      <a:cxn ang="0">
                        <a:pos x="19" y="0"/>
                      </a:cxn>
                      <a:cxn ang="0">
                        <a:pos x="17" y="0"/>
                      </a:cxn>
                      <a:cxn ang="0">
                        <a:pos x="8" y="0"/>
                      </a:cxn>
                      <a:cxn ang="0">
                        <a:pos x="5" y="0"/>
                      </a:cxn>
                      <a:cxn ang="0">
                        <a:pos x="2" y="3"/>
                      </a:cxn>
                      <a:cxn ang="0">
                        <a:pos x="2" y="5"/>
                      </a:cxn>
                      <a:cxn ang="0">
                        <a:pos x="0" y="8"/>
                      </a:cxn>
                      <a:cxn ang="0">
                        <a:pos x="0" y="112"/>
                      </a:cxn>
                      <a:cxn ang="0">
                        <a:pos x="2" y="115"/>
                      </a:cxn>
                      <a:cxn ang="0">
                        <a:pos x="5" y="121"/>
                      </a:cxn>
                      <a:cxn ang="0">
                        <a:pos x="8" y="121"/>
                      </a:cxn>
                      <a:cxn ang="0">
                        <a:pos x="14" y="121"/>
                      </a:cxn>
                      <a:cxn ang="0">
                        <a:pos x="17" y="121"/>
                      </a:cxn>
                      <a:cxn ang="0">
                        <a:pos x="19" y="121"/>
                      </a:cxn>
                      <a:cxn ang="0">
                        <a:pos x="19" y="118"/>
                      </a:cxn>
                      <a:cxn ang="0">
                        <a:pos x="22" y="115"/>
                      </a:cxn>
                      <a:cxn ang="0">
                        <a:pos x="22" y="112"/>
                      </a:cxn>
                      <a:cxn ang="0">
                        <a:pos x="25" y="109"/>
                      </a:cxn>
                      <a:cxn ang="0">
                        <a:pos x="25" y="11"/>
                      </a:cxn>
                    </a:cxnLst>
                    <a:rect l="0" t="0" r="r" b="b"/>
                    <a:pathLst>
                      <a:path w="25" h="121">
                        <a:moveTo>
                          <a:pt x="25" y="11"/>
                        </a:moveTo>
                        <a:lnTo>
                          <a:pt x="22" y="8"/>
                        </a:lnTo>
                        <a:lnTo>
                          <a:pt x="22" y="5"/>
                        </a:lnTo>
                        <a:lnTo>
                          <a:pt x="19" y="0"/>
                        </a:lnTo>
                        <a:lnTo>
                          <a:pt x="17" y="0"/>
                        </a:lnTo>
                        <a:lnTo>
                          <a:pt x="8" y="0"/>
                        </a:lnTo>
                        <a:lnTo>
                          <a:pt x="5" y="0"/>
                        </a:lnTo>
                        <a:lnTo>
                          <a:pt x="2" y="3"/>
                        </a:lnTo>
                        <a:lnTo>
                          <a:pt x="2" y="5"/>
                        </a:lnTo>
                        <a:lnTo>
                          <a:pt x="0" y="8"/>
                        </a:lnTo>
                        <a:lnTo>
                          <a:pt x="0" y="112"/>
                        </a:lnTo>
                        <a:lnTo>
                          <a:pt x="2" y="115"/>
                        </a:lnTo>
                        <a:lnTo>
                          <a:pt x="5" y="121"/>
                        </a:lnTo>
                        <a:lnTo>
                          <a:pt x="8" y="121"/>
                        </a:lnTo>
                        <a:lnTo>
                          <a:pt x="14" y="121"/>
                        </a:lnTo>
                        <a:lnTo>
                          <a:pt x="17" y="121"/>
                        </a:lnTo>
                        <a:lnTo>
                          <a:pt x="19" y="121"/>
                        </a:lnTo>
                        <a:lnTo>
                          <a:pt x="19" y="118"/>
                        </a:lnTo>
                        <a:lnTo>
                          <a:pt x="22" y="115"/>
                        </a:lnTo>
                        <a:lnTo>
                          <a:pt x="22" y="112"/>
                        </a:lnTo>
                        <a:lnTo>
                          <a:pt x="25" y="109"/>
                        </a:lnTo>
                        <a:lnTo>
                          <a:pt x="25" y="11"/>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6" name="Freeform 100"/>
                  <p:cNvSpPr>
                    <a:spLocks/>
                  </p:cNvSpPr>
                  <p:nvPr/>
                </p:nvSpPr>
                <p:spPr bwMode="auto">
                  <a:xfrm>
                    <a:off x="1636716" y="4665667"/>
                    <a:ext cx="273050" cy="303213"/>
                  </a:xfrm>
                  <a:custGeom>
                    <a:avLst/>
                    <a:gdLst/>
                    <a:ahLst/>
                    <a:cxnLst>
                      <a:cxn ang="0">
                        <a:pos x="150" y="0"/>
                      </a:cxn>
                      <a:cxn ang="0">
                        <a:pos x="74" y="156"/>
                      </a:cxn>
                      <a:cxn ang="0">
                        <a:pos x="96" y="156"/>
                      </a:cxn>
                      <a:cxn ang="0">
                        <a:pos x="23" y="0"/>
                      </a:cxn>
                      <a:cxn ang="0">
                        <a:pos x="0" y="12"/>
                      </a:cxn>
                      <a:cxn ang="0">
                        <a:pos x="88" y="191"/>
                      </a:cxn>
                      <a:cxn ang="0">
                        <a:pos x="172" y="12"/>
                      </a:cxn>
                      <a:cxn ang="0">
                        <a:pos x="150" y="0"/>
                      </a:cxn>
                    </a:cxnLst>
                    <a:rect l="0" t="0" r="r" b="b"/>
                    <a:pathLst>
                      <a:path w="172" h="191">
                        <a:moveTo>
                          <a:pt x="150" y="0"/>
                        </a:moveTo>
                        <a:lnTo>
                          <a:pt x="74" y="156"/>
                        </a:lnTo>
                        <a:lnTo>
                          <a:pt x="96" y="156"/>
                        </a:lnTo>
                        <a:lnTo>
                          <a:pt x="23" y="0"/>
                        </a:lnTo>
                        <a:lnTo>
                          <a:pt x="0" y="12"/>
                        </a:lnTo>
                        <a:lnTo>
                          <a:pt x="88" y="191"/>
                        </a:lnTo>
                        <a:lnTo>
                          <a:pt x="172" y="12"/>
                        </a:lnTo>
                        <a:lnTo>
                          <a:pt x="150" y="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7" name="Freeform 101"/>
                  <p:cNvSpPr>
                    <a:spLocks/>
                  </p:cNvSpPr>
                  <p:nvPr/>
                </p:nvSpPr>
                <p:spPr bwMode="auto">
                  <a:xfrm>
                    <a:off x="1681166" y="4502155"/>
                    <a:ext cx="107950" cy="114300"/>
                  </a:xfrm>
                  <a:custGeom>
                    <a:avLst/>
                    <a:gdLst/>
                    <a:ahLst/>
                    <a:cxnLst>
                      <a:cxn ang="0">
                        <a:pos x="60" y="23"/>
                      </a:cxn>
                      <a:cxn ang="0">
                        <a:pos x="65" y="20"/>
                      </a:cxn>
                      <a:cxn ang="0">
                        <a:pos x="68" y="11"/>
                      </a:cxn>
                      <a:cxn ang="0">
                        <a:pos x="65" y="5"/>
                      </a:cxn>
                      <a:cxn ang="0">
                        <a:pos x="63" y="2"/>
                      </a:cxn>
                      <a:cxn ang="0">
                        <a:pos x="48" y="0"/>
                      </a:cxn>
                      <a:cxn ang="0">
                        <a:pos x="43" y="2"/>
                      </a:cxn>
                      <a:cxn ang="0">
                        <a:pos x="34" y="2"/>
                      </a:cxn>
                      <a:cxn ang="0">
                        <a:pos x="31" y="5"/>
                      </a:cxn>
                      <a:cxn ang="0">
                        <a:pos x="26" y="8"/>
                      </a:cxn>
                      <a:cxn ang="0">
                        <a:pos x="20" y="8"/>
                      </a:cxn>
                      <a:cxn ang="0">
                        <a:pos x="17" y="11"/>
                      </a:cxn>
                      <a:cxn ang="0">
                        <a:pos x="15" y="14"/>
                      </a:cxn>
                      <a:cxn ang="0">
                        <a:pos x="3" y="23"/>
                      </a:cxn>
                      <a:cxn ang="0">
                        <a:pos x="0" y="34"/>
                      </a:cxn>
                      <a:cxn ang="0">
                        <a:pos x="0" y="34"/>
                      </a:cxn>
                      <a:cxn ang="0">
                        <a:pos x="0" y="37"/>
                      </a:cxn>
                      <a:cxn ang="0">
                        <a:pos x="3" y="46"/>
                      </a:cxn>
                      <a:cxn ang="0">
                        <a:pos x="6" y="49"/>
                      </a:cxn>
                      <a:cxn ang="0">
                        <a:pos x="12" y="51"/>
                      </a:cxn>
                      <a:cxn ang="0">
                        <a:pos x="15" y="54"/>
                      </a:cxn>
                      <a:cxn ang="0">
                        <a:pos x="17" y="57"/>
                      </a:cxn>
                      <a:cxn ang="0">
                        <a:pos x="26" y="60"/>
                      </a:cxn>
                      <a:cxn ang="0">
                        <a:pos x="29" y="63"/>
                      </a:cxn>
                      <a:cxn ang="0">
                        <a:pos x="34" y="63"/>
                      </a:cxn>
                      <a:cxn ang="0">
                        <a:pos x="40" y="69"/>
                      </a:cxn>
                      <a:cxn ang="0">
                        <a:pos x="46" y="69"/>
                      </a:cxn>
                      <a:cxn ang="0">
                        <a:pos x="48" y="72"/>
                      </a:cxn>
                      <a:cxn ang="0">
                        <a:pos x="54" y="72"/>
                      </a:cxn>
                      <a:cxn ang="0">
                        <a:pos x="60" y="72"/>
                      </a:cxn>
                      <a:cxn ang="0">
                        <a:pos x="65" y="66"/>
                      </a:cxn>
                      <a:cxn ang="0">
                        <a:pos x="68" y="60"/>
                      </a:cxn>
                      <a:cxn ang="0">
                        <a:pos x="65" y="54"/>
                      </a:cxn>
                      <a:cxn ang="0">
                        <a:pos x="60" y="49"/>
                      </a:cxn>
                      <a:cxn ang="0">
                        <a:pos x="57" y="46"/>
                      </a:cxn>
                      <a:cxn ang="0">
                        <a:pos x="51" y="46"/>
                      </a:cxn>
                      <a:cxn ang="0">
                        <a:pos x="48" y="43"/>
                      </a:cxn>
                      <a:cxn ang="0">
                        <a:pos x="43" y="40"/>
                      </a:cxn>
                      <a:cxn ang="0">
                        <a:pos x="37" y="37"/>
                      </a:cxn>
                      <a:cxn ang="0">
                        <a:pos x="31" y="34"/>
                      </a:cxn>
                      <a:cxn ang="0">
                        <a:pos x="29" y="34"/>
                      </a:cxn>
                      <a:cxn ang="0">
                        <a:pos x="26" y="31"/>
                      </a:cxn>
                      <a:cxn ang="0">
                        <a:pos x="26" y="34"/>
                      </a:cxn>
                      <a:cxn ang="0">
                        <a:pos x="26" y="34"/>
                      </a:cxn>
                      <a:cxn ang="0">
                        <a:pos x="23" y="34"/>
                      </a:cxn>
                      <a:cxn ang="0">
                        <a:pos x="26" y="34"/>
                      </a:cxn>
                      <a:cxn ang="0">
                        <a:pos x="29" y="31"/>
                      </a:cxn>
                      <a:cxn ang="0">
                        <a:pos x="29" y="31"/>
                      </a:cxn>
                      <a:cxn ang="0">
                        <a:pos x="29" y="31"/>
                      </a:cxn>
                      <a:cxn ang="0">
                        <a:pos x="34" y="28"/>
                      </a:cxn>
                      <a:cxn ang="0">
                        <a:pos x="40" y="28"/>
                      </a:cxn>
                      <a:cxn ang="0">
                        <a:pos x="46" y="26"/>
                      </a:cxn>
                      <a:cxn ang="0">
                        <a:pos x="48" y="26"/>
                      </a:cxn>
                      <a:cxn ang="0">
                        <a:pos x="57" y="23"/>
                      </a:cxn>
                    </a:cxnLst>
                    <a:rect l="0" t="0" r="r" b="b"/>
                    <a:pathLst>
                      <a:path w="68" h="72">
                        <a:moveTo>
                          <a:pt x="57" y="23"/>
                        </a:moveTo>
                        <a:lnTo>
                          <a:pt x="60" y="23"/>
                        </a:lnTo>
                        <a:lnTo>
                          <a:pt x="63" y="23"/>
                        </a:lnTo>
                        <a:lnTo>
                          <a:pt x="65" y="20"/>
                        </a:lnTo>
                        <a:lnTo>
                          <a:pt x="65" y="14"/>
                        </a:lnTo>
                        <a:lnTo>
                          <a:pt x="68" y="11"/>
                        </a:lnTo>
                        <a:lnTo>
                          <a:pt x="65" y="8"/>
                        </a:lnTo>
                        <a:lnTo>
                          <a:pt x="65" y="5"/>
                        </a:lnTo>
                        <a:lnTo>
                          <a:pt x="65" y="2"/>
                        </a:lnTo>
                        <a:lnTo>
                          <a:pt x="63" y="2"/>
                        </a:lnTo>
                        <a:lnTo>
                          <a:pt x="60" y="0"/>
                        </a:lnTo>
                        <a:lnTo>
                          <a:pt x="48" y="0"/>
                        </a:lnTo>
                        <a:lnTo>
                          <a:pt x="46" y="2"/>
                        </a:lnTo>
                        <a:lnTo>
                          <a:pt x="43" y="2"/>
                        </a:lnTo>
                        <a:lnTo>
                          <a:pt x="40" y="2"/>
                        </a:lnTo>
                        <a:lnTo>
                          <a:pt x="34" y="2"/>
                        </a:lnTo>
                        <a:lnTo>
                          <a:pt x="34" y="5"/>
                        </a:lnTo>
                        <a:lnTo>
                          <a:pt x="31" y="5"/>
                        </a:lnTo>
                        <a:lnTo>
                          <a:pt x="26" y="5"/>
                        </a:lnTo>
                        <a:lnTo>
                          <a:pt x="26" y="8"/>
                        </a:lnTo>
                        <a:lnTo>
                          <a:pt x="23" y="8"/>
                        </a:lnTo>
                        <a:lnTo>
                          <a:pt x="20" y="8"/>
                        </a:lnTo>
                        <a:lnTo>
                          <a:pt x="20" y="11"/>
                        </a:lnTo>
                        <a:lnTo>
                          <a:pt x="17" y="11"/>
                        </a:lnTo>
                        <a:lnTo>
                          <a:pt x="15" y="11"/>
                        </a:lnTo>
                        <a:lnTo>
                          <a:pt x="15" y="14"/>
                        </a:lnTo>
                        <a:lnTo>
                          <a:pt x="12" y="14"/>
                        </a:lnTo>
                        <a:lnTo>
                          <a:pt x="3" y="23"/>
                        </a:lnTo>
                        <a:lnTo>
                          <a:pt x="0" y="26"/>
                        </a:lnTo>
                        <a:lnTo>
                          <a:pt x="0" y="34"/>
                        </a:lnTo>
                        <a:lnTo>
                          <a:pt x="0" y="31"/>
                        </a:lnTo>
                        <a:lnTo>
                          <a:pt x="0" y="34"/>
                        </a:lnTo>
                        <a:lnTo>
                          <a:pt x="0" y="34"/>
                        </a:lnTo>
                        <a:lnTo>
                          <a:pt x="0" y="37"/>
                        </a:lnTo>
                        <a:lnTo>
                          <a:pt x="3" y="40"/>
                        </a:lnTo>
                        <a:lnTo>
                          <a:pt x="3" y="46"/>
                        </a:lnTo>
                        <a:lnTo>
                          <a:pt x="6" y="46"/>
                        </a:lnTo>
                        <a:lnTo>
                          <a:pt x="6" y="49"/>
                        </a:lnTo>
                        <a:lnTo>
                          <a:pt x="9" y="51"/>
                        </a:lnTo>
                        <a:lnTo>
                          <a:pt x="12" y="51"/>
                        </a:lnTo>
                        <a:lnTo>
                          <a:pt x="15" y="51"/>
                        </a:lnTo>
                        <a:lnTo>
                          <a:pt x="15" y="54"/>
                        </a:lnTo>
                        <a:lnTo>
                          <a:pt x="17" y="54"/>
                        </a:lnTo>
                        <a:lnTo>
                          <a:pt x="17" y="57"/>
                        </a:lnTo>
                        <a:lnTo>
                          <a:pt x="20" y="57"/>
                        </a:lnTo>
                        <a:lnTo>
                          <a:pt x="26" y="60"/>
                        </a:lnTo>
                        <a:lnTo>
                          <a:pt x="26" y="60"/>
                        </a:lnTo>
                        <a:lnTo>
                          <a:pt x="29" y="63"/>
                        </a:lnTo>
                        <a:lnTo>
                          <a:pt x="34" y="63"/>
                        </a:lnTo>
                        <a:lnTo>
                          <a:pt x="34" y="63"/>
                        </a:lnTo>
                        <a:lnTo>
                          <a:pt x="37" y="66"/>
                        </a:lnTo>
                        <a:lnTo>
                          <a:pt x="40" y="69"/>
                        </a:lnTo>
                        <a:lnTo>
                          <a:pt x="43" y="69"/>
                        </a:lnTo>
                        <a:lnTo>
                          <a:pt x="46" y="69"/>
                        </a:lnTo>
                        <a:lnTo>
                          <a:pt x="48" y="69"/>
                        </a:lnTo>
                        <a:lnTo>
                          <a:pt x="48" y="72"/>
                        </a:lnTo>
                        <a:lnTo>
                          <a:pt x="51" y="72"/>
                        </a:lnTo>
                        <a:lnTo>
                          <a:pt x="54" y="72"/>
                        </a:lnTo>
                        <a:lnTo>
                          <a:pt x="57" y="72"/>
                        </a:lnTo>
                        <a:lnTo>
                          <a:pt x="60" y="72"/>
                        </a:lnTo>
                        <a:lnTo>
                          <a:pt x="63" y="69"/>
                        </a:lnTo>
                        <a:lnTo>
                          <a:pt x="65" y="66"/>
                        </a:lnTo>
                        <a:lnTo>
                          <a:pt x="65" y="63"/>
                        </a:lnTo>
                        <a:lnTo>
                          <a:pt x="68" y="60"/>
                        </a:lnTo>
                        <a:lnTo>
                          <a:pt x="68" y="57"/>
                        </a:lnTo>
                        <a:lnTo>
                          <a:pt x="65" y="54"/>
                        </a:lnTo>
                        <a:lnTo>
                          <a:pt x="63" y="49"/>
                        </a:lnTo>
                        <a:lnTo>
                          <a:pt x="60" y="49"/>
                        </a:lnTo>
                        <a:lnTo>
                          <a:pt x="60" y="49"/>
                        </a:lnTo>
                        <a:lnTo>
                          <a:pt x="57" y="46"/>
                        </a:lnTo>
                        <a:lnTo>
                          <a:pt x="54" y="46"/>
                        </a:lnTo>
                        <a:lnTo>
                          <a:pt x="51" y="46"/>
                        </a:lnTo>
                        <a:lnTo>
                          <a:pt x="48" y="46"/>
                        </a:lnTo>
                        <a:lnTo>
                          <a:pt x="48" y="43"/>
                        </a:lnTo>
                        <a:lnTo>
                          <a:pt x="46" y="40"/>
                        </a:lnTo>
                        <a:lnTo>
                          <a:pt x="43" y="40"/>
                        </a:lnTo>
                        <a:lnTo>
                          <a:pt x="40" y="40"/>
                        </a:lnTo>
                        <a:lnTo>
                          <a:pt x="37" y="37"/>
                        </a:lnTo>
                        <a:lnTo>
                          <a:pt x="34" y="37"/>
                        </a:lnTo>
                        <a:lnTo>
                          <a:pt x="31" y="34"/>
                        </a:lnTo>
                        <a:lnTo>
                          <a:pt x="29" y="34"/>
                        </a:lnTo>
                        <a:lnTo>
                          <a:pt x="29" y="34"/>
                        </a:lnTo>
                        <a:lnTo>
                          <a:pt x="23" y="31"/>
                        </a:lnTo>
                        <a:lnTo>
                          <a:pt x="26" y="31"/>
                        </a:lnTo>
                        <a:lnTo>
                          <a:pt x="23" y="31"/>
                        </a:lnTo>
                        <a:lnTo>
                          <a:pt x="26" y="34"/>
                        </a:lnTo>
                        <a:lnTo>
                          <a:pt x="26" y="31"/>
                        </a:lnTo>
                        <a:lnTo>
                          <a:pt x="26" y="34"/>
                        </a:lnTo>
                        <a:lnTo>
                          <a:pt x="26" y="34"/>
                        </a:lnTo>
                        <a:lnTo>
                          <a:pt x="23" y="34"/>
                        </a:lnTo>
                        <a:lnTo>
                          <a:pt x="26" y="34"/>
                        </a:lnTo>
                        <a:lnTo>
                          <a:pt x="26" y="34"/>
                        </a:lnTo>
                        <a:lnTo>
                          <a:pt x="23" y="34"/>
                        </a:lnTo>
                        <a:lnTo>
                          <a:pt x="29" y="31"/>
                        </a:lnTo>
                        <a:lnTo>
                          <a:pt x="26" y="31"/>
                        </a:lnTo>
                        <a:lnTo>
                          <a:pt x="29" y="31"/>
                        </a:lnTo>
                        <a:lnTo>
                          <a:pt x="31" y="31"/>
                        </a:lnTo>
                        <a:lnTo>
                          <a:pt x="29" y="31"/>
                        </a:lnTo>
                        <a:lnTo>
                          <a:pt x="34" y="31"/>
                        </a:lnTo>
                        <a:lnTo>
                          <a:pt x="34" y="28"/>
                        </a:lnTo>
                        <a:lnTo>
                          <a:pt x="37" y="28"/>
                        </a:lnTo>
                        <a:lnTo>
                          <a:pt x="40" y="28"/>
                        </a:lnTo>
                        <a:lnTo>
                          <a:pt x="43" y="28"/>
                        </a:lnTo>
                        <a:lnTo>
                          <a:pt x="46" y="26"/>
                        </a:lnTo>
                        <a:lnTo>
                          <a:pt x="48" y="26"/>
                        </a:lnTo>
                        <a:lnTo>
                          <a:pt x="48" y="26"/>
                        </a:lnTo>
                        <a:lnTo>
                          <a:pt x="57" y="26"/>
                        </a:lnTo>
                        <a:lnTo>
                          <a:pt x="57"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8" name="Freeform 102"/>
                  <p:cNvSpPr>
                    <a:spLocks/>
                  </p:cNvSpPr>
                  <p:nvPr/>
                </p:nvSpPr>
                <p:spPr bwMode="auto">
                  <a:xfrm>
                    <a:off x="1749428" y="4579942"/>
                    <a:ext cx="111125" cy="146050"/>
                  </a:xfrm>
                  <a:custGeom>
                    <a:avLst/>
                    <a:gdLst/>
                    <a:ahLst/>
                    <a:cxnLst>
                      <a:cxn ang="0">
                        <a:pos x="5" y="83"/>
                      </a:cxn>
                      <a:cxn ang="0">
                        <a:pos x="11" y="92"/>
                      </a:cxn>
                      <a:cxn ang="0">
                        <a:pos x="17" y="92"/>
                      </a:cxn>
                      <a:cxn ang="0">
                        <a:pos x="22" y="92"/>
                      </a:cxn>
                      <a:cxn ang="0">
                        <a:pos x="28" y="86"/>
                      </a:cxn>
                      <a:cxn ang="0">
                        <a:pos x="28" y="80"/>
                      </a:cxn>
                      <a:cxn ang="0">
                        <a:pos x="31" y="72"/>
                      </a:cxn>
                      <a:cxn ang="0">
                        <a:pos x="36" y="63"/>
                      </a:cxn>
                      <a:cxn ang="0">
                        <a:pos x="42" y="63"/>
                      </a:cxn>
                      <a:cxn ang="0">
                        <a:pos x="45" y="60"/>
                      </a:cxn>
                      <a:cxn ang="0">
                        <a:pos x="48" y="57"/>
                      </a:cxn>
                      <a:cxn ang="0">
                        <a:pos x="53" y="54"/>
                      </a:cxn>
                      <a:cxn ang="0">
                        <a:pos x="59" y="51"/>
                      </a:cxn>
                      <a:cxn ang="0">
                        <a:pos x="62" y="49"/>
                      </a:cxn>
                      <a:cxn ang="0">
                        <a:pos x="67" y="43"/>
                      </a:cxn>
                      <a:cxn ang="0">
                        <a:pos x="70" y="37"/>
                      </a:cxn>
                      <a:cxn ang="0">
                        <a:pos x="70" y="37"/>
                      </a:cxn>
                      <a:cxn ang="0">
                        <a:pos x="67" y="28"/>
                      </a:cxn>
                      <a:cxn ang="0">
                        <a:pos x="67" y="26"/>
                      </a:cxn>
                      <a:cxn ang="0">
                        <a:pos x="65" y="23"/>
                      </a:cxn>
                      <a:cxn ang="0">
                        <a:pos x="59" y="20"/>
                      </a:cxn>
                      <a:cxn ang="0">
                        <a:pos x="53" y="11"/>
                      </a:cxn>
                      <a:cxn ang="0">
                        <a:pos x="42" y="8"/>
                      </a:cxn>
                      <a:cxn ang="0">
                        <a:pos x="39" y="5"/>
                      </a:cxn>
                      <a:cxn ang="0">
                        <a:pos x="34" y="5"/>
                      </a:cxn>
                      <a:cxn ang="0">
                        <a:pos x="28" y="2"/>
                      </a:cxn>
                      <a:cxn ang="0">
                        <a:pos x="22" y="0"/>
                      </a:cxn>
                      <a:cxn ang="0">
                        <a:pos x="14" y="0"/>
                      </a:cxn>
                      <a:cxn ang="0">
                        <a:pos x="8" y="0"/>
                      </a:cxn>
                      <a:cxn ang="0">
                        <a:pos x="3" y="2"/>
                      </a:cxn>
                      <a:cxn ang="0">
                        <a:pos x="0" y="5"/>
                      </a:cxn>
                      <a:cxn ang="0">
                        <a:pos x="3" y="14"/>
                      </a:cxn>
                      <a:cxn ang="0">
                        <a:pos x="5" y="20"/>
                      </a:cxn>
                      <a:cxn ang="0">
                        <a:pos x="8" y="23"/>
                      </a:cxn>
                      <a:cxn ang="0">
                        <a:pos x="14" y="26"/>
                      </a:cxn>
                      <a:cxn ang="0">
                        <a:pos x="20" y="26"/>
                      </a:cxn>
                      <a:cxn ang="0">
                        <a:pos x="25" y="28"/>
                      </a:cxn>
                      <a:cxn ang="0">
                        <a:pos x="31" y="28"/>
                      </a:cxn>
                      <a:cxn ang="0">
                        <a:pos x="34" y="31"/>
                      </a:cxn>
                      <a:cxn ang="0">
                        <a:pos x="39" y="34"/>
                      </a:cxn>
                      <a:cxn ang="0">
                        <a:pos x="45" y="37"/>
                      </a:cxn>
                      <a:cxn ang="0">
                        <a:pos x="45" y="37"/>
                      </a:cxn>
                      <a:cxn ang="0">
                        <a:pos x="45" y="37"/>
                      </a:cxn>
                      <a:cxn ang="0">
                        <a:pos x="48" y="28"/>
                      </a:cxn>
                      <a:cxn ang="0">
                        <a:pos x="42" y="31"/>
                      </a:cxn>
                      <a:cxn ang="0">
                        <a:pos x="36" y="34"/>
                      </a:cxn>
                      <a:cxn ang="0">
                        <a:pos x="34" y="37"/>
                      </a:cxn>
                      <a:cxn ang="0">
                        <a:pos x="31" y="37"/>
                      </a:cxn>
                      <a:cxn ang="0">
                        <a:pos x="25" y="43"/>
                      </a:cxn>
                      <a:cxn ang="0">
                        <a:pos x="17" y="51"/>
                      </a:cxn>
                      <a:cxn ang="0">
                        <a:pos x="11" y="54"/>
                      </a:cxn>
                      <a:cxn ang="0">
                        <a:pos x="8" y="60"/>
                      </a:cxn>
                      <a:cxn ang="0">
                        <a:pos x="5" y="66"/>
                      </a:cxn>
                      <a:cxn ang="0">
                        <a:pos x="5" y="80"/>
                      </a:cxn>
                    </a:cxnLst>
                    <a:rect l="0" t="0" r="r" b="b"/>
                    <a:pathLst>
                      <a:path w="70" h="92">
                        <a:moveTo>
                          <a:pt x="5" y="80"/>
                        </a:moveTo>
                        <a:lnTo>
                          <a:pt x="5" y="83"/>
                        </a:lnTo>
                        <a:lnTo>
                          <a:pt x="5" y="86"/>
                        </a:lnTo>
                        <a:lnTo>
                          <a:pt x="11" y="92"/>
                        </a:lnTo>
                        <a:lnTo>
                          <a:pt x="14" y="92"/>
                        </a:lnTo>
                        <a:lnTo>
                          <a:pt x="17" y="92"/>
                        </a:lnTo>
                        <a:lnTo>
                          <a:pt x="20" y="92"/>
                        </a:lnTo>
                        <a:lnTo>
                          <a:pt x="22" y="92"/>
                        </a:lnTo>
                        <a:lnTo>
                          <a:pt x="25" y="86"/>
                        </a:lnTo>
                        <a:lnTo>
                          <a:pt x="28" y="86"/>
                        </a:lnTo>
                        <a:lnTo>
                          <a:pt x="28" y="83"/>
                        </a:lnTo>
                        <a:lnTo>
                          <a:pt x="28" y="80"/>
                        </a:lnTo>
                        <a:lnTo>
                          <a:pt x="28" y="75"/>
                        </a:lnTo>
                        <a:lnTo>
                          <a:pt x="31" y="72"/>
                        </a:lnTo>
                        <a:lnTo>
                          <a:pt x="31" y="72"/>
                        </a:lnTo>
                        <a:lnTo>
                          <a:pt x="36" y="63"/>
                        </a:lnTo>
                        <a:lnTo>
                          <a:pt x="39" y="63"/>
                        </a:lnTo>
                        <a:lnTo>
                          <a:pt x="42" y="63"/>
                        </a:lnTo>
                        <a:lnTo>
                          <a:pt x="42" y="60"/>
                        </a:lnTo>
                        <a:lnTo>
                          <a:pt x="45" y="60"/>
                        </a:lnTo>
                        <a:lnTo>
                          <a:pt x="48" y="57"/>
                        </a:lnTo>
                        <a:lnTo>
                          <a:pt x="48" y="57"/>
                        </a:lnTo>
                        <a:lnTo>
                          <a:pt x="51" y="57"/>
                        </a:lnTo>
                        <a:lnTo>
                          <a:pt x="53" y="54"/>
                        </a:lnTo>
                        <a:lnTo>
                          <a:pt x="56" y="51"/>
                        </a:lnTo>
                        <a:lnTo>
                          <a:pt x="59" y="51"/>
                        </a:lnTo>
                        <a:lnTo>
                          <a:pt x="59" y="51"/>
                        </a:lnTo>
                        <a:lnTo>
                          <a:pt x="62" y="49"/>
                        </a:lnTo>
                        <a:lnTo>
                          <a:pt x="65" y="46"/>
                        </a:lnTo>
                        <a:lnTo>
                          <a:pt x="67" y="43"/>
                        </a:lnTo>
                        <a:lnTo>
                          <a:pt x="67" y="40"/>
                        </a:lnTo>
                        <a:lnTo>
                          <a:pt x="70" y="37"/>
                        </a:lnTo>
                        <a:lnTo>
                          <a:pt x="67" y="37"/>
                        </a:lnTo>
                        <a:lnTo>
                          <a:pt x="70" y="37"/>
                        </a:lnTo>
                        <a:lnTo>
                          <a:pt x="70" y="31"/>
                        </a:lnTo>
                        <a:lnTo>
                          <a:pt x="67" y="28"/>
                        </a:lnTo>
                        <a:lnTo>
                          <a:pt x="67" y="28"/>
                        </a:lnTo>
                        <a:lnTo>
                          <a:pt x="67" y="26"/>
                        </a:lnTo>
                        <a:lnTo>
                          <a:pt x="67" y="23"/>
                        </a:lnTo>
                        <a:lnTo>
                          <a:pt x="65" y="23"/>
                        </a:lnTo>
                        <a:lnTo>
                          <a:pt x="65" y="23"/>
                        </a:lnTo>
                        <a:lnTo>
                          <a:pt x="59" y="20"/>
                        </a:lnTo>
                        <a:lnTo>
                          <a:pt x="53" y="14"/>
                        </a:lnTo>
                        <a:lnTo>
                          <a:pt x="53" y="11"/>
                        </a:lnTo>
                        <a:lnTo>
                          <a:pt x="51" y="11"/>
                        </a:lnTo>
                        <a:lnTo>
                          <a:pt x="42" y="8"/>
                        </a:lnTo>
                        <a:lnTo>
                          <a:pt x="42" y="8"/>
                        </a:lnTo>
                        <a:lnTo>
                          <a:pt x="39" y="5"/>
                        </a:lnTo>
                        <a:lnTo>
                          <a:pt x="34" y="5"/>
                        </a:lnTo>
                        <a:lnTo>
                          <a:pt x="34" y="5"/>
                        </a:lnTo>
                        <a:lnTo>
                          <a:pt x="31" y="2"/>
                        </a:lnTo>
                        <a:lnTo>
                          <a:pt x="28" y="2"/>
                        </a:lnTo>
                        <a:lnTo>
                          <a:pt x="25" y="2"/>
                        </a:lnTo>
                        <a:lnTo>
                          <a:pt x="22" y="0"/>
                        </a:lnTo>
                        <a:lnTo>
                          <a:pt x="20" y="0"/>
                        </a:lnTo>
                        <a:lnTo>
                          <a:pt x="14" y="0"/>
                        </a:lnTo>
                        <a:lnTo>
                          <a:pt x="17" y="0"/>
                        </a:lnTo>
                        <a:lnTo>
                          <a:pt x="8" y="0"/>
                        </a:lnTo>
                        <a:lnTo>
                          <a:pt x="5" y="0"/>
                        </a:lnTo>
                        <a:lnTo>
                          <a:pt x="3" y="2"/>
                        </a:lnTo>
                        <a:lnTo>
                          <a:pt x="3" y="2"/>
                        </a:lnTo>
                        <a:lnTo>
                          <a:pt x="0" y="5"/>
                        </a:lnTo>
                        <a:lnTo>
                          <a:pt x="0" y="14"/>
                        </a:lnTo>
                        <a:lnTo>
                          <a:pt x="3" y="14"/>
                        </a:lnTo>
                        <a:lnTo>
                          <a:pt x="3" y="20"/>
                        </a:lnTo>
                        <a:lnTo>
                          <a:pt x="5" y="20"/>
                        </a:lnTo>
                        <a:lnTo>
                          <a:pt x="8" y="23"/>
                        </a:lnTo>
                        <a:lnTo>
                          <a:pt x="8" y="23"/>
                        </a:lnTo>
                        <a:lnTo>
                          <a:pt x="11" y="23"/>
                        </a:lnTo>
                        <a:lnTo>
                          <a:pt x="14" y="26"/>
                        </a:lnTo>
                        <a:lnTo>
                          <a:pt x="17" y="26"/>
                        </a:lnTo>
                        <a:lnTo>
                          <a:pt x="20" y="26"/>
                        </a:lnTo>
                        <a:lnTo>
                          <a:pt x="22" y="26"/>
                        </a:lnTo>
                        <a:lnTo>
                          <a:pt x="25" y="28"/>
                        </a:lnTo>
                        <a:lnTo>
                          <a:pt x="28" y="28"/>
                        </a:lnTo>
                        <a:lnTo>
                          <a:pt x="31" y="28"/>
                        </a:lnTo>
                        <a:lnTo>
                          <a:pt x="31" y="31"/>
                        </a:lnTo>
                        <a:lnTo>
                          <a:pt x="34" y="31"/>
                        </a:lnTo>
                        <a:lnTo>
                          <a:pt x="36" y="31"/>
                        </a:lnTo>
                        <a:lnTo>
                          <a:pt x="39" y="34"/>
                        </a:lnTo>
                        <a:lnTo>
                          <a:pt x="42" y="34"/>
                        </a:lnTo>
                        <a:lnTo>
                          <a:pt x="45" y="37"/>
                        </a:lnTo>
                        <a:lnTo>
                          <a:pt x="48" y="37"/>
                        </a:lnTo>
                        <a:lnTo>
                          <a:pt x="45" y="37"/>
                        </a:lnTo>
                        <a:lnTo>
                          <a:pt x="45" y="31"/>
                        </a:lnTo>
                        <a:lnTo>
                          <a:pt x="45" y="37"/>
                        </a:lnTo>
                        <a:lnTo>
                          <a:pt x="45" y="31"/>
                        </a:lnTo>
                        <a:lnTo>
                          <a:pt x="48" y="28"/>
                        </a:lnTo>
                        <a:lnTo>
                          <a:pt x="45" y="31"/>
                        </a:lnTo>
                        <a:lnTo>
                          <a:pt x="42" y="31"/>
                        </a:lnTo>
                        <a:lnTo>
                          <a:pt x="42" y="34"/>
                        </a:lnTo>
                        <a:lnTo>
                          <a:pt x="36" y="34"/>
                        </a:lnTo>
                        <a:lnTo>
                          <a:pt x="36" y="37"/>
                        </a:lnTo>
                        <a:lnTo>
                          <a:pt x="34" y="37"/>
                        </a:lnTo>
                        <a:lnTo>
                          <a:pt x="34" y="37"/>
                        </a:lnTo>
                        <a:lnTo>
                          <a:pt x="31" y="37"/>
                        </a:lnTo>
                        <a:lnTo>
                          <a:pt x="28" y="40"/>
                        </a:lnTo>
                        <a:lnTo>
                          <a:pt x="25" y="43"/>
                        </a:lnTo>
                        <a:lnTo>
                          <a:pt x="22" y="46"/>
                        </a:lnTo>
                        <a:lnTo>
                          <a:pt x="17" y="51"/>
                        </a:lnTo>
                        <a:lnTo>
                          <a:pt x="14" y="51"/>
                        </a:lnTo>
                        <a:lnTo>
                          <a:pt x="11" y="54"/>
                        </a:lnTo>
                        <a:lnTo>
                          <a:pt x="11" y="57"/>
                        </a:lnTo>
                        <a:lnTo>
                          <a:pt x="8" y="60"/>
                        </a:lnTo>
                        <a:lnTo>
                          <a:pt x="8" y="63"/>
                        </a:lnTo>
                        <a:lnTo>
                          <a:pt x="5" y="66"/>
                        </a:lnTo>
                        <a:lnTo>
                          <a:pt x="5" y="69"/>
                        </a:lnTo>
                        <a:lnTo>
                          <a:pt x="5" y="8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grpSp>
              <p:nvGrpSpPr>
                <p:cNvPr id="24" name="Group 125"/>
                <p:cNvGrpSpPr>
                  <a:grpSpLocks noChangeAspect="1"/>
                </p:cNvGrpSpPr>
                <p:nvPr/>
              </p:nvGrpSpPr>
              <p:grpSpPr>
                <a:xfrm>
                  <a:off x="4020598" y="3588419"/>
                  <a:ext cx="163831" cy="422911"/>
                  <a:chOff x="1636716" y="4264029"/>
                  <a:chExt cx="273050" cy="704851"/>
                </a:xfrm>
                <a:solidFill>
                  <a:schemeClr val="tx1"/>
                </a:solidFill>
              </p:grpSpPr>
              <p:sp>
                <p:nvSpPr>
                  <p:cNvPr id="25" name="Freeform 94"/>
                  <p:cNvSpPr>
                    <a:spLocks/>
                  </p:cNvSpPr>
                  <p:nvPr/>
                </p:nvSpPr>
                <p:spPr bwMode="auto">
                  <a:xfrm>
                    <a:off x="1673228" y="4346579"/>
                    <a:ext cx="115888" cy="114300"/>
                  </a:xfrm>
                  <a:custGeom>
                    <a:avLst/>
                    <a:gdLst/>
                    <a:ahLst/>
                    <a:cxnLst>
                      <a:cxn ang="0">
                        <a:pos x="65" y="23"/>
                      </a:cxn>
                      <a:cxn ang="0">
                        <a:pos x="70" y="17"/>
                      </a:cxn>
                      <a:cxn ang="0">
                        <a:pos x="73" y="11"/>
                      </a:cxn>
                      <a:cxn ang="0">
                        <a:pos x="70" y="5"/>
                      </a:cxn>
                      <a:cxn ang="0">
                        <a:pos x="68" y="0"/>
                      </a:cxn>
                      <a:cxn ang="0">
                        <a:pos x="56" y="0"/>
                      </a:cxn>
                      <a:cxn ang="0">
                        <a:pos x="53" y="0"/>
                      </a:cxn>
                      <a:cxn ang="0">
                        <a:pos x="45" y="0"/>
                      </a:cxn>
                      <a:cxn ang="0">
                        <a:pos x="39" y="3"/>
                      </a:cxn>
                      <a:cxn ang="0">
                        <a:pos x="34" y="3"/>
                      </a:cxn>
                      <a:cxn ang="0">
                        <a:pos x="28" y="5"/>
                      </a:cxn>
                      <a:cxn ang="0">
                        <a:pos x="22" y="5"/>
                      </a:cxn>
                      <a:cxn ang="0">
                        <a:pos x="17" y="8"/>
                      </a:cxn>
                      <a:cxn ang="0">
                        <a:pos x="14" y="11"/>
                      </a:cxn>
                      <a:cxn ang="0">
                        <a:pos x="3" y="20"/>
                      </a:cxn>
                      <a:cxn ang="0">
                        <a:pos x="0" y="34"/>
                      </a:cxn>
                      <a:cxn ang="0">
                        <a:pos x="14" y="54"/>
                      </a:cxn>
                      <a:cxn ang="0">
                        <a:pos x="20" y="57"/>
                      </a:cxn>
                      <a:cxn ang="0">
                        <a:pos x="25" y="60"/>
                      </a:cxn>
                      <a:cxn ang="0">
                        <a:pos x="31" y="60"/>
                      </a:cxn>
                      <a:cxn ang="0">
                        <a:pos x="34" y="63"/>
                      </a:cxn>
                      <a:cxn ang="0">
                        <a:pos x="39" y="66"/>
                      </a:cxn>
                      <a:cxn ang="0">
                        <a:pos x="45" y="66"/>
                      </a:cxn>
                      <a:cxn ang="0">
                        <a:pos x="53" y="72"/>
                      </a:cxn>
                      <a:cxn ang="0">
                        <a:pos x="59" y="72"/>
                      </a:cxn>
                      <a:cxn ang="0">
                        <a:pos x="68" y="72"/>
                      </a:cxn>
                      <a:cxn ang="0">
                        <a:pos x="70" y="66"/>
                      </a:cxn>
                      <a:cxn ang="0">
                        <a:pos x="73" y="60"/>
                      </a:cxn>
                      <a:cxn ang="0">
                        <a:pos x="70" y="54"/>
                      </a:cxn>
                      <a:cxn ang="0">
                        <a:pos x="65" y="49"/>
                      </a:cxn>
                      <a:cxn ang="0">
                        <a:pos x="56" y="46"/>
                      </a:cxn>
                      <a:cxn ang="0">
                        <a:pos x="51" y="43"/>
                      </a:cxn>
                      <a:cxn ang="0">
                        <a:pos x="45" y="40"/>
                      </a:cxn>
                      <a:cxn ang="0">
                        <a:pos x="39" y="40"/>
                      </a:cxn>
                      <a:cxn ang="0">
                        <a:pos x="36" y="37"/>
                      </a:cxn>
                      <a:cxn ang="0">
                        <a:pos x="34" y="37"/>
                      </a:cxn>
                      <a:cxn ang="0">
                        <a:pos x="31" y="34"/>
                      </a:cxn>
                      <a:cxn ang="0">
                        <a:pos x="25" y="31"/>
                      </a:cxn>
                      <a:cxn ang="0">
                        <a:pos x="22" y="28"/>
                      </a:cxn>
                      <a:cxn ang="0">
                        <a:pos x="25" y="31"/>
                      </a:cxn>
                      <a:cxn ang="0">
                        <a:pos x="22" y="34"/>
                      </a:cxn>
                      <a:cxn ang="0">
                        <a:pos x="28" y="31"/>
                      </a:cxn>
                      <a:cxn ang="0">
                        <a:pos x="31" y="31"/>
                      </a:cxn>
                      <a:cxn ang="0">
                        <a:pos x="34" y="28"/>
                      </a:cxn>
                      <a:cxn ang="0">
                        <a:pos x="42" y="26"/>
                      </a:cxn>
                      <a:cxn ang="0">
                        <a:pos x="48" y="26"/>
                      </a:cxn>
                      <a:cxn ang="0">
                        <a:pos x="53" y="23"/>
                      </a:cxn>
                      <a:cxn ang="0">
                        <a:pos x="62" y="23"/>
                      </a:cxn>
                    </a:cxnLst>
                    <a:rect l="0" t="0" r="r" b="b"/>
                    <a:pathLst>
                      <a:path w="73" h="72">
                        <a:moveTo>
                          <a:pt x="62" y="23"/>
                        </a:moveTo>
                        <a:lnTo>
                          <a:pt x="65" y="23"/>
                        </a:lnTo>
                        <a:lnTo>
                          <a:pt x="68" y="20"/>
                        </a:lnTo>
                        <a:lnTo>
                          <a:pt x="70" y="17"/>
                        </a:lnTo>
                        <a:lnTo>
                          <a:pt x="70" y="14"/>
                        </a:lnTo>
                        <a:lnTo>
                          <a:pt x="73" y="11"/>
                        </a:lnTo>
                        <a:lnTo>
                          <a:pt x="70" y="8"/>
                        </a:lnTo>
                        <a:lnTo>
                          <a:pt x="70" y="5"/>
                        </a:lnTo>
                        <a:lnTo>
                          <a:pt x="70" y="3"/>
                        </a:lnTo>
                        <a:lnTo>
                          <a:pt x="68" y="0"/>
                        </a:lnTo>
                        <a:lnTo>
                          <a:pt x="65" y="0"/>
                        </a:lnTo>
                        <a:lnTo>
                          <a:pt x="56" y="0"/>
                        </a:lnTo>
                        <a:lnTo>
                          <a:pt x="59" y="0"/>
                        </a:lnTo>
                        <a:lnTo>
                          <a:pt x="53" y="0"/>
                        </a:lnTo>
                        <a:lnTo>
                          <a:pt x="51" y="0"/>
                        </a:lnTo>
                        <a:lnTo>
                          <a:pt x="45" y="0"/>
                        </a:lnTo>
                        <a:lnTo>
                          <a:pt x="45" y="3"/>
                        </a:lnTo>
                        <a:lnTo>
                          <a:pt x="39" y="3"/>
                        </a:lnTo>
                        <a:lnTo>
                          <a:pt x="36" y="3"/>
                        </a:lnTo>
                        <a:lnTo>
                          <a:pt x="34" y="3"/>
                        </a:lnTo>
                        <a:lnTo>
                          <a:pt x="31" y="5"/>
                        </a:lnTo>
                        <a:lnTo>
                          <a:pt x="28" y="5"/>
                        </a:lnTo>
                        <a:lnTo>
                          <a:pt x="25" y="5"/>
                        </a:lnTo>
                        <a:lnTo>
                          <a:pt x="22" y="5"/>
                        </a:lnTo>
                        <a:lnTo>
                          <a:pt x="20" y="8"/>
                        </a:lnTo>
                        <a:lnTo>
                          <a:pt x="17" y="8"/>
                        </a:lnTo>
                        <a:lnTo>
                          <a:pt x="14" y="11"/>
                        </a:lnTo>
                        <a:lnTo>
                          <a:pt x="14" y="11"/>
                        </a:lnTo>
                        <a:lnTo>
                          <a:pt x="11" y="11"/>
                        </a:lnTo>
                        <a:lnTo>
                          <a:pt x="3" y="20"/>
                        </a:lnTo>
                        <a:lnTo>
                          <a:pt x="0" y="28"/>
                        </a:lnTo>
                        <a:lnTo>
                          <a:pt x="0" y="34"/>
                        </a:lnTo>
                        <a:lnTo>
                          <a:pt x="3" y="43"/>
                        </a:lnTo>
                        <a:lnTo>
                          <a:pt x="14" y="54"/>
                        </a:lnTo>
                        <a:lnTo>
                          <a:pt x="17" y="54"/>
                        </a:lnTo>
                        <a:lnTo>
                          <a:pt x="20" y="57"/>
                        </a:lnTo>
                        <a:lnTo>
                          <a:pt x="22" y="57"/>
                        </a:lnTo>
                        <a:lnTo>
                          <a:pt x="25" y="60"/>
                        </a:lnTo>
                        <a:lnTo>
                          <a:pt x="28" y="60"/>
                        </a:lnTo>
                        <a:lnTo>
                          <a:pt x="31" y="60"/>
                        </a:lnTo>
                        <a:lnTo>
                          <a:pt x="31" y="63"/>
                        </a:lnTo>
                        <a:lnTo>
                          <a:pt x="34" y="63"/>
                        </a:lnTo>
                        <a:lnTo>
                          <a:pt x="36" y="66"/>
                        </a:lnTo>
                        <a:lnTo>
                          <a:pt x="39" y="66"/>
                        </a:lnTo>
                        <a:lnTo>
                          <a:pt x="42" y="66"/>
                        </a:lnTo>
                        <a:lnTo>
                          <a:pt x="45" y="66"/>
                        </a:lnTo>
                        <a:lnTo>
                          <a:pt x="51" y="69"/>
                        </a:lnTo>
                        <a:lnTo>
                          <a:pt x="53" y="72"/>
                        </a:lnTo>
                        <a:lnTo>
                          <a:pt x="56" y="72"/>
                        </a:lnTo>
                        <a:lnTo>
                          <a:pt x="59" y="72"/>
                        </a:lnTo>
                        <a:lnTo>
                          <a:pt x="65" y="72"/>
                        </a:lnTo>
                        <a:lnTo>
                          <a:pt x="68" y="72"/>
                        </a:lnTo>
                        <a:lnTo>
                          <a:pt x="68" y="66"/>
                        </a:lnTo>
                        <a:lnTo>
                          <a:pt x="70" y="66"/>
                        </a:lnTo>
                        <a:lnTo>
                          <a:pt x="70" y="63"/>
                        </a:lnTo>
                        <a:lnTo>
                          <a:pt x="73" y="60"/>
                        </a:lnTo>
                        <a:lnTo>
                          <a:pt x="70" y="57"/>
                        </a:lnTo>
                        <a:lnTo>
                          <a:pt x="70" y="54"/>
                        </a:lnTo>
                        <a:lnTo>
                          <a:pt x="68" y="49"/>
                        </a:lnTo>
                        <a:lnTo>
                          <a:pt x="65" y="49"/>
                        </a:lnTo>
                        <a:lnTo>
                          <a:pt x="59" y="46"/>
                        </a:lnTo>
                        <a:lnTo>
                          <a:pt x="56" y="46"/>
                        </a:lnTo>
                        <a:lnTo>
                          <a:pt x="53" y="46"/>
                        </a:lnTo>
                        <a:lnTo>
                          <a:pt x="51" y="43"/>
                        </a:lnTo>
                        <a:lnTo>
                          <a:pt x="48" y="40"/>
                        </a:lnTo>
                        <a:lnTo>
                          <a:pt x="45" y="40"/>
                        </a:lnTo>
                        <a:lnTo>
                          <a:pt x="45" y="40"/>
                        </a:lnTo>
                        <a:lnTo>
                          <a:pt x="39" y="40"/>
                        </a:lnTo>
                        <a:lnTo>
                          <a:pt x="39" y="37"/>
                        </a:lnTo>
                        <a:lnTo>
                          <a:pt x="36" y="37"/>
                        </a:lnTo>
                        <a:lnTo>
                          <a:pt x="36" y="37"/>
                        </a:lnTo>
                        <a:lnTo>
                          <a:pt x="34" y="37"/>
                        </a:lnTo>
                        <a:lnTo>
                          <a:pt x="31" y="34"/>
                        </a:lnTo>
                        <a:lnTo>
                          <a:pt x="31" y="34"/>
                        </a:lnTo>
                        <a:lnTo>
                          <a:pt x="28" y="34"/>
                        </a:lnTo>
                        <a:lnTo>
                          <a:pt x="25" y="31"/>
                        </a:lnTo>
                        <a:lnTo>
                          <a:pt x="25" y="31"/>
                        </a:lnTo>
                        <a:lnTo>
                          <a:pt x="22" y="28"/>
                        </a:lnTo>
                        <a:lnTo>
                          <a:pt x="22" y="31"/>
                        </a:lnTo>
                        <a:lnTo>
                          <a:pt x="25" y="31"/>
                        </a:lnTo>
                        <a:lnTo>
                          <a:pt x="22" y="31"/>
                        </a:lnTo>
                        <a:lnTo>
                          <a:pt x="22" y="34"/>
                        </a:lnTo>
                        <a:lnTo>
                          <a:pt x="25" y="31"/>
                        </a:lnTo>
                        <a:lnTo>
                          <a:pt x="28" y="31"/>
                        </a:lnTo>
                        <a:lnTo>
                          <a:pt x="28" y="31"/>
                        </a:lnTo>
                        <a:lnTo>
                          <a:pt x="31" y="31"/>
                        </a:lnTo>
                        <a:lnTo>
                          <a:pt x="31" y="28"/>
                        </a:lnTo>
                        <a:lnTo>
                          <a:pt x="34" y="28"/>
                        </a:lnTo>
                        <a:lnTo>
                          <a:pt x="39" y="28"/>
                        </a:lnTo>
                        <a:lnTo>
                          <a:pt x="42" y="26"/>
                        </a:lnTo>
                        <a:lnTo>
                          <a:pt x="48" y="26"/>
                        </a:lnTo>
                        <a:lnTo>
                          <a:pt x="48" y="26"/>
                        </a:lnTo>
                        <a:lnTo>
                          <a:pt x="51" y="26"/>
                        </a:lnTo>
                        <a:lnTo>
                          <a:pt x="53" y="23"/>
                        </a:lnTo>
                        <a:lnTo>
                          <a:pt x="62" y="23"/>
                        </a:lnTo>
                        <a:lnTo>
                          <a:pt x="62"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6" name="Freeform 95"/>
                  <p:cNvSpPr>
                    <a:spLocks/>
                  </p:cNvSpPr>
                  <p:nvPr/>
                </p:nvSpPr>
                <p:spPr bwMode="auto">
                  <a:xfrm>
                    <a:off x="1749428" y="4424367"/>
                    <a:ext cx="115888" cy="119063"/>
                  </a:xfrm>
                  <a:custGeom>
                    <a:avLst/>
                    <a:gdLst/>
                    <a:ahLst/>
                    <a:cxnLst>
                      <a:cxn ang="0">
                        <a:pos x="8" y="49"/>
                      </a:cxn>
                      <a:cxn ang="0">
                        <a:pos x="3" y="54"/>
                      </a:cxn>
                      <a:cxn ang="0">
                        <a:pos x="0" y="66"/>
                      </a:cxn>
                      <a:cxn ang="0">
                        <a:pos x="8" y="72"/>
                      </a:cxn>
                      <a:cxn ang="0">
                        <a:pos x="14" y="75"/>
                      </a:cxn>
                      <a:cxn ang="0">
                        <a:pos x="20" y="72"/>
                      </a:cxn>
                      <a:cxn ang="0">
                        <a:pos x="31" y="69"/>
                      </a:cxn>
                      <a:cxn ang="0">
                        <a:pos x="36" y="69"/>
                      </a:cxn>
                      <a:cxn ang="0">
                        <a:pos x="45" y="66"/>
                      </a:cxn>
                      <a:cxn ang="0">
                        <a:pos x="51" y="63"/>
                      </a:cxn>
                      <a:cxn ang="0">
                        <a:pos x="56" y="60"/>
                      </a:cxn>
                      <a:cxn ang="0">
                        <a:pos x="59" y="57"/>
                      </a:cxn>
                      <a:cxn ang="0">
                        <a:pos x="70" y="49"/>
                      </a:cxn>
                      <a:cxn ang="0">
                        <a:pos x="73" y="43"/>
                      </a:cxn>
                      <a:cxn ang="0">
                        <a:pos x="73" y="40"/>
                      </a:cxn>
                      <a:cxn ang="0">
                        <a:pos x="73" y="34"/>
                      </a:cxn>
                      <a:cxn ang="0">
                        <a:pos x="73" y="34"/>
                      </a:cxn>
                      <a:cxn ang="0">
                        <a:pos x="70" y="26"/>
                      </a:cxn>
                      <a:cxn ang="0">
                        <a:pos x="56" y="17"/>
                      </a:cxn>
                      <a:cxn ang="0">
                        <a:pos x="53" y="11"/>
                      </a:cxn>
                      <a:cxn ang="0">
                        <a:pos x="51" y="11"/>
                      </a:cxn>
                      <a:cxn ang="0">
                        <a:pos x="45" y="8"/>
                      </a:cxn>
                      <a:cxn ang="0">
                        <a:pos x="42" y="8"/>
                      </a:cxn>
                      <a:cxn ang="0">
                        <a:pos x="34" y="5"/>
                      </a:cxn>
                      <a:cxn ang="0">
                        <a:pos x="31" y="2"/>
                      </a:cxn>
                      <a:cxn ang="0">
                        <a:pos x="25" y="2"/>
                      </a:cxn>
                      <a:cxn ang="0">
                        <a:pos x="17" y="0"/>
                      </a:cxn>
                      <a:cxn ang="0">
                        <a:pos x="5" y="0"/>
                      </a:cxn>
                      <a:cxn ang="0">
                        <a:pos x="3" y="5"/>
                      </a:cxn>
                      <a:cxn ang="0">
                        <a:pos x="0" y="14"/>
                      </a:cxn>
                      <a:cxn ang="0">
                        <a:pos x="5" y="23"/>
                      </a:cxn>
                      <a:cxn ang="0">
                        <a:pos x="14" y="23"/>
                      </a:cxn>
                      <a:cxn ang="0">
                        <a:pos x="22" y="26"/>
                      </a:cxn>
                      <a:cxn ang="0">
                        <a:pos x="25" y="28"/>
                      </a:cxn>
                      <a:cxn ang="0">
                        <a:pos x="28" y="28"/>
                      </a:cxn>
                      <a:cxn ang="0">
                        <a:pos x="34" y="31"/>
                      </a:cxn>
                      <a:cxn ang="0">
                        <a:pos x="36" y="31"/>
                      </a:cxn>
                      <a:cxn ang="0">
                        <a:pos x="39" y="34"/>
                      </a:cxn>
                      <a:cxn ang="0">
                        <a:pos x="45" y="34"/>
                      </a:cxn>
                      <a:cxn ang="0">
                        <a:pos x="48" y="37"/>
                      </a:cxn>
                      <a:cxn ang="0">
                        <a:pos x="51" y="40"/>
                      </a:cxn>
                      <a:cxn ang="0">
                        <a:pos x="51" y="37"/>
                      </a:cxn>
                      <a:cxn ang="0">
                        <a:pos x="51" y="31"/>
                      </a:cxn>
                      <a:cxn ang="0">
                        <a:pos x="51" y="34"/>
                      </a:cxn>
                      <a:cxn ang="0">
                        <a:pos x="48" y="34"/>
                      </a:cxn>
                      <a:cxn ang="0">
                        <a:pos x="45" y="37"/>
                      </a:cxn>
                      <a:cxn ang="0">
                        <a:pos x="39" y="43"/>
                      </a:cxn>
                      <a:cxn ang="0">
                        <a:pos x="34" y="43"/>
                      </a:cxn>
                      <a:cxn ang="0">
                        <a:pos x="28" y="46"/>
                      </a:cxn>
                      <a:cxn ang="0">
                        <a:pos x="22" y="49"/>
                      </a:cxn>
                      <a:cxn ang="0">
                        <a:pos x="11" y="49"/>
                      </a:cxn>
                    </a:cxnLst>
                    <a:rect l="0" t="0" r="r" b="b"/>
                    <a:pathLst>
                      <a:path w="73" h="75">
                        <a:moveTo>
                          <a:pt x="11" y="49"/>
                        </a:moveTo>
                        <a:lnTo>
                          <a:pt x="8" y="49"/>
                        </a:lnTo>
                        <a:lnTo>
                          <a:pt x="5" y="51"/>
                        </a:lnTo>
                        <a:lnTo>
                          <a:pt x="3" y="54"/>
                        </a:lnTo>
                        <a:lnTo>
                          <a:pt x="0" y="57"/>
                        </a:lnTo>
                        <a:lnTo>
                          <a:pt x="0" y="66"/>
                        </a:lnTo>
                        <a:lnTo>
                          <a:pt x="5" y="72"/>
                        </a:lnTo>
                        <a:lnTo>
                          <a:pt x="8" y="72"/>
                        </a:lnTo>
                        <a:lnTo>
                          <a:pt x="11" y="75"/>
                        </a:lnTo>
                        <a:lnTo>
                          <a:pt x="14" y="75"/>
                        </a:lnTo>
                        <a:lnTo>
                          <a:pt x="17" y="72"/>
                        </a:lnTo>
                        <a:lnTo>
                          <a:pt x="20" y="72"/>
                        </a:lnTo>
                        <a:lnTo>
                          <a:pt x="25" y="72"/>
                        </a:lnTo>
                        <a:lnTo>
                          <a:pt x="31" y="69"/>
                        </a:lnTo>
                        <a:lnTo>
                          <a:pt x="34" y="69"/>
                        </a:lnTo>
                        <a:lnTo>
                          <a:pt x="36" y="69"/>
                        </a:lnTo>
                        <a:lnTo>
                          <a:pt x="42" y="69"/>
                        </a:lnTo>
                        <a:lnTo>
                          <a:pt x="45" y="66"/>
                        </a:lnTo>
                        <a:lnTo>
                          <a:pt x="48" y="63"/>
                        </a:lnTo>
                        <a:lnTo>
                          <a:pt x="51" y="63"/>
                        </a:lnTo>
                        <a:lnTo>
                          <a:pt x="53" y="63"/>
                        </a:lnTo>
                        <a:lnTo>
                          <a:pt x="56" y="60"/>
                        </a:lnTo>
                        <a:lnTo>
                          <a:pt x="59" y="57"/>
                        </a:lnTo>
                        <a:lnTo>
                          <a:pt x="59" y="57"/>
                        </a:lnTo>
                        <a:lnTo>
                          <a:pt x="62" y="54"/>
                        </a:lnTo>
                        <a:lnTo>
                          <a:pt x="70" y="49"/>
                        </a:lnTo>
                        <a:lnTo>
                          <a:pt x="70" y="49"/>
                        </a:lnTo>
                        <a:lnTo>
                          <a:pt x="73" y="43"/>
                        </a:lnTo>
                        <a:lnTo>
                          <a:pt x="73" y="43"/>
                        </a:lnTo>
                        <a:lnTo>
                          <a:pt x="73" y="40"/>
                        </a:lnTo>
                        <a:lnTo>
                          <a:pt x="73" y="37"/>
                        </a:lnTo>
                        <a:lnTo>
                          <a:pt x="73" y="34"/>
                        </a:lnTo>
                        <a:lnTo>
                          <a:pt x="73" y="31"/>
                        </a:lnTo>
                        <a:lnTo>
                          <a:pt x="73" y="34"/>
                        </a:lnTo>
                        <a:lnTo>
                          <a:pt x="70" y="28"/>
                        </a:lnTo>
                        <a:lnTo>
                          <a:pt x="70" y="26"/>
                        </a:lnTo>
                        <a:lnTo>
                          <a:pt x="59" y="17"/>
                        </a:lnTo>
                        <a:lnTo>
                          <a:pt x="56" y="17"/>
                        </a:lnTo>
                        <a:lnTo>
                          <a:pt x="56" y="14"/>
                        </a:lnTo>
                        <a:lnTo>
                          <a:pt x="53" y="11"/>
                        </a:lnTo>
                        <a:lnTo>
                          <a:pt x="51" y="11"/>
                        </a:lnTo>
                        <a:lnTo>
                          <a:pt x="51" y="11"/>
                        </a:lnTo>
                        <a:lnTo>
                          <a:pt x="48" y="8"/>
                        </a:lnTo>
                        <a:lnTo>
                          <a:pt x="45" y="8"/>
                        </a:lnTo>
                        <a:lnTo>
                          <a:pt x="42" y="8"/>
                        </a:lnTo>
                        <a:lnTo>
                          <a:pt x="42" y="8"/>
                        </a:lnTo>
                        <a:lnTo>
                          <a:pt x="36" y="5"/>
                        </a:lnTo>
                        <a:lnTo>
                          <a:pt x="34" y="5"/>
                        </a:lnTo>
                        <a:lnTo>
                          <a:pt x="34" y="5"/>
                        </a:lnTo>
                        <a:lnTo>
                          <a:pt x="31" y="2"/>
                        </a:lnTo>
                        <a:lnTo>
                          <a:pt x="28" y="2"/>
                        </a:lnTo>
                        <a:lnTo>
                          <a:pt x="25" y="2"/>
                        </a:lnTo>
                        <a:lnTo>
                          <a:pt x="22" y="0"/>
                        </a:lnTo>
                        <a:lnTo>
                          <a:pt x="17" y="0"/>
                        </a:lnTo>
                        <a:lnTo>
                          <a:pt x="8" y="0"/>
                        </a:lnTo>
                        <a:lnTo>
                          <a:pt x="5" y="0"/>
                        </a:lnTo>
                        <a:lnTo>
                          <a:pt x="3" y="2"/>
                        </a:lnTo>
                        <a:lnTo>
                          <a:pt x="3" y="5"/>
                        </a:lnTo>
                        <a:lnTo>
                          <a:pt x="0" y="8"/>
                        </a:lnTo>
                        <a:lnTo>
                          <a:pt x="0" y="14"/>
                        </a:lnTo>
                        <a:lnTo>
                          <a:pt x="3" y="17"/>
                        </a:lnTo>
                        <a:lnTo>
                          <a:pt x="5" y="23"/>
                        </a:lnTo>
                        <a:lnTo>
                          <a:pt x="8" y="23"/>
                        </a:lnTo>
                        <a:lnTo>
                          <a:pt x="14" y="23"/>
                        </a:lnTo>
                        <a:lnTo>
                          <a:pt x="17" y="26"/>
                        </a:lnTo>
                        <a:lnTo>
                          <a:pt x="22" y="26"/>
                        </a:lnTo>
                        <a:lnTo>
                          <a:pt x="22" y="26"/>
                        </a:lnTo>
                        <a:lnTo>
                          <a:pt x="25" y="28"/>
                        </a:lnTo>
                        <a:lnTo>
                          <a:pt x="28" y="28"/>
                        </a:lnTo>
                        <a:lnTo>
                          <a:pt x="28" y="28"/>
                        </a:lnTo>
                        <a:lnTo>
                          <a:pt x="31" y="28"/>
                        </a:lnTo>
                        <a:lnTo>
                          <a:pt x="34" y="31"/>
                        </a:lnTo>
                        <a:lnTo>
                          <a:pt x="34" y="31"/>
                        </a:lnTo>
                        <a:lnTo>
                          <a:pt x="36" y="31"/>
                        </a:lnTo>
                        <a:lnTo>
                          <a:pt x="36" y="31"/>
                        </a:lnTo>
                        <a:lnTo>
                          <a:pt x="39" y="34"/>
                        </a:lnTo>
                        <a:lnTo>
                          <a:pt x="42" y="34"/>
                        </a:lnTo>
                        <a:lnTo>
                          <a:pt x="45" y="34"/>
                        </a:lnTo>
                        <a:lnTo>
                          <a:pt x="48" y="40"/>
                        </a:lnTo>
                        <a:lnTo>
                          <a:pt x="48" y="37"/>
                        </a:lnTo>
                        <a:lnTo>
                          <a:pt x="48" y="40"/>
                        </a:lnTo>
                        <a:lnTo>
                          <a:pt x="51" y="40"/>
                        </a:lnTo>
                        <a:lnTo>
                          <a:pt x="51" y="43"/>
                        </a:lnTo>
                        <a:lnTo>
                          <a:pt x="51" y="37"/>
                        </a:lnTo>
                        <a:lnTo>
                          <a:pt x="51" y="43"/>
                        </a:lnTo>
                        <a:lnTo>
                          <a:pt x="51" y="31"/>
                        </a:lnTo>
                        <a:lnTo>
                          <a:pt x="51" y="37"/>
                        </a:lnTo>
                        <a:lnTo>
                          <a:pt x="51" y="34"/>
                        </a:lnTo>
                        <a:lnTo>
                          <a:pt x="51" y="34"/>
                        </a:lnTo>
                        <a:lnTo>
                          <a:pt x="48" y="34"/>
                        </a:lnTo>
                        <a:lnTo>
                          <a:pt x="45" y="40"/>
                        </a:lnTo>
                        <a:lnTo>
                          <a:pt x="45" y="37"/>
                        </a:lnTo>
                        <a:lnTo>
                          <a:pt x="42" y="43"/>
                        </a:lnTo>
                        <a:lnTo>
                          <a:pt x="39" y="43"/>
                        </a:lnTo>
                        <a:lnTo>
                          <a:pt x="36" y="43"/>
                        </a:lnTo>
                        <a:lnTo>
                          <a:pt x="34" y="43"/>
                        </a:lnTo>
                        <a:lnTo>
                          <a:pt x="31" y="46"/>
                        </a:lnTo>
                        <a:lnTo>
                          <a:pt x="28" y="46"/>
                        </a:lnTo>
                        <a:lnTo>
                          <a:pt x="25" y="46"/>
                        </a:lnTo>
                        <a:lnTo>
                          <a:pt x="22" y="49"/>
                        </a:lnTo>
                        <a:lnTo>
                          <a:pt x="17" y="49"/>
                        </a:lnTo>
                        <a:lnTo>
                          <a:pt x="11" y="49"/>
                        </a:lnTo>
                        <a:lnTo>
                          <a:pt x="11"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7" name="Freeform 97"/>
                  <p:cNvSpPr>
                    <a:spLocks/>
                  </p:cNvSpPr>
                  <p:nvPr/>
                </p:nvSpPr>
                <p:spPr bwMode="auto">
                  <a:xfrm>
                    <a:off x="1754191" y="4264029"/>
                    <a:ext cx="115888" cy="119063"/>
                  </a:xfrm>
                  <a:custGeom>
                    <a:avLst/>
                    <a:gdLst/>
                    <a:ahLst/>
                    <a:cxnLst>
                      <a:cxn ang="0">
                        <a:pos x="5" y="52"/>
                      </a:cxn>
                      <a:cxn ang="0">
                        <a:pos x="2" y="55"/>
                      </a:cxn>
                      <a:cxn ang="0">
                        <a:pos x="0" y="63"/>
                      </a:cxn>
                      <a:cxn ang="0">
                        <a:pos x="2" y="69"/>
                      </a:cxn>
                      <a:cxn ang="0">
                        <a:pos x="8" y="72"/>
                      </a:cxn>
                      <a:cxn ang="0">
                        <a:pos x="14" y="72"/>
                      </a:cxn>
                      <a:cxn ang="0">
                        <a:pos x="25" y="69"/>
                      </a:cxn>
                      <a:cxn ang="0">
                        <a:pos x="33" y="66"/>
                      </a:cxn>
                      <a:cxn ang="0">
                        <a:pos x="42" y="66"/>
                      </a:cxn>
                      <a:cxn ang="0">
                        <a:pos x="45" y="63"/>
                      </a:cxn>
                      <a:cxn ang="0">
                        <a:pos x="53" y="60"/>
                      </a:cxn>
                      <a:cxn ang="0">
                        <a:pos x="62" y="55"/>
                      </a:cxn>
                      <a:cxn ang="0">
                        <a:pos x="67" y="52"/>
                      </a:cxn>
                      <a:cxn ang="0">
                        <a:pos x="67" y="49"/>
                      </a:cxn>
                      <a:cxn ang="0">
                        <a:pos x="70" y="40"/>
                      </a:cxn>
                      <a:cxn ang="0">
                        <a:pos x="70" y="31"/>
                      </a:cxn>
                      <a:cxn ang="0">
                        <a:pos x="67" y="26"/>
                      </a:cxn>
                      <a:cxn ang="0">
                        <a:pos x="67" y="26"/>
                      </a:cxn>
                      <a:cxn ang="0">
                        <a:pos x="64" y="23"/>
                      </a:cxn>
                      <a:cxn ang="0">
                        <a:pos x="59" y="17"/>
                      </a:cxn>
                      <a:cxn ang="0">
                        <a:pos x="53" y="14"/>
                      </a:cxn>
                      <a:cxn ang="0">
                        <a:pos x="45" y="11"/>
                      </a:cxn>
                      <a:cxn ang="0">
                        <a:pos x="42" y="8"/>
                      </a:cxn>
                      <a:cxn ang="0">
                        <a:pos x="36" y="8"/>
                      </a:cxn>
                      <a:cxn ang="0">
                        <a:pos x="28" y="6"/>
                      </a:cxn>
                      <a:cxn ang="0">
                        <a:pos x="22" y="3"/>
                      </a:cxn>
                      <a:cxn ang="0">
                        <a:pos x="8" y="0"/>
                      </a:cxn>
                      <a:cxn ang="0">
                        <a:pos x="2" y="3"/>
                      </a:cxn>
                      <a:cxn ang="0">
                        <a:pos x="0" y="8"/>
                      </a:cxn>
                      <a:cxn ang="0">
                        <a:pos x="2" y="17"/>
                      </a:cxn>
                      <a:cxn ang="0">
                        <a:pos x="5" y="23"/>
                      </a:cxn>
                      <a:cxn ang="0">
                        <a:pos x="8" y="23"/>
                      </a:cxn>
                      <a:cxn ang="0">
                        <a:pos x="14" y="26"/>
                      </a:cxn>
                      <a:cxn ang="0">
                        <a:pos x="22" y="29"/>
                      </a:cxn>
                      <a:cxn ang="0">
                        <a:pos x="28" y="31"/>
                      </a:cxn>
                      <a:cxn ang="0">
                        <a:pos x="33" y="31"/>
                      </a:cxn>
                      <a:cxn ang="0">
                        <a:pos x="39" y="34"/>
                      </a:cxn>
                      <a:cxn ang="0">
                        <a:pos x="45" y="37"/>
                      </a:cxn>
                      <a:cxn ang="0">
                        <a:pos x="48" y="40"/>
                      </a:cxn>
                      <a:cxn ang="0">
                        <a:pos x="48" y="40"/>
                      </a:cxn>
                      <a:cxn ang="0">
                        <a:pos x="50" y="43"/>
                      </a:cxn>
                      <a:cxn ang="0">
                        <a:pos x="48" y="40"/>
                      </a:cxn>
                      <a:cxn ang="0">
                        <a:pos x="48" y="37"/>
                      </a:cxn>
                      <a:cxn ang="0">
                        <a:pos x="48" y="34"/>
                      </a:cxn>
                      <a:cxn ang="0">
                        <a:pos x="48" y="34"/>
                      </a:cxn>
                      <a:cxn ang="0">
                        <a:pos x="39" y="40"/>
                      </a:cxn>
                      <a:cxn ang="0">
                        <a:pos x="33" y="43"/>
                      </a:cxn>
                      <a:cxn ang="0">
                        <a:pos x="25" y="46"/>
                      </a:cxn>
                      <a:cxn ang="0">
                        <a:pos x="19" y="46"/>
                      </a:cxn>
                      <a:cxn ang="0">
                        <a:pos x="8" y="49"/>
                      </a:cxn>
                    </a:cxnLst>
                    <a:rect l="0" t="0" r="r" b="b"/>
                    <a:pathLst>
                      <a:path w="73" h="75">
                        <a:moveTo>
                          <a:pt x="8" y="49"/>
                        </a:moveTo>
                        <a:lnTo>
                          <a:pt x="5" y="52"/>
                        </a:lnTo>
                        <a:lnTo>
                          <a:pt x="2" y="52"/>
                        </a:lnTo>
                        <a:lnTo>
                          <a:pt x="2" y="55"/>
                        </a:lnTo>
                        <a:lnTo>
                          <a:pt x="0" y="57"/>
                        </a:lnTo>
                        <a:lnTo>
                          <a:pt x="0" y="63"/>
                        </a:lnTo>
                        <a:lnTo>
                          <a:pt x="2" y="66"/>
                        </a:lnTo>
                        <a:lnTo>
                          <a:pt x="2" y="69"/>
                        </a:lnTo>
                        <a:lnTo>
                          <a:pt x="5" y="72"/>
                        </a:lnTo>
                        <a:lnTo>
                          <a:pt x="8" y="72"/>
                        </a:lnTo>
                        <a:lnTo>
                          <a:pt x="11" y="75"/>
                        </a:lnTo>
                        <a:lnTo>
                          <a:pt x="14" y="72"/>
                        </a:lnTo>
                        <a:lnTo>
                          <a:pt x="19" y="72"/>
                        </a:lnTo>
                        <a:lnTo>
                          <a:pt x="25" y="69"/>
                        </a:lnTo>
                        <a:lnTo>
                          <a:pt x="31" y="69"/>
                        </a:lnTo>
                        <a:lnTo>
                          <a:pt x="33" y="66"/>
                        </a:lnTo>
                        <a:lnTo>
                          <a:pt x="39" y="66"/>
                        </a:lnTo>
                        <a:lnTo>
                          <a:pt x="42" y="66"/>
                        </a:lnTo>
                        <a:lnTo>
                          <a:pt x="45" y="63"/>
                        </a:lnTo>
                        <a:lnTo>
                          <a:pt x="45" y="63"/>
                        </a:lnTo>
                        <a:lnTo>
                          <a:pt x="50" y="63"/>
                        </a:lnTo>
                        <a:lnTo>
                          <a:pt x="53" y="60"/>
                        </a:lnTo>
                        <a:lnTo>
                          <a:pt x="56" y="60"/>
                        </a:lnTo>
                        <a:lnTo>
                          <a:pt x="62" y="55"/>
                        </a:lnTo>
                        <a:lnTo>
                          <a:pt x="64" y="55"/>
                        </a:lnTo>
                        <a:lnTo>
                          <a:pt x="67" y="52"/>
                        </a:lnTo>
                        <a:lnTo>
                          <a:pt x="67" y="52"/>
                        </a:lnTo>
                        <a:lnTo>
                          <a:pt x="67" y="49"/>
                        </a:lnTo>
                        <a:lnTo>
                          <a:pt x="70" y="43"/>
                        </a:lnTo>
                        <a:lnTo>
                          <a:pt x="70" y="40"/>
                        </a:lnTo>
                        <a:lnTo>
                          <a:pt x="73" y="37"/>
                        </a:lnTo>
                        <a:lnTo>
                          <a:pt x="70" y="31"/>
                        </a:lnTo>
                        <a:lnTo>
                          <a:pt x="70" y="34"/>
                        </a:lnTo>
                        <a:lnTo>
                          <a:pt x="67" y="26"/>
                        </a:lnTo>
                        <a:lnTo>
                          <a:pt x="64" y="26"/>
                        </a:lnTo>
                        <a:lnTo>
                          <a:pt x="67" y="26"/>
                        </a:lnTo>
                        <a:lnTo>
                          <a:pt x="67" y="26"/>
                        </a:lnTo>
                        <a:lnTo>
                          <a:pt x="64" y="23"/>
                        </a:lnTo>
                        <a:lnTo>
                          <a:pt x="62" y="23"/>
                        </a:lnTo>
                        <a:lnTo>
                          <a:pt x="59" y="17"/>
                        </a:lnTo>
                        <a:lnTo>
                          <a:pt x="56" y="17"/>
                        </a:lnTo>
                        <a:lnTo>
                          <a:pt x="53" y="14"/>
                        </a:lnTo>
                        <a:lnTo>
                          <a:pt x="50" y="11"/>
                        </a:lnTo>
                        <a:lnTo>
                          <a:pt x="45" y="11"/>
                        </a:lnTo>
                        <a:lnTo>
                          <a:pt x="45" y="11"/>
                        </a:lnTo>
                        <a:lnTo>
                          <a:pt x="42" y="8"/>
                        </a:lnTo>
                        <a:lnTo>
                          <a:pt x="39" y="8"/>
                        </a:lnTo>
                        <a:lnTo>
                          <a:pt x="36" y="8"/>
                        </a:lnTo>
                        <a:lnTo>
                          <a:pt x="31" y="6"/>
                        </a:lnTo>
                        <a:lnTo>
                          <a:pt x="28" y="6"/>
                        </a:lnTo>
                        <a:lnTo>
                          <a:pt x="25" y="3"/>
                        </a:lnTo>
                        <a:lnTo>
                          <a:pt x="22" y="3"/>
                        </a:lnTo>
                        <a:lnTo>
                          <a:pt x="19" y="0"/>
                        </a:lnTo>
                        <a:lnTo>
                          <a:pt x="8" y="0"/>
                        </a:lnTo>
                        <a:lnTo>
                          <a:pt x="5" y="3"/>
                        </a:lnTo>
                        <a:lnTo>
                          <a:pt x="2" y="3"/>
                        </a:lnTo>
                        <a:lnTo>
                          <a:pt x="2" y="6"/>
                        </a:lnTo>
                        <a:lnTo>
                          <a:pt x="0" y="8"/>
                        </a:lnTo>
                        <a:lnTo>
                          <a:pt x="0" y="14"/>
                        </a:lnTo>
                        <a:lnTo>
                          <a:pt x="2" y="17"/>
                        </a:lnTo>
                        <a:lnTo>
                          <a:pt x="2" y="20"/>
                        </a:lnTo>
                        <a:lnTo>
                          <a:pt x="5" y="23"/>
                        </a:lnTo>
                        <a:lnTo>
                          <a:pt x="8" y="23"/>
                        </a:lnTo>
                        <a:lnTo>
                          <a:pt x="8" y="23"/>
                        </a:lnTo>
                        <a:lnTo>
                          <a:pt x="14" y="26"/>
                        </a:lnTo>
                        <a:lnTo>
                          <a:pt x="14" y="26"/>
                        </a:lnTo>
                        <a:lnTo>
                          <a:pt x="17" y="26"/>
                        </a:lnTo>
                        <a:lnTo>
                          <a:pt x="22" y="29"/>
                        </a:lnTo>
                        <a:lnTo>
                          <a:pt x="25" y="29"/>
                        </a:lnTo>
                        <a:lnTo>
                          <a:pt x="28" y="31"/>
                        </a:lnTo>
                        <a:lnTo>
                          <a:pt x="31" y="31"/>
                        </a:lnTo>
                        <a:lnTo>
                          <a:pt x="33" y="31"/>
                        </a:lnTo>
                        <a:lnTo>
                          <a:pt x="33" y="34"/>
                        </a:lnTo>
                        <a:lnTo>
                          <a:pt x="39" y="34"/>
                        </a:lnTo>
                        <a:lnTo>
                          <a:pt x="42" y="37"/>
                        </a:lnTo>
                        <a:lnTo>
                          <a:pt x="45" y="37"/>
                        </a:lnTo>
                        <a:lnTo>
                          <a:pt x="45" y="37"/>
                        </a:lnTo>
                        <a:lnTo>
                          <a:pt x="48" y="40"/>
                        </a:lnTo>
                        <a:lnTo>
                          <a:pt x="48" y="40"/>
                        </a:lnTo>
                        <a:lnTo>
                          <a:pt x="48" y="40"/>
                        </a:lnTo>
                        <a:lnTo>
                          <a:pt x="50" y="46"/>
                        </a:lnTo>
                        <a:lnTo>
                          <a:pt x="50" y="43"/>
                        </a:lnTo>
                        <a:lnTo>
                          <a:pt x="48" y="37"/>
                        </a:lnTo>
                        <a:lnTo>
                          <a:pt x="48" y="40"/>
                        </a:lnTo>
                        <a:lnTo>
                          <a:pt x="48" y="34"/>
                        </a:lnTo>
                        <a:lnTo>
                          <a:pt x="48" y="37"/>
                        </a:lnTo>
                        <a:lnTo>
                          <a:pt x="48" y="34"/>
                        </a:lnTo>
                        <a:lnTo>
                          <a:pt x="48" y="34"/>
                        </a:lnTo>
                        <a:lnTo>
                          <a:pt x="48" y="34"/>
                        </a:lnTo>
                        <a:lnTo>
                          <a:pt x="48" y="34"/>
                        </a:lnTo>
                        <a:lnTo>
                          <a:pt x="45" y="37"/>
                        </a:lnTo>
                        <a:lnTo>
                          <a:pt x="39" y="40"/>
                        </a:lnTo>
                        <a:lnTo>
                          <a:pt x="39" y="40"/>
                        </a:lnTo>
                        <a:lnTo>
                          <a:pt x="33" y="43"/>
                        </a:lnTo>
                        <a:lnTo>
                          <a:pt x="28" y="43"/>
                        </a:lnTo>
                        <a:lnTo>
                          <a:pt x="25" y="46"/>
                        </a:lnTo>
                        <a:lnTo>
                          <a:pt x="22" y="46"/>
                        </a:lnTo>
                        <a:lnTo>
                          <a:pt x="19" y="46"/>
                        </a:lnTo>
                        <a:lnTo>
                          <a:pt x="14" y="49"/>
                        </a:lnTo>
                        <a:lnTo>
                          <a:pt x="8"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8" name="Freeform 99"/>
                  <p:cNvSpPr>
                    <a:spLocks/>
                  </p:cNvSpPr>
                  <p:nvPr/>
                </p:nvSpPr>
                <p:spPr bwMode="auto">
                  <a:xfrm>
                    <a:off x="1754191" y="4694243"/>
                    <a:ext cx="39688" cy="192088"/>
                  </a:xfrm>
                  <a:custGeom>
                    <a:avLst/>
                    <a:gdLst/>
                    <a:ahLst/>
                    <a:cxnLst>
                      <a:cxn ang="0">
                        <a:pos x="25" y="11"/>
                      </a:cxn>
                      <a:cxn ang="0">
                        <a:pos x="22" y="8"/>
                      </a:cxn>
                      <a:cxn ang="0">
                        <a:pos x="22" y="5"/>
                      </a:cxn>
                      <a:cxn ang="0">
                        <a:pos x="19" y="0"/>
                      </a:cxn>
                      <a:cxn ang="0">
                        <a:pos x="17" y="0"/>
                      </a:cxn>
                      <a:cxn ang="0">
                        <a:pos x="8" y="0"/>
                      </a:cxn>
                      <a:cxn ang="0">
                        <a:pos x="5" y="0"/>
                      </a:cxn>
                      <a:cxn ang="0">
                        <a:pos x="2" y="3"/>
                      </a:cxn>
                      <a:cxn ang="0">
                        <a:pos x="2" y="5"/>
                      </a:cxn>
                      <a:cxn ang="0">
                        <a:pos x="0" y="8"/>
                      </a:cxn>
                      <a:cxn ang="0">
                        <a:pos x="0" y="112"/>
                      </a:cxn>
                      <a:cxn ang="0">
                        <a:pos x="2" y="115"/>
                      </a:cxn>
                      <a:cxn ang="0">
                        <a:pos x="5" y="121"/>
                      </a:cxn>
                      <a:cxn ang="0">
                        <a:pos x="8" y="121"/>
                      </a:cxn>
                      <a:cxn ang="0">
                        <a:pos x="14" y="121"/>
                      </a:cxn>
                      <a:cxn ang="0">
                        <a:pos x="17" y="121"/>
                      </a:cxn>
                      <a:cxn ang="0">
                        <a:pos x="19" y="121"/>
                      </a:cxn>
                      <a:cxn ang="0">
                        <a:pos x="19" y="118"/>
                      </a:cxn>
                      <a:cxn ang="0">
                        <a:pos x="22" y="115"/>
                      </a:cxn>
                      <a:cxn ang="0">
                        <a:pos x="22" y="112"/>
                      </a:cxn>
                      <a:cxn ang="0">
                        <a:pos x="25" y="109"/>
                      </a:cxn>
                      <a:cxn ang="0">
                        <a:pos x="25" y="11"/>
                      </a:cxn>
                    </a:cxnLst>
                    <a:rect l="0" t="0" r="r" b="b"/>
                    <a:pathLst>
                      <a:path w="25" h="121">
                        <a:moveTo>
                          <a:pt x="25" y="11"/>
                        </a:moveTo>
                        <a:lnTo>
                          <a:pt x="22" y="8"/>
                        </a:lnTo>
                        <a:lnTo>
                          <a:pt x="22" y="5"/>
                        </a:lnTo>
                        <a:lnTo>
                          <a:pt x="19" y="0"/>
                        </a:lnTo>
                        <a:lnTo>
                          <a:pt x="17" y="0"/>
                        </a:lnTo>
                        <a:lnTo>
                          <a:pt x="8" y="0"/>
                        </a:lnTo>
                        <a:lnTo>
                          <a:pt x="5" y="0"/>
                        </a:lnTo>
                        <a:lnTo>
                          <a:pt x="2" y="3"/>
                        </a:lnTo>
                        <a:lnTo>
                          <a:pt x="2" y="5"/>
                        </a:lnTo>
                        <a:lnTo>
                          <a:pt x="0" y="8"/>
                        </a:lnTo>
                        <a:lnTo>
                          <a:pt x="0" y="112"/>
                        </a:lnTo>
                        <a:lnTo>
                          <a:pt x="2" y="115"/>
                        </a:lnTo>
                        <a:lnTo>
                          <a:pt x="5" y="121"/>
                        </a:lnTo>
                        <a:lnTo>
                          <a:pt x="8" y="121"/>
                        </a:lnTo>
                        <a:lnTo>
                          <a:pt x="14" y="121"/>
                        </a:lnTo>
                        <a:lnTo>
                          <a:pt x="17" y="121"/>
                        </a:lnTo>
                        <a:lnTo>
                          <a:pt x="19" y="121"/>
                        </a:lnTo>
                        <a:lnTo>
                          <a:pt x="19" y="118"/>
                        </a:lnTo>
                        <a:lnTo>
                          <a:pt x="22" y="115"/>
                        </a:lnTo>
                        <a:lnTo>
                          <a:pt x="22" y="112"/>
                        </a:lnTo>
                        <a:lnTo>
                          <a:pt x="25" y="109"/>
                        </a:lnTo>
                        <a:lnTo>
                          <a:pt x="25" y="11"/>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9" name="Freeform 100"/>
                  <p:cNvSpPr>
                    <a:spLocks/>
                  </p:cNvSpPr>
                  <p:nvPr/>
                </p:nvSpPr>
                <p:spPr bwMode="auto">
                  <a:xfrm>
                    <a:off x="1636716" y="4665667"/>
                    <a:ext cx="273050" cy="303213"/>
                  </a:xfrm>
                  <a:custGeom>
                    <a:avLst/>
                    <a:gdLst/>
                    <a:ahLst/>
                    <a:cxnLst>
                      <a:cxn ang="0">
                        <a:pos x="150" y="0"/>
                      </a:cxn>
                      <a:cxn ang="0">
                        <a:pos x="74" y="156"/>
                      </a:cxn>
                      <a:cxn ang="0">
                        <a:pos x="96" y="156"/>
                      </a:cxn>
                      <a:cxn ang="0">
                        <a:pos x="23" y="0"/>
                      </a:cxn>
                      <a:cxn ang="0">
                        <a:pos x="0" y="12"/>
                      </a:cxn>
                      <a:cxn ang="0">
                        <a:pos x="88" y="191"/>
                      </a:cxn>
                      <a:cxn ang="0">
                        <a:pos x="172" y="12"/>
                      </a:cxn>
                      <a:cxn ang="0">
                        <a:pos x="150" y="0"/>
                      </a:cxn>
                    </a:cxnLst>
                    <a:rect l="0" t="0" r="r" b="b"/>
                    <a:pathLst>
                      <a:path w="172" h="191">
                        <a:moveTo>
                          <a:pt x="150" y="0"/>
                        </a:moveTo>
                        <a:lnTo>
                          <a:pt x="74" y="156"/>
                        </a:lnTo>
                        <a:lnTo>
                          <a:pt x="96" y="156"/>
                        </a:lnTo>
                        <a:lnTo>
                          <a:pt x="23" y="0"/>
                        </a:lnTo>
                        <a:lnTo>
                          <a:pt x="0" y="12"/>
                        </a:lnTo>
                        <a:lnTo>
                          <a:pt x="88" y="191"/>
                        </a:lnTo>
                        <a:lnTo>
                          <a:pt x="172" y="12"/>
                        </a:lnTo>
                        <a:lnTo>
                          <a:pt x="150" y="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0" name="Freeform 101"/>
                  <p:cNvSpPr>
                    <a:spLocks/>
                  </p:cNvSpPr>
                  <p:nvPr/>
                </p:nvSpPr>
                <p:spPr bwMode="auto">
                  <a:xfrm>
                    <a:off x="1681166" y="4502155"/>
                    <a:ext cx="107950" cy="114300"/>
                  </a:xfrm>
                  <a:custGeom>
                    <a:avLst/>
                    <a:gdLst/>
                    <a:ahLst/>
                    <a:cxnLst>
                      <a:cxn ang="0">
                        <a:pos x="60" y="23"/>
                      </a:cxn>
                      <a:cxn ang="0">
                        <a:pos x="65" y="20"/>
                      </a:cxn>
                      <a:cxn ang="0">
                        <a:pos x="68" y="11"/>
                      </a:cxn>
                      <a:cxn ang="0">
                        <a:pos x="65" y="5"/>
                      </a:cxn>
                      <a:cxn ang="0">
                        <a:pos x="63" y="2"/>
                      </a:cxn>
                      <a:cxn ang="0">
                        <a:pos x="48" y="0"/>
                      </a:cxn>
                      <a:cxn ang="0">
                        <a:pos x="43" y="2"/>
                      </a:cxn>
                      <a:cxn ang="0">
                        <a:pos x="34" y="2"/>
                      </a:cxn>
                      <a:cxn ang="0">
                        <a:pos x="31" y="5"/>
                      </a:cxn>
                      <a:cxn ang="0">
                        <a:pos x="26" y="8"/>
                      </a:cxn>
                      <a:cxn ang="0">
                        <a:pos x="20" y="8"/>
                      </a:cxn>
                      <a:cxn ang="0">
                        <a:pos x="17" y="11"/>
                      </a:cxn>
                      <a:cxn ang="0">
                        <a:pos x="15" y="14"/>
                      </a:cxn>
                      <a:cxn ang="0">
                        <a:pos x="3" y="23"/>
                      </a:cxn>
                      <a:cxn ang="0">
                        <a:pos x="0" y="34"/>
                      </a:cxn>
                      <a:cxn ang="0">
                        <a:pos x="0" y="34"/>
                      </a:cxn>
                      <a:cxn ang="0">
                        <a:pos x="0" y="37"/>
                      </a:cxn>
                      <a:cxn ang="0">
                        <a:pos x="3" y="46"/>
                      </a:cxn>
                      <a:cxn ang="0">
                        <a:pos x="6" y="49"/>
                      </a:cxn>
                      <a:cxn ang="0">
                        <a:pos x="12" y="51"/>
                      </a:cxn>
                      <a:cxn ang="0">
                        <a:pos x="15" y="54"/>
                      </a:cxn>
                      <a:cxn ang="0">
                        <a:pos x="17" y="57"/>
                      </a:cxn>
                      <a:cxn ang="0">
                        <a:pos x="26" y="60"/>
                      </a:cxn>
                      <a:cxn ang="0">
                        <a:pos x="29" y="63"/>
                      </a:cxn>
                      <a:cxn ang="0">
                        <a:pos x="34" y="63"/>
                      </a:cxn>
                      <a:cxn ang="0">
                        <a:pos x="40" y="69"/>
                      </a:cxn>
                      <a:cxn ang="0">
                        <a:pos x="46" y="69"/>
                      </a:cxn>
                      <a:cxn ang="0">
                        <a:pos x="48" y="72"/>
                      </a:cxn>
                      <a:cxn ang="0">
                        <a:pos x="54" y="72"/>
                      </a:cxn>
                      <a:cxn ang="0">
                        <a:pos x="60" y="72"/>
                      </a:cxn>
                      <a:cxn ang="0">
                        <a:pos x="65" y="66"/>
                      </a:cxn>
                      <a:cxn ang="0">
                        <a:pos x="68" y="60"/>
                      </a:cxn>
                      <a:cxn ang="0">
                        <a:pos x="65" y="54"/>
                      </a:cxn>
                      <a:cxn ang="0">
                        <a:pos x="60" y="49"/>
                      </a:cxn>
                      <a:cxn ang="0">
                        <a:pos x="57" y="46"/>
                      </a:cxn>
                      <a:cxn ang="0">
                        <a:pos x="51" y="46"/>
                      </a:cxn>
                      <a:cxn ang="0">
                        <a:pos x="48" y="43"/>
                      </a:cxn>
                      <a:cxn ang="0">
                        <a:pos x="43" y="40"/>
                      </a:cxn>
                      <a:cxn ang="0">
                        <a:pos x="37" y="37"/>
                      </a:cxn>
                      <a:cxn ang="0">
                        <a:pos x="31" y="34"/>
                      </a:cxn>
                      <a:cxn ang="0">
                        <a:pos x="29" y="34"/>
                      </a:cxn>
                      <a:cxn ang="0">
                        <a:pos x="26" y="31"/>
                      </a:cxn>
                      <a:cxn ang="0">
                        <a:pos x="26" y="34"/>
                      </a:cxn>
                      <a:cxn ang="0">
                        <a:pos x="26" y="34"/>
                      </a:cxn>
                      <a:cxn ang="0">
                        <a:pos x="23" y="34"/>
                      </a:cxn>
                      <a:cxn ang="0">
                        <a:pos x="26" y="34"/>
                      </a:cxn>
                      <a:cxn ang="0">
                        <a:pos x="29" y="31"/>
                      </a:cxn>
                      <a:cxn ang="0">
                        <a:pos x="29" y="31"/>
                      </a:cxn>
                      <a:cxn ang="0">
                        <a:pos x="29" y="31"/>
                      </a:cxn>
                      <a:cxn ang="0">
                        <a:pos x="34" y="28"/>
                      </a:cxn>
                      <a:cxn ang="0">
                        <a:pos x="40" y="28"/>
                      </a:cxn>
                      <a:cxn ang="0">
                        <a:pos x="46" y="26"/>
                      </a:cxn>
                      <a:cxn ang="0">
                        <a:pos x="48" y="26"/>
                      </a:cxn>
                      <a:cxn ang="0">
                        <a:pos x="57" y="23"/>
                      </a:cxn>
                    </a:cxnLst>
                    <a:rect l="0" t="0" r="r" b="b"/>
                    <a:pathLst>
                      <a:path w="68" h="72">
                        <a:moveTo>
                          <a:pt x="57" y="23"/>
                        </a:moveTo>
                        <a:lnTo>
                          <a:pt x="60" y="23"/>
                        </a:lnTo>
                        <a:lnTo>
                          <a:pt x="63" y="23"/>
                        </a:lnTo>
                        <a:lnTo>
                          <a:pt x="65" y="20"/>
                        </a:lnTo>
                        <a:lnTo>
                          <a:pt x="65" y="14"/>
                        </a:lnTo>
                        <a:lnTo>
                          <a:pt x="68" y="11"/>
                        </a:lnTo>
                        <a:lnTo>
                          <a:pt x="65" y="8"/>
                        </a:lnTo>
                        <a:lnTo>
                          <a:pt x="65" y="5"/>
                        </a:lnTo>
                        <a:lnTo>
                          <a:pt x="65" y="2"/>
                        </a:lnTo>
                        <a:lnTo>
                          <a:pt x="63" y="2"/>
                        </a:lnTo>
                        <a:lnTo>
                          <a:pt x="60" y="0"/>
                        </a:lnTo>
                        <a:lnTo>
                          <a:pt x="48" y="0"/>
                        </a:lnTo>
                        <a:lnTo>
                          <a:pt x="46" y="2"/>
                        </a:lnTo>
                        <a:lnTo>
                          <a:pt x="43" y="2"/>
                        </a:lnTo>
                        <a:lnTo>
                          <a:pt x="40" y="2"/>
                        </a:lnTo>
                        <a:lnTo>
                          <a:pt x="34" y="2"/>
                        </a:lnTo>
                        <a:lnTo>
                          <a:pt x="34" y="5"/>
                        </a:lnTo>
                        <a:lnTo>
                          <a:pt x="31" y="5"/>
                        </a:lnTo>
                        <a:lnTo>
                          <a:pt x="26" y="5"/>
                        </a:lnTo>
                        <a:lnTo>
                          <a:pt x="26" y="8"/>
                        </a:lnTo>
                        <a:lnTo>
                          <a:pt x="23" y="8"/>
                        </a:lnTo>
                        <a:lnTo>
                          <a:pt x="20" y="8"/>
                        </a:lnTo>
                        <a:lnTo>
                          <a:pt x="20" y="11"/>
                        </a:lnTo>
                        <a:lnTo>
                          <a:pt x="17" y="11"/>
                        </a:lnTo>
                        <a:lnTo>
                          <a:pt x="15" y="11"/>
                        </a:lnTo>
                        <a:lnTo>
                          <a:pt x="15" y="14"/>
                        </a:lnTo>
                        <a:lnTo>
                          <a:pt x="12" y="14"/>
                        </a:lnTo>
                        <a:lnTo>
                          <a:pt x="3" y="23"/>
                        </a:lnTo>
                        <a:lnTo>
                          <a:pt x="0" y="26"/>
                        </a:lnTo>
                        <a:lnTo>
                          <a:pt x="0" y="34"/>
                        </a:lnTo>
                        <a:lnTo>
                          <a:pt x="0" y="31"/>
                        </a:lnTo>
                        <a:lnTo>
                          <a:pt x="0" y="34"/>
                        </a:lnTo>
                        <a:lnTo>
                          <a:pt x="0" y="34"/>
                        </a:lnTo>
                        <a:lnTo>
                          <a:pt x="0" y="37"/>
                        </a:lnTo>
                        <a:lnTo>
                          <a:pt x="3" y="40"/>
                        </a:lnTo>
                        <a:lnTo>
                          <a:pt x="3" y="46"/>
                        </a:lnTo>
                        <a:lnTo>
                          <a:pt x="6" y="46"/>
                        </a:lnTo>
                        <a:lnTo>
                          <a:pt x="6" y="49"/>
                        </a:lnTo>
                        <a:lnTo>
                          <a:pt x="9" y="51"/>
                        </a:lnTo>
                        <a:lnTo>
                          <a:pt x="12" y="51"/>
                        </a:lnTo>
                        <a:lnTo>
                          <a:pt x="15" y="51"/>
                        </a:lnTo>
                        <a:lnTo>
                          <a:pt x="15" y="54"/>
                        </a:lnTo>
                        <a:lnTo>
                          <a:pt x="17" y="54"/>
                        </a:lnTo>
                        <a:lnTo>
                          <a:pt x="17" y="57"/>
                        </a:lnTo>
                        <a:lnTo>
                          <a:pt x="20" y="57"/>
                        </a:lnTo>
                        <a:lnTo>
                          <a:pt x="26" y="60"/>
                        </a:lnTo>
                        <a:lnTo>
                          <a:pt x="26" y="60"/>
                        </a:lnTo>
                        <a:lnTo>
                          <a:pt x="29" y="63"/>
                        </a:lnTo>
                        <a:lnTo>
                          <a:pt x="34" y="63"/>
                        </a:lnTo>
                        <a:lnTo>
                          <a:pt x="34" y="63"/>
                        </a:lnTo>
                        <a:lnTo>
                          <a:pt x="37" y="66"/>
                        </a:lnTo>
                        <a:lnTo>
                          <a:pt x="40" y="69"/>
                        </a:lnTo>
                        <a:lnTo>
                          <a:pt x="43" y="69"/>
                        </a:lnTo>
                        <a:lnTo>
                          <a:pt x="46" y="69"/>
                        </a:lnTo>
                        <a:lnTo>
                          <a:pt x="48" y="69"/>
                        </a:lnTo>
                        <a:lnTo>
                          <a:pt x="48" y="72"/>
                        </a:lnTo>
                        <a:lnTo>
                          <a:pt x="51" y="72"/>
                        </a:lnTo>
                        <a:lnTo>
                          <a:pt x="54" y="72"/>
                        </a:lnTo>
                        <a:lnTo>
                          <a:pt x="57" y="72"/>
                        </a:lnTo>
                        <a:lnTo>
                          <a:pt x="60" y="72"/>
                        </a:lnTo>
                        <a:lnTo>
                          <a:pt x="63" y="69"/>
                        </a:lnTo>
                        <a:lnTo>
                          <a:pt x="65" y="66"/>
                        </a:lnTo>
                        <a:lnTo>
                          <a:pt x="65" y="63"/>
                        </a:lnTo>
                        <a:lnTo>
                          <a:pt x="68" y="60"/>
                        </a:lnTo>
                        <a:lnTo>
                          <a:pt x="68" y="57"/>
                        </a:lnTo>
                        <a:lnTo>
                          <a:pt x="65" y="54"/>
                        </a:lnTo>
                        <a:lnTo>
                          <a:pt x="63" y="49"/>
                        </a:lnTo>
                        <a:lnTo>
                          <a:pt x="60" y="49"/>
                        </a:lnTo>
                        <a:lnTo>
                          <a:pt x="60" y="49"/>
                        </a:lnTo>
                        <a:lnTo>
                          <a:pt x="57" y="46"/>
                        </a:lnTo>
                        <a:lnTo>
                          <a:pt x="54" y="46"/>
                        </a:lnTo>
                        <a:lnTo>
                          <a:pt x="51" y="46"/>
                        </a:lnTo>
                        <a:lnTo>
                          <a:pt x="48" y="46"/>
                        </a:lnTo>
                        <a:lnTo>
                          <a:pt x="48" y="43"/>
                        </a:lnTo>
                        <a:lnTo>
                          <a:pt x="46" y="40"/>
                        </a:lnTo>
                        <a:lnTo>
                          <a:pt x="43" y="40"/>
                        </a:lnTo>
                        <a:lnTo>
                          <a:pt x="40" y="40"/>
                        </a:lnTo>
                        <a:lnTo>
                          <a:pt x="37" y="37"/>
                        </a:lnTo>
                        <a:lnTo>
                          <a:pt x="34" y="37"/>
                        </a:lnTo>
                        <a:lnTo>
                          <a:pt x="31" y="34"/>
                        </a:lnTo>
                        <a:lnTo>
                          <a:pt x="29" y="34"/>
                        </a:lnTo>
                        <a:lnTo>
                          <a:pt x="29" y="34"/>
                        </a:lnTo>
                        <a:lnTo>
                          <a:pt x="23" y="31"/>
                        </a:lnTo>
                        <a:lnTo>
                          <a:pt x="26" y="31"/>
                        </a:lnTo>
                        <a:lnTo>
                          <a:pt x="23" y="31"/>
                        </a:lnTo>
                        <a:lnTo>
                          <a:pt x="26" y="34"/>
                        </a:lnTo>
                        <a:lnTo>
                          <a:pt x="26" y="31"/>
                        </a:lnTo>
                        <a:lnTo>
                          <a:pt x="26" y="34"/>
                        </a:lnTo>
                        <a:lnTo>
                          <a:pt x="26" y="34"/>
                        </a:lnTo>
                        <a:lnTo>
                          <a:pt x="23" y="34"/>
                        </a:lnTo>
                        <a:lnTo>
                          <a:pt x="26" y="34"/>
                        </a:lnTo>
                        <a:lnTo>
                          <a:pt x="26" y="34"/>
                        </a:lnTo>
                        <a:lnTo>
                          <a:pt x="23" y="34"/>
                        </a:lnTo>
                        <a:lnTo>
                          <a:pt x="29" y="31"/>
                        </a:lnTo>
                        <a:lnTo>
                          <a:pt x="26" y="31"/>
                        </a:lnTo>
                        <a:lnTo>
                          <a:pt x="29" y="31"/>
                        </a:lnTo>
                        <a:lnTo>
                          <a:pt x="31" y="31"/>
                        </a:lnTo>
                        <a:lnTo>
                          <a:pt x="29" y="31"/>
                        </a:lnTo>
                        <a:lnTo>
                          <a:pt x="34" y="31"/>
                        </a:lnTo>
                        <a:lnTo>
                          <a:pt x="34" y="28"/>
                        </a:lnTo>
                        <a:lnTo>
                          <a:pt x="37" y="28"/>
                        </a:lnTo>
                        <a:lnTo>
                          <a:pt x="40" y="28"/>
                        </a:lnTo>
                        <a:lnTo>
                          <a:pt x="43" y="28"/>
                        </a:lnTo>
                        <a:lnTo>
                          <a:pt x="46" y="26"/>
                        </a:lnTo>
                        <a:lnTo>
                          <a:pt x="48" y="26"/>
                        </a:lnTo>
                        <a:lnTo>
                          <a:pt x="48" y="26"/>
                        </a:lnTo>
                        <a:lnTo>
                          <a:pt x="57" y="26"/>
                        </a:lnTo>
                        <a:lnTo>
                          <a:pt x="57"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1" name="Freeform 102"/>
                  <p:cNvSpPr>
                    <a:spLocks/>
                  </p:cNvSpPr>
                  <p:nvPr/>
                </p:nvSpPr>
                <p:spPr bwMode="auto">
                  <a:xfrm>
                    <a:off x="1749428" y="4579942"/>
                    <a:ext cx="111125" cy="146050"/>
                  </a:xfrm>
                  <a:custGeom>
                    <a:avLst/>
                    <a:gdLst/>
                    <a:ahLst/>
                    <a:cxnLst>
                      <a:cxn ang="0">
                        <a:pos x="5" y="83"/>
                      </a:cxn>
                      <a:cxn ang="0">
                        <a:pos x="11" y="92"/>
                      </a:cxn>
                      <a:cxn ang="0">
                        <a:pos x="17" y="92"/>
                      </a:cxn>
                      <a:cxn ang="0">
                        <a:pos x="22" y="92"/>
                      </a:cxn>
                      <a:cxn ang="0">
                        <a:pos x="28" y="86"/>
                      </a:cxn>
                      <a:cxn ang="0">
                        <a:pos x="28" y="80"/>
                      </a:cxn>
                      <a:cxn ang="0">
                        <a:pos x="31" y="72"/>
                      </a:cxn>
                      <a:cxn ang="0">
                        <a:pos x="36" y="63"/>
                      </a:cxn>
                      <a:cxn ang="0">
                        <a:pos x="42" y="63"/>
                      </a:cxn>
                      <a:cxn ang="0">
                        <a:pos x="45" y="60"/>
                      </a:cxn>
                      <a:cxn ang="0">
                        <a:pos x="48" y="57"/>
                      </a:cxn>
                      <a:cxn ang="0">
                        <a:pos x="53" y="54"/>
                      </a:cxn>
                      <a:cxn ang="0">
                        <a:pos x="59" y="51"/>
                      </a:cxn>
                      <a:cxn ang="0">
                        <a:pos x="62" y="49"/>
                      </a:cxn>
                      <a:cxn ang="0">
                        <a:pos x="67" y="43"/>
                      </a:cxn>
                      <a:cxn ang="0">
                        <a:pos x="70" y="37"/>
                      </a:cxn>
                      <a:cxn ang="0">
                        <a:pos x="70" y="37"/>
                      </a:cxn>
                      <a:cxn ang="0">
                        <a:pos x="67" y="28"/>
                      </a:cxn>
                      <a:cxn ang="0">
                        <a:pos x="67" y="26"/>
                      </a:cxn>
                      <a:cxn ang="0">
                        <a:pos x="65" y="23"/>
                      </a:cxn>
                      <a:cxn ang="0">
                        <a:pos x="59" y="20"/>
                      </a:cxn>
                      <a:cxn ang="0">
                        <a:pos x="53" y="11"/>
                      </a:cxn>
                      <a:cxn ang="0">
                        <a:pos x="42" y="8"/>
                      </a:cxn>
                      <a:cxn ang="0">
                        <a:pos x="39" y="5"/>
                      </a:cxn>
                      <a:cxn ang="0">
                        <a:pos x="34" y="5"/>
                      </a:cxn>
                      <a:cxn ang="0">
                        <a:pos x="28" y="2"/>
                      </a:cxn>
                      <a:cxn ang="0">
                        <a:pos x="22" y="0"/>
                      </a:cxn>
                      <a:cxn ang="0">
                        <a:pos x="14" y="0"/>
                      </a:cxn>
                      <a:cxn ang="0">
                        <a:pos x="8" y="0"/>
                      </a:cxn>
                      <a:cxn ang="0">
                        <a:pos x="3" y="2"/>
                      </a:cxn>
                      <a:cxn ang="0">
                        <a:pos x="0" y="5"/>
                      </a:cxn>
                      <a:cxn ang="0">
                        <a:pos x="3" y="14"/>
                      </a:cxn>
                      <a:cxn ang="0">
                        <a:pos x="5" y="20"/>
                      </a:cxn>
                      <a:cxn ang="0">
                        <a:pos x="8" y="23"/>
                      </a:cxn>
                      <a:cxn ang="0">
                        <a:pos x="14" y="26"/>
                      </a:cxn>
                      <a:cxn ang="0">
                        <a:pos x="20" y="26"/>
                      </a:cxn>
                      <a:cxn ang="0">
                        <a:pos x="25" y="28"/>
                      </a:cxn>
                      <a:cxn ang="0">
                        <a:pos x="31" y="28"/>
                      </a:cxn>
                      <a:cxn ang="0">
                        <a:pos x="34" y="31"/>
                      </a:cxn>
                      <a:cxn ang="0">
                        <a:pos x="39" y="34"/>
                      </a:cxn>
                      <a:cxn ang="0">
                        <a:pos x="45" y="37"/>
                      </a:cxn>
                      <a:cxn ang="0">
                        <a:pos x="45" y="37"/>
                      </a:cxn>
                      <a:cxn ang="0">
                        <a:pos x="45" y="37"/>
                      </a:cxn>
                      <a:cxn ang="0">
                        <a:pos x="48" y="28"/>
                      </a:cxn>
                      <a:cxn ang="0">
                        <a:pos x="42" y="31"/>
                      </a:cxn>
                      <a:cxn ang="0">
                        <a:pos x="36" y="34"/>
                      </a:cxn>
                      <a:cxn ang="0">
                        <a:pos x="34" y="37"/>
                      </a:cxn>
                      <a:cxn ang="0">
                        <a:pos x="31" y="37"/>
                      </a:cxn>
                      <a:cxn ang="0">
                        <a:pos x="25" y="43"/>
                      </a:cxn>
                      <a:cxn ang="0">
                        <a:pos x="17" y="51"/>
                      </a:cxn>
                      <a:cxn ang="0">
                        <a:pos x="11" y="54"/>
                      </a:cxn>
                      <a:cxn ang="0">
                        <a:pos x="8" y="60"/>
                      </a:cxn>
                      <a:cxn ang="0">
                        <a:pos x="5" y="66"/>
                      </a:cxn>
                      <a:cxn ang="0">
                        <a:pos x="5" y="80"/>
                      </a:cxn>
                    </a:cxnLst>
                    <a:rect l="0" t="0" r="r" b="b"/>
                    <a:pathLst>
                      <a:path w="70" h="92">
                        <a:moveTo>
                          <a:pt x="5" y="80"/>
                        </a:moveTo>
                        <a:lnTo>
                          <a:pt x="5" y="83"/>
                        </a:lnTo>
                        <a:lnTo>
                          <a:pt x="5" y="86"/>
                        </a:lnTo>
                        <a:lnTo>
                          <a:pt x="11" y="92"/>
                        </a:lnTo>
                        <a:lnTo>
                          <a:pt x="14" y="92"/>
                        </a:lnTo>
                        <a:lnTo>
                          <a:pt x="17" y="92"/>
                        </a:lnTo>
                        <a:lnTo>
                          <a:pt x="20" y="92"/>
                        </a:lnTo>
                        <a:lnTo>
                          <a:pt x="22" y="92"/>
                        </a:lnTo>
                        <a:lnTo>
                          <a:pt x="25" y="86"/>
                        </a:lnTo>
                        <a:lnTo>
                          <a:pt x="28" y="86"/>
                        </a:lnTo>
                        <a:lnTo>
                          <a:pt x="28" y="83"/>
                        </a:lnTo>
                        <a:lnTo>
                          <a:pt x="28" y="80"/>
                        </a:lnTo>
                        <a:lnTo>
                          <a:pt x="28" y="75"/>
                        </a:lnTo>
                        <a:lnTo>
                          <a:pt x="31" y="72"/>
                        </a:lnTo>
                        <a:lnTo>
                          <a:pt x="31" y="72"/>
                        </a:lnTo>
                        <a:lnTo>
                          <a:pt x="36" y="63"/>
                        </a:lnTo>
                        <a:lnTo>
                          <a:pt x="39" y="63"/>
                        </a:lnTo>
                        <a:lnTo>
                          <a:pt x="42" y="63"/>
                        </a:lnTo>
                        <a:lnTo>
                          <a:pt x="42" y="60"/>
                        </a:lnTo>
                        <a:lnTo>
                          <a:pt x="45" y="60"/>
                        </a:lnTo>
                        <a:lnTo>
                          <a:pt x="48" y="57"/>
                        </a:lnTo>
                        <a:lnTo>
                          <a:pt x="48" y="57"/>
                        </a:lnTo>
                        <a:lnTo>
                          <a:pt x="51" y="57"/>
                        </a:lnTo>
                        <a:lnTo>
                          <a:pt x="53" y="54"/>
                        </a:lnTo>
                        <a:lnTo>
                          <a:pt x="56" y="51"/>
                        </a:lnTo>
                        <a:lnTo>
                          <a:pt x="59" y="51"/>
                        </a:lnTo>
                        <a:lnTo>
                          <a:pt x="59" y="51"/>
                        </a:lnTo>
                        <a:lnTo>
                          <a:pt x="62" y="49"/>
                        </a:lnTo>
                        <a:lnTo>
                          <a:pt x="65" y="46"/>
                        </a:lnTo>
                        <a:lnTo>
                          <a:pt x="67" y="43"/>
                        </a:lnTo>
                        <a:lnTo>
                          <a:pt x="67" y="40"/>
                        </a:lnTo>
                        <a:lnTo>
                          <a:pt x="70" y="37"/>
                        </a:lnTo>
                        <a:lnTo>
                          <a:pt x="67" y="37"/>
                        </a:lnTo>
                        <a:lnTo>
                          <a:pt x="70" y="37"/>
                        </a:lnTo>
                        <a:lnTo>
                          <a:pt x="70" y="31"/>
                        </a:lnTo>
                        <a:lnTo>
                          <a:pt x="67" y="28"/>
                        </a:lnTo>
                        <a:lnTo>
                          <a:pt x="67" y="28"/>
                        </a:lnTo>
                        <a:lnTo>
                          <a:pt x="67" y="26"/>
                        </a:lnTo>
                        <a:lnTo>
                          <a:pt x="67" y="23"/>
                        </a:lnTo>
                        <a:lnTo>
                          <a:pt x="65" y="23"/>
                        </a:lnTo>
                        <a:lnTo>
                          <a:pt x="65" y="23"/>
                        </a:lnTo>
                        <a:lnTo>
                          <a:pt x="59" y="20"/>
                        </a:lnTo>
                        <a:lnTo>
                          <a:pt x="53" y="14"/>
                        </a:lnTo>
                        <a:lnTo>
                          <a:pt x="53" y="11"/>
                        </a:lnTo>
                        <a:lnTo>
                          <a:pt x="51" y="11"/>
                        </a:lnTo>
                        <a:lnTo>
                          <a:pt x="42" y="8"/>
                        </a:lnTo>
                        <a:lnTo>
                          <a:pt x="42" y="8"/>
                        </a:lnTo>
                        <a:lnTo>
                          <a:pt x="39" y="5"/>
                        </a:lnTo>
                        <a:lnTo>
                          <a:pt x="34" y="5"/>
                        </a:lnTo>
                        <a:lnTo>
                          <a:pt x="34" y="5"/>
                        </a:lnTo>
                        <a:lnTo>
                          <a:pt x="31" y="2"/>
                        </a:lnTo>
                        <a:lnTo>
                          <a:pt x="28" y="2"/>
                        </a:lnTo>
                        <a:lnTo>
                          <a:pt x="25" y="2"/>
                        </a:lnTo>
                        <a:lnTo>
                          <a:pt x="22" y="0"/>
                        </a:lnTo>
                        <a:lnTo>
                          <a:pt x="20" y="0"/>
                        </a:lnTo>
                        <a:lnTo>
                          <a:pt x="14" y="0"/>
                        </a:lnTo>
                        <a:lnTo>
                          <a:pt x="17" y="0"/>
                        </a:lnTo>
                        <a:lnTo>
                          <a:pt x="8" y="0"/>
                        </a:lnTo>
                        <a:lnTo>
                          <a:pt x="5" y="0"/>
                        </a:lnTo>
                        <a:lnTo>
                          <a:pt x="3" y="2"/>
                        </a:lnTo>
                        <a:lnTo>
                          <a:pt x="3" y="2"/>
                        </a:lnTo>
                        <a:lnTo>
                          <a:pt x="0" y="5"/>
                        </a:lnTo>
                        <a:lnTo>
                          <a:pt x="0" y="14"/>
                        </a:lnTo>
                        <a:lnTo>
                          <a:pt x="3" y="14"/>
                        </a:lnTo>
                        <a:lnTo>
                          <a:pt x="3" y="20"/>
                        </a:lnTo>
                        <a:lnTo>
                          <a:pt x="5" y="20"/>
                        </a:lnTo>
                        <a:lnTo>
                          <a:pt x="8" y="23"/>
                        </a:lnTo>
                        <a:lnTo>
                          <a:pt x="8" y="23"/>
                        </a:lnTo>
                        <a:lnTo>
                          <a:pt x="11" y="23"/>
                        </a:lnTo>
                        <a:lnTo>
                          <a:pt x="14" y="26"/>
                        </a:lnTo>
                        <a:lnTo>
                          <a:pt x="17" y="26"/>
                        </a:lnTo>
                        <a:lnTo>
                          <a:pt x="20" y="26"/>
                        </a:lnTo>
                        <a:lnTo>
                          <a:pt x="22" y="26"/>
                        </a:lnTo>
                        <a:lnTo>
                          <a:pt x="25" y="28"/>
                        </a:lnTo>
                        <a:lnTo>
                          <a:pt x="28" y="28"/>
                        </a:lnTo>
                        <a:lnTo>
                          <a:pt x="31" y="28"/>
                        </a:lnTo>
                        <a:lnTo>
                          <a:pt x="31" y="31"/>
                        </a:lnTo>
                        <a:lnTo>
                          <a:pt x="34" y="31"/>
                        </a:lnTo>
                        <a:lnTo>
                          <a:pt x="36" y="31"/>
                        </a:lnTo>
                        <a:lnTo>
                          <a:pt x="39" y="34"/>
                        </a:lnTo>
                        <a:lnTo>
                          <a:pt x="42" y="34"/>
                        </a:lnTo>
                        <a:lnTo>
                          <a:pt x="45" y="37"/>
                        </a:lnTo>
                        <a:lnTo>
                          <a:pt x="48" y="37"/>
                        </a:lnTo>
                        <a:lnTo>
                          <a:pt x="45" y="37"/>
                        </a:lnTo>
                        <a:lnTo>
                          <a:pt x="45" y="31"/>
                        </a:lnTo>
                        <a:lnTo>
                          <a:pt x="45" y="37"/>
                        </a:lnTo>
                        <a:lnTo>
                          <a:pt x="45" y="31"/>
                        </a:lnTo>
                        <a:lnTo>
                          <a:pt x="48" y="28"/>
                        </a:lnTo>
                        <a:lnTo>
                          <a:pt x="45" y="31"/>
                        </a:lnTo>
                        <a:lnTo>
                          <a:pt x="42" y="31"/>
                        </a:lnTo>
                        <a:lnTo>
                          <a:pt x="42" y="34"/>
                        </a:lnTo>
                        <a:lnTo>
                          <a:pt x="36" y="34"/>
                        </a:lnTo>
                        <a:lnTo>
                          <a:pt x="36" y="37"/>
                        </a:lnTo>
                        <a:lnTo>
                          <a:pt x="34" y="37"/>
                        </a:lnTo>
                        <a:lnTo>
                          <a:pt x="34" y="37"/>
                        </a:lnTo>
                        <a:lnTo>
                          <a:pt x="31" y="37"/>
                        </a:lnTo>
                        <a:lnTo>
                          <a:pt x="28" y="40"/>
                        </a:lnTo>
                        <a:lnTo>
                          <a:pt x="25" y="43"/>
                        </a:lnTo>
                        <a:lnTo>
                          <a:pt x="22" y="46"/>
                        </a:lnTo>
                        <a:lnTo>
                          <a:pt x="17" y="51"/>
                        </a:lnTo>
                        <a:lnTo>
                          <a:pt x="14" y="51"/>
                        </a:lnTo>
                        <a:lnTo>
                          <a:pt x="11" y="54"/>
                        </a:lnTo>
                        <a:lnTo>
                          <a:pt x="11" y="57"/>
                        </a:lnTo>
                        <a:lnTo>
                          <a:pt x="8" y="60"/>
                        </a:lnTo>
                        <a:lnTo>
                          <a:pt x="8" y="63"/>
                        </a:lnTo>
                        <a:lnTo>
                          <a:pt x="5" y="66"/>
                        </a:lnTo>
                        <a:lnTo>
                          <a:pt x="5" y="69"/>
                        </a:lnTo>
                        <a:lnTo>
                          <a:pt x="5" y="8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grpSp>
          <p:grpSp>
            <p:nvGrpSpPr>
              <p:cNvPr id="6" name="Group 185"/>
              <p:cNvGrpSpPr>
                <a:grpSpLocks/>
              </p:cNvGrpSpPr>
              <p:nvPr/>
            </p:nvGrpSpPr>
            <p:grpSpPr bwMode="auto">
              <a:xfrm>
                <a:off x="1986376" y="1475510"/>
                <a:ext cx="4262197" cy="2715490"/>
                <a:chOff x="1986376" y="1475510"/>
                <a:chExt cx="4262197" cy="2715490"/>
              </a:xfrm>
            </p:grpSpPr>
            <p:grpSp>
              <p:nvGrpSpPr>
                <p:cNvPr id="7" name="Group 211"/>
                <p:cNvGrpSpPr>
                  <a:grpSpLocks/>
                </p:cNvGrpSpPr>
                <p:nvPr/>
              </p:nvGrpSpPr>
              <p:grpSpPr bwMode="auto">
                <a:xfrm>
                  <a:off x="3031857" y="1808109"/>
                  <a:ext cx="1974789" cy="2382891"/>
                  <a:chOff x="517" y="3187"/>
                  <a:chExt cx="879" cy="919"/>
                </a:xfrm>
              </p:grpSpPr>
              <p:sp>
                <p:nvSpPr>
                  <p:cNvPr id="15" name="Freeform 111"/>
                  <p:cNvSpPr>
                    <a:spLocks/>
                  </p:cNvSpPr>
                  <p:nvPr/>
                </p:nvSpPr>
                <p:spPr bwMode="auto">
                  <a:xfrm>
                    <a:off x="622" y="3187"/>
                    <a:ext cx="457" cy="46"/>
                  </a:xfrm>
                  <a:custGeom>
                    <a:avLst/>
                    <a:gdLst>
                      <a:gd name="T0" fmla="*/ 23 w 457"/>
                      <a:gd name="T1" fmla="*/ 0 h 46"/>
                      <a:gd name="T2" fmla="*/ 17 w 457"/>
                      <a:gd name="T3" fmla="*/ 0 h 46"/>
                      <a:gd name="T4" fmla="*/ 11 w 457"/>
                      <a:gd name="T5" fmla="*/ 3 h 46"/>
                      <a:gd name="T6" fmla="*/ 6 w 457"/>
                      <a:gd name="T7" fmla="*/ 6 h 46"/>
                      <a:gd name="T8" fmla="*/ 3 w 457"/>
                      <a:gd name="T9" fmla="*/ 9 h 46"/>
                      <a:gd name="T10" fmla="*/ 0 w 457"/>
                      <a:gd name="T11" fmla="*/ 14 h 46"/>
                      <a:gd name="T12" fmla="*/ 0 w 457"/>
                      <a:gd name="T13" fmla="*/ 29 h 46"/>
                      <a:gd name="T14" fmla="*/ 3 w 457"/>
                      <a:gd name="T15" fmla="*/ 32 h 46"/>
                      <a:gd name="T16" fmla="*/ 6 w 457"/>
                      <a:gd name="T17" fmla="*/ 37 h 46"/>
                      <a:gd name="T18" fmla="*/ 11 w 457"/>
                      <a:gd name="T19" fmla="*/ 43 h 46"/>
                      <a:gd name="T20" fmla="*/ 17 w 457"/>
                      <a:gd name="T21" fmla="*/ 43 h 46"/>
                      <a:gd name="T22" fmla="*/ 23 w 457"/>
                      <a:gd name="T23" fmla="*/ 46 h 46"/>
                      <a:gd name="T24" fmla="*/ 435 w 457"/>
                      <a:gd name="T25" fmla="*/ 46 h 46"/>
                      <a:gd name="T26" fmla="*/ 443 w 457"/>
                      <a:gd name="T27" fmla="*/ 43 h 46"/>
                      <a:gd name="T28" fmla="*/ 446 w 457"/>
                      <a:gd name="T29" fmla="*/ 43 h 46"/>
                      <a:gd name="T30" fmla="*/ 455 w 457"/>
                      <a:gd name="T31" fmla="*/ 32 h 46"/>
                      <a:gd name="T32" fmla="*/ 457 w 457"/>
                      <a:gd name="T33" fmla="*/ 29 h 46"/>
                      <a:gd name="T34" fmla="*/ 457 w 457"/>
                      <a:gd name="T35" fmla="*/ 23 h 46"/>
                      <a:gd name="T36" fmla="*/ 457 w 457"/>
                      <a:gd name="T37" fmla="*/ 14 h 46"/>
                      <a:gd name="T38" fmla="*/ 455 w 457"/>
                      <a:gd name="T39" fmla="*/ 9 h 46"/>
                      <a:gd name="T40" fmla="*/ 452 w 457"/>
                      <a:gd name="T41" fmla="*/ 6 h 46"/>
                      <a:gd name="T42" fmla="*/ 446 w 457"/>
                      <a:gd name="T43" fmla="*/ 3 h 46"/>
                      <a:gd name="T44" fmla="*/ 443 w 457"/>
                      <a:gd name="T45" fmla="*/ 0 h 46"/>
                      <a:gd name="T46" fmla="*/ 435 w 457"/>
                      <a:gd name="T47" fmla="*/ 0 h 46"/>
                      <a:gd name="T48" fmla="*/ 23 w 457"/>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7"/>
                      <a:gd name="T76" fmla="*/ 0 h 46"/>
                      <a:gd name="T77" fmla="*/ 457 w 457"/>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7" h="46">
                        <a:moveTo>
                          <a:pt x="23" y="0"/>
                        </a:moveTo>
                        <a:lnTo>
                          <a:pt x="17" y="0"/>
                        </a:lnTo>
                        <a:lnTo>
                          <a:pt x="11" y="3"/>
                        </a:lnTo>
                        <a:lnTo>
                          <a:pt x="6" y="6"/>
                        </a:lnTo>
                        <a:lnTo>
                          <a:pt x="3" y="9"/>
                        </a:lnTo>
                        <a:lnTo>
                          <a:pt x="0" y="14"/>
                        </a:lnTo>
                        <a:lnTo>
                          <a:pt x="0" y="29"/>
                        </a:lnTo>
                        <a:lnTo>
                          <a:pt x="3" y="32"/>
                        </a:lnTo>
                        <a:lnTo>
                          <a:pt x="6" y="37"/>
                        </a:lnTo>
                        <a:lnTo>
                          <a:pt x="11" y="43"/>
                        </a:lnTo>
                        <a:lnTo>
                          <a:pt x="17" y="43"/>
                        </a:lnTo>
                        <a:lnTo>
                          <a:pt x="23" y="46"/>
                        </a:lnTo>
                        <a:lnTo>
                          <a:pt x="435" y="46"/>
                        </a:lnTo>
                        <a:lnTo>
                          <a:pt x="443" y="43"/>
                        </a:lnTo>
                        <a:lnTo>
                          <a:pt x="446" y="43"/>
                        </a:lnTo>
                        <a:lnTo>
                          <a:pt x="455" y="32"/>
                        </a:lnTo>
                        <a:lnTo>
                          <a:pt x="457" y="29"/>
                        </a:lnTo>
                        <a:lnTo>
                          <a:pt x="457" y="23"/>
                        </a:lnTo>
                        <a:lnTo>
                          <a:pt x="457" y="14"/>
                        </a:lnTo>
                        <a:lnTo>
                          <a:pt x="455" y="9"/>
                        </a:lnTo>
                        <a:lnTo>
                          <a:pt x="452" y="6"/>
                        </a:lnTo>
                        <a:lnTo>
                          <a:pt x="446" y="3"/>
                        </a:lnTo>
                        <a:lnTo>
                          <a:pt x="443"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2"/>
                  <p:cNvSpPr>
                    <a:spLocks/>
                  </p:cNvSpPr>
                  <p:nvPr/>
                </p:nvSpPr>
                <p:spPr bwMode="auto">
                  <a:xfrm>
                    <a:off x="935" y="3400"/>
                    <a:ext cx="458" cy="46"/>
                  </a:xfrm>
                  <a:custGeom>
                    <a:avLst/>
                    <a:gdLst>
                      <a:gd name="T0" fmla="*/ 23 w 458"/>
                      <a:gd name="T1" fmla="*/ 0 h 46"/>
                      <a:gd name="T2" fmla="*/ 17 w 458"/>
                      <a:gd name="T3" fmla="*/ 0 h 46"/>
                      <a:gd name="T4" fmla="*/ 12 w 458"/>
                      <a:gd name="T5" fmla="*/ 3 h 46"/>
                      <a:gd name="T6" fmla="*/ 6 w 458"/>
                      <a:gd name="T7" fmla="*/ 6 h 46"/>
                      <a:gd name="T8" fmla="*/ 3 w 458"/>
                      <a:gd name="T9" fmla="*/ 12 h 46"/>
                      <a:gd name="T10" fmla="*/ 0 w 458"/>
                      <a:gd name="T11" fmla="*/ 17 h 46"/>
                      <a:gd name="T12" fmla="*/ 0 w 458"/>
                      <a:gd name="T13" fmla="*/ 29 h 46"/>
                      <a:gd name="T14" fmla="*/ 3 w 458"/>
                      <a:gd name="T15" fmla="*/ 35 h 46"/>
                      <a:gd name="T16" fmla="*/ 6 w 458"/>
                      <a:gd name="T17" fmla="*/ 38 h 46"/>
                      <a:gd name="T18" fmla="*/ 12 w 458"/>
                      <a:gd name="T19" fmla="*/ 43 h 46"/>
                      <a:gd name="T20" fmla="*/ 17 w 458"/>
                      <a:gd name="T21" fmla="*/ 46 h 46"/>
                      <a:gd name="T22" fmla="*/ 23 w 458"/>
                      <a:gd name="T23" fmla="*/ 46 h 46"/>
                      <a:gd name="T24" fmla="*/ 435 w 458"/>
                      <a:gd name="T25" fmla="*/ 46 h 46"/>
                      <a:gd name="T26" fmla="*/ 441 w 458"/>
                      <a:gd name="T27" fmla="*/ 46 h 46"/>
                      <a:gd name="T28" fmla="*/ 446 w 458"/>
                      <a:gd name="T29" fmla="*/ 43 h 46"/>
                      <a:gd name="T30" fmla="*/ 455 w 458"/>
                      <a:gd name="T31" fmla="*/ 35 h 46"/>
                      <a:gd name="T32" fmla="*/ 455 w 458"/>
                      <a:gd name="T33" fmla="*/ 29 h 46"/>
                      <a:gd name="T34" fmla="*/ 458 w 458"/>
                      <a:gd name="T35" fmla="*/ 23 h 46"/>
                      <a:gd name="T36" fmla="*/ 455 w 458"/>
                      <a:gd name="T37" fmla="*/ 17 h 46"/>
                      <a:gd name="T38" fmla="*/ 455 w 458"/>
                      <a:gd name="T39" fmla="*/ 12 h 46"/>
                      <a:gd name="T40" fmla="*/ 449 w 458"/>
                      <a:gd name="T41" fmla="*/ 6 h 46"/>
                      <a:gd name="T42" fmla="*/ 446 w 458"/>
                      <a:gd name="T43" fmla="*/ 3 h 46"/>
                      <a:gd name="T44" fmla="*/ 441 w 458"/>
                      <a:gd name="T45" fmla="*/ 0 h 46"/>
                      <a:gd name="T46" fmla="*/ 435 w 458"/>
                      <a:gd name="T47" fmla="*/ 0 h 46"/>
                      <a:gd name="T48" fmla="*/ 23 w 458"/>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8"/>
                      <a:gd name="T76" fmla="*/ 0 h 46"/>
                      <a:gd name="T77" fmla="*/ 458 w 458"/>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8" h="46">
                        <a:moveTo>
                          <a:pt x="23" y="0"/>
                        </a:moveTo>
                        <a:lnTo>
                          <a:pt x="17" y="0"/>
                        </a:lnTo>
                        <a:lnTo>
                          <a:pt x="12" y="3"/>
                        </a:lnTo>
                        <a:lnTo>
                          <a:pt x="6" y="6"/>
                        </a:lnTo>
                        <a:lnTo>
                          <a:pt x="3" y="12"/>
                        </a:lnTo>
                        <a:lnTo>
                          <a:pt x="0" y="17"/>
                        </a:lnTo>
                        <a:lnTo>
                          <a:pt x="0" y="29"/>
                        </a:lnTo>
                        <a:lnTo>
                          <a:pt x="3" y="35"/>
                        </a:lnTo>
                        <a:lnTo>
                          <a:pt x="6" y="38"/>
                        </a:lnTo>
                        <a:lnTo>
                          <a:pt x="12" y="43"/>
                        </a:lnTo>
                        <a:lnTo>
                          <a:pt x="17" y="46"/>
                        </a:lnTo>
                        <a:lnTo>
                          <a:pt x="23" y="46"/>
                        </a:lnTo>
                        <a:lnTo>
                          <a:pt x="435" y="46"/>
                        </a:lnTo>
                        <a:lnTo>
                          <a:pt x="441" y="46"/>
                        </a:lnTo>
                        <a:lnTo>
                          <a:pt x="446" y="43"/>
                        </a:lnTo>
                        <a:lnTo>
                          <a:pt x="455" y="35"/>
                        </a:lnTo>
                        <a:lnTo>
                          <a:pt x="455" y="29"/>
                        </a:lnTo>
                        <a:lnTo>
                          <a:pt x="458" y="23"/>
                        </a:lnTo>
                        <a:lnTo>
                          <a:pt x="455" y="17"/>
                        </a:lnTo>
                        <a:lnTo>
                          <a:pt x="455" y="12"/>
                        </a:lnTo>
                        <a:lnTo>
                          <a:pt x="449" y="6"/>
                        </a:lnTo>
                        <a:lnTo>
                          <a:pt x="446" y="3"/>
                        </a:lnTo>
                        <a:lnTo>
                          <a:pt x="441"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3"/>
                  <p:cNvSpPr>
                    <a:spLocks/>
                  </p:cNvSpPr>
                  <p:nvPr/>
                </p:nvSpPr>
                <p:spPr bwMode="auto">
                  <a:xfrm>
                    <a:off x="938" y="3827"/>
                    <a:ext cx="458" cy="46"/>
                  </a:xfrm>
                  <a:custGeom>
                    <a:avLst/>
                    <a:gdLst>
                      <a:gd name="T0" fmla="*/ 23 w 458"/>
                      <a:gd name="T1" fmla="*/ 0 h 46"/>
                      <a:gd name="T2" fmla="*/ 17 w 458"/>
                      <a:gd name="T3" fmla="*/ 0 h 46"/>
                      <a:gd name="T4" fmla="*/ 12 w 458"/>
                      <a:gd name="T5" fmla="*/ 3 h 46"/>
                      <a:gd name="T6" fmla="*/ 9 w 458"/>
                      <a:gd name="T7" fmla="*/ 5 h 46"/>
                      <a:gd name="T8" fmla="*/ 3 w 458"/>
                      <a:gd name="T9" fmla="*/ 11 h 46"/>
                      <a:gd name="T10" fmla="*/ 0 w 458"/>
                      <a:gd name="T11" fmla="*/ 17 h 46"/>
                      <a:gd name="T12" fmla="*/ 0 w 458"/>
                      <a:gd name="T13" fmla="*/ 29 h 46"/>
                      <a:gd name="T14" fmla="*/ 3 w 458"/>
                      <a:gd name="T15" fmla="*/ 34 h 46"/>
                      <a:gd name="T16" fmla="*/ 9 w 458"/>
                      <a:gd name="T17" fmla="*/ 37 h 46"/>
                      <a:gd name="T18" fmla="*/ 12 w 458"/>
                      <a:gd name="T19" fmla="*/ 43 h 46"/>
                      <a:gd name="T20" fmla="*/ 17 w 458"/>
                      <a:gd name="T21" fmla="*/ 46 h 46"/>
                      <a:gd name="T22" fmla="*/ 23 w 458"/>
                      <a:gd name="T23" fmla="*/ 46 h 46"/>
                      <a:gd name="T24" fmla="*/ 435 w 458"/>
                      <a:gd name="T25" fmla="*/ 46 h 46"/>
                      <a:gd name="T26" fmla="*/ 443 w 458"/>
                      <a:gd name="T27" fmla="*/ 46 h 46"/>
                      <a:gd name="T28" fmla="*/ 446 w 458"/>
                      <a:gd name="T29" fmla="*/ 43 h 46"/>
                      <a:gd name="T30" fmla="*/ 455 w 458"/>
                      <a:gd name="T31" fmla="*/ 34 h 46"/>
                      <a:gd name="T32" fmla="*/ 458 w 458"/>
                      <a:gd name="T33" fmla="*/ 29 h 46"/>
                      <a:gd name="T34" fmla="*/ 458 w 458"/>
                      <a:gd name="T35" fmla="*/ 23 h 46"/>
                      <a:gd name="T36" fmla="*/ 458 w 458"/>
                      <a:gd name="T37" fmla="*/ 17 h 46"/>
                      <a:gd name="T38" fmla="*/ 455 w 458"/>
                      <a:gd name="T39" fmla="*/ 11 h 46"/>
                      <a:gd name="T40" fmla="*/ 452 w 458"/>
                      <a:gd name="T41" fmla="*/ 5 h 46"/>
                      <a:gd name="T42" fmla="*/ 446 w 458"/>
                      <a:gd name="T43" fmla="*/ 3 h 46"/>
                      <a:gd name="T44" fmla="*/ 443 w 458"/>
                      <a:gd name="T45" fmla="*/ 0 h 46"/>
                      <a:gd name="T46" fmla="*/ 435 w 458"/>
                      <a:gd name="T47" fmla="*/ 0 h 46"/>
                      <a:gd name="T48" fmla="*/ 23 w 458"/>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8"/>
                      <a:gd name="T76" fmla="*/ 0 h 46"/>
                      <a:gd name="T77" fmla="*/ 458 w 458"/>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8" h="46">
                        <a:moveTo>
                          <a:pt x="23" y="0"/>
                        </a:moveTo>
                        <a:lnTo>
                          <a:pt x="17" y="0"/>
                        </a:lnTo>
                        <a:lnTo>
                          <a:pt x="12" y="3"/>
                        </a:lnTo>
                        <a:lnTo>
                          <a:pt x="9" y="5"/>
                        </a:lnTo>
                        <a:lnTo>
                          <a:pt x="3" y="11"/>
                        </a:lnTo>
                        <a:lnTo>
                          <a:pt x="0" y="17"/>
                        </a:lnTo>
                        <a:lnTo>
                          <a:pt x="0" y="29"/>
                        </a:lnTo>
                        <a:lnTo>
                          <a:pt x="3" y="34"/>
                        </a:lnTo>
                        <a:lnTo>
                          <a:pt x="9" y="37"/>
                        </a:lnTo>
                        <a:lnTo>
                          <a:pt x="12" y="43"/>
                        </a:lnTo>
                        <a:lnTo>
                          <a:pt x="17" y="46"/>
                        </a:lnTo>
                        <a:lnTo>
                          <a:pt x="23" y="46"/>
                        </a:lnTo>
                        <a:lnTo>
                          <a:pt x="435" y="46"/>
                        </a:lnTo>
                        <a:lnTo>
                          <a:pt x="443" y="46"/>
                        </a:lnTo>
                        <a:lnTo>
                          <a:pt x="446" y="43"/>
                        </a:lnTo>
                        <a:lnTo>
                          <a:pt x="455" y="34"/>
                        </a:lnTo>
                        <a:lnTo>
                          <a:pt x="458" y="29"/>
                        </a:lnTo>
                        <a:lnTo>
                          <a:pt x="458" y="23"/>
                        </a:lnTo>
                        <a:lnTo>
                          <a:pt x="458" y="17"/>
                        </a:lnTo>
                        <a:lnTo>
                          <a:pt x="455" y="11"/>
                        </a:lnTo>
                        <a:lnTo>
                          <a:pt x="452" y="5"/>
                        </a:lnTo>
                        <a:lnTo>
                          <a:pt x="446" y="3"/>
                        </a:lnTo>
                        <a:lnTo>
                          <a:pt x="443"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4"/>
                  <p:cNvSpPr>
                    <a:spLocks/>
                  </p:cNvSpPr>
                  <p:nvPr/>
                </p:nvSpPr>
                <p:spPr bwMode="auto">
                  <a:xfrm>
                    <a:off x="622" y="4060"/>
                    <a:ext cx="457" cy="46"/>
                  </a:xfrm>
                  <a:custGeom>
                    <a:avLst/>
                    <a:gdLst>
                      <a:gd name="T0" fmla="*/ 23 w 457"/>
                      <a:gd name="T1" fmla="*/ 0 h 46"/>
                      <a:gd name="T2" fmla="*/ 17 w 457"/>
                      <a:gd name="T3" fmla="*/ 0 h 46"/>
                      <a:gd name="T4" fmla="*/ 9 w 457"/>
                      <a:gd name="T5" fmla="*/ 3 h 46"/>
                      <a:gd name="T6" fmla="*/ 6 w 457"/>
                      <a:gd name="T7" fmla="*/ 6 h 46"/>
                      <a:gd name="T8" fmla="*/ 3 w 457"/>
                      <a:gd name="T9" fmla="*/ 12 h 46"/>
                      <a:gd name="T10" fmla="*/ 0 w 457"/>
                      <a:gd name="T11" fmla="*/ 17 h 46"/>
                      <a:gd name="T12" fmla="*/ 0 w 457"/>
                      <a:gd name="T13" fmla="*/ 29 h 46"/>
                      <a:gd name="T14" fmla="*/ 3 w 457"/>
                      <a:gd name="T15" fmla="*/ 35 h 46"/>
                      <a:gd name="T16" fmla="*/ 6 w 457"/>
                      <a:gd name="T17" fmla="*/ 38 h 46"/>
                      <a:gd name="T18" fmla="*/ 9 w 457"/>
                      <a:gd name="T19" fmla="*/ 43 h 46"/>
                      <a:gd name="T20" fmla="*/ 17 w 457"/>
                      <a:gd name="T21" fmla="*/ 43 h 46"/>
                      <a:gd name="T22" fmla="*/ 23 w 457"/>
                      <a:gd name="T23" fmla="*/ 46 h 46"/>
                      <a:gd name="T24" fmla="*/ 435 w 457"/>
                      <a:gd name="T25" fmla="*/ 46 h 46"/>
                      <a:gd name="T26" fmla="*/ 440 w 457"/>
                      <a:gd name="T27" fmla="*/ 43 h 46"/>
                      <a:gd name="T28" fmla="*/ 443 w 457"/>
                      <a:gd name="T29" fmla="*/ 43 h 46"/>
                      <a:gd name="T30" fmla="*/ 455 w 457"/>
                      <a:gd name="T31" fmla="*/ 35 h 46"/>
                      <a:gd name="T32" fmla="*/ 455 w 457"/>
                      <a:gd name="T33" fmla="*/ 29 h 46"/>
                      <a:gd name="T34" fmla="*/ 457 w 457"/>
                      <a:gd name="T35" fmla="*/ 23 h 46"/>
                      <a:gd name="T36" fmla="*/ 455 w 457"/>
                      <a:gd name="T37" fmla="*/ 17 h 46"/>
                      <a:gd name="T38" fmla="*/ 455 w 457"/>
                      <a:gd name="T39" fmla="*/ 12 h 46"/>
                      <a:gd name="T40" fmla="*/ 449 w 457"/>
                      <a:gd name="T41" fmla="*/ 6 h 46"/>
                      <a:gd name="T42" fmla="*/ 443 w 457"/>
                      <a:gd name="T43" fmla="*/ 3 h 46"/>
                      <a:gd name="T44" fmla="*/ 440 w 457"/>
                      <a:gd name="T45" fmla="*/ 0 h 46"/>
                      <a:gd name="T46" fmla="*/ 435 w 457"/>
                      <a:gd name="T47" fmla="*/ 0 h 46"/>
                      <a:gd name="T48" fmla="*/ 23 w 457"/>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7"/>
                      <a:gd name="T76" fmla="*/ 0 h 46"/>
                      <a:gd name="T77" fmla="*/ 457 w 457"/>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7" h="46">
                        <a:moveTo>
                          <a:pt x="23" y="0"/>
                        </a:moveTo>
                        <a:lnTo>
                          <a:pt x="17" y="0"/>
                        </a:lnTo>
                        <a:lnTo>
                          <a:pt x="9" y="3"/>
                        </a:lnTo>
                        <a:lnTo>
                          <a:pt x="6" y="6"/>
                        </a:lnTo>
                        <a:lnTo>
                          <a:pt x="3" y="12"/>
                        </a:lnTo>
                        <a:lnTo>
                          <a:pt x="0" y="17"/>
                        </a:lnTo>
                        <a:lnTo>
                          <a:pt x="0" y="29"/>
                        </a:lnTo>
                        <a:lnTo>
                          <a:pt x="3" y="35"/>
                        </a:lnTo>
                        <a:lnTo>
                          <a:pt x="6" y="38"/>
                        </a:lnTo>
                        <a:lnTo>
                          <a:pt x="9" y="43"/>
                        </a:lnTo>
                        <a:lnTo>
                          <a:pt x="17" y="43"/>
                        </a:lnTo>
                        <a:lnTo>
                          <a:pt x="23" y="46"/>
                        </a:lnTo>
                        <a:lnTo>
                          <a:pt x="435" y="46"/>
                        </a:lnTo>
                        <a:lnTo>
                          <a:pt x="440" y="43"/>
                        </a:lnTo>
                        <a:lnTo>
                          <a:pt x="443" y="43"/>
                        </a:lnTo>
                        <a:lnTo>
                          <a:pt x="455" y="35"/>
                        </a:lnTo>
                        <a:lnTo>
                          <a:pt x="455" y="29"/>
                        </a:lnTo>
                        <a:lnTo>
                          <a:pt x="457" y="23"/>
                        </a:lnTo>
                        <a:lnTo>
                          <a:pt x="455" y="17"/>
                        </a:lnTo>
                        <a:lnTo>
                          <a:pt x="455" y="12"/>
                        </a:lnTo>
                        <a:lnTo>
                          <a:pt x="449" y="6"/>
                        </a:lnTo>
                        <a:lnTo>
                          <a:pt x="443" y="3"/>
                        </a:lnTo>
                        <a:lnTo>
                          <a:pt x="440"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28"/>
                  <p:cNvSpPr>
                    <a:spLocks/>
                  </p:cNvSpPr>
                  <p:nvPr/>
                </p:nvSpPr>
                <p:spPr bwMode="auto">
                  <a:xfrm>
                    <a:off x="527" y="3227"/>
                    <a:ext cx="170" cy="257"/>
                  </a:xfrm>
                  <a:custGeom>
                    <a:avLst/>
                    <a:gdLst>
                      <a:gd name="T0" fmla="*/ 85 w 170"/>
                      <a:gd name="T1" fmla="*/ 9 h 257"/>
                      <a:gd name="T2" fmla="*/ 82 w 170"/>
                      <a:gd name="T3" fmla="*/ 18 h 257"/>
                      <a:gd name="T4" fmla="*/ 79 w 170"/>
                      <a:gd name="T5" fmla="*/ 26 h 257"/>
                      <a:gd name="T6" fmla="*/ 77 w 170"/>
                      <a:gd name="T7" fmla="*/ 35 h 257"/>
                      <a:gd name="T8" fmla="*/ 74 w 170"/>
                      <a:gd name="T9" fmla="*/ 43 h 257"/>
                      <a:gd name="T10" fmla="*/ 71 w 170"/>
                      <a:gd name="T11" fmla="*/ 52 h 257"/>
                      <a:gd name="T12" fmla="*/ 68 w 170"/>
                      <a:gd name="T13" fmla="*/ 61 h 257"/>
                      <a:gd name="T14" fmla="*/ 65 w 170"/>
                      <a:gd name="T15" fmla="*/ 69 h 257"/>
                      <a:gd name="T16" fmla="*/ 62 w 170"/>
                      <a:gd name="T17" fmla="*/ 78 h 257"/>
                      <a:gd name="T18" fmla="*/ 57 w 170"/>
                      <a:gd name="T19" fmla="*/ 87 h 257"/>
                      <a:gd name="T20" fmla="*/ 54 w 170"/>
                      <a:gd name="T21" fmla="*/ 95 h 257"/>
                      <a:gd name="T22" fmla="*/ 51 w 170"/>
                      <a:gd name="T23" fmla="*/ 104 h 257"/>
                      <a:gd name="T24" fmla="*/ 48 w 170"/>
                      <a:gd name="T25" fmla="*/ 113 h 257"/>
                      <a:gd name="T26" fmla="*/ 45 w 170"/>
                      <a:gd name="T27" fmla="*/ 124 h 257"/>
                      <a:gd name="T28" fmla="*/ 43 w 170"/>
                      <a:gd name="T29" fmla="*/ 130 h 257"/>
                      <a:gd name="T30" fmla="*/ 40 w 170"/>
                      <a:gd name="T31" fmla="*/ 139 h 257"/>
                      <a:gd name="T32" fmla="*/ 37 w 170"/>
                      <a:gd name="T33" fmla="*/ 150 h 257"/>
                      <a:gd name="T34" fmla="*/ 34 w 170"/>
                      <a:gd name="T35" fmla="*/ 159 h 257"/>
                      <a:gd name="T36" fmla="*/ 31 w 170"/>
                      <a:gd name="T37" fmla="*/ 165 h 257"/>
                      <a:gd name="T38" fmla="*/ 29 w 170"/>
                      <a:gd name="T39" fmla="*/ 176 h 257"/>
                      <a:gd name="T40" fmla="*/ 26 w 170"/>
                      <a:gd name="T41" fmla="*/ 185 h 257"/>
                      <a:gd name="T42" fmla="*/ 23 w 170"/>
                      <a:gd name="T43" fmla="*/ 193 h 257"/>
                      <a:gd name="T44" fmla="*/ 20 w 170"/>
                      <a:gd name="T45" fmla="*/ 202 h 257"/>
                      <a:gd name="T46" fmla="*/ 17 w 170"/>
                      <a:gd name="T47" fmla="*/ 211 h 257"/>
                      <a:gd name="T48" fmla="*/ 12 w 170"/>
                      <a:gd name="T49" fmla="*/ 219 h 257"/>
                      <a:gd name="T50" fmla="*/ 9 w 170"/>
                      <a:gd name="T51" fmla="*/ 228 h 257"/>
                      <a:gd name="T52" fmla="*/ 6 w 170"/>
                      <a:gd name="T53" fmla="*/ 237 h 257"/>
                      <a:gd name="T54" fmla="*/ 3 w 170"/>
                      <a:gd name="T55" fmla="*/ 245 h 257"/>
                      <a:gd name="T56" fmla="*/ 0 w 170"/>
                      <a:gd name="T57" fmla="*/ 254 h 257"/>
                      <a:gd name="T58" fmla="*/ 3 w 170"/>
                      <a:gd name="T59" fmla="*/ 254 h 257"/>
                      <a:gd name="T60" fmla="*/ 9 w 170"/>
                      <a:gd name="T61" fmla="*/ 251 h 257"/>
                      <a:gd name="T62" fmla="*/ 17 w 170"/>
                      <a:gd name="T63" fmla="*/ 248 h 257"/>
                      <a:gd name="T64" fmla="*/ 29 w 170"/>
                      <a:gd name="T65" fmla="*/ 239 h 257"/>
                      <a:gd name="T66" fmla="*/ 43 w 170"/>
                      <a:gd name="T67" fmla="*/ 234 h 257"/>
                      <a:gd name="T68" fmla="*/ 48 w 170"/>
                      <a:gd name="T69" fmla="*/ 231 h 257"/>
                      <a:gd name="T70" fmla="*/ 170 w 170"/>
                      <a:gd name="T71" fmla="*/ 228 h 257"/>
                      <a:gd name="T72" fmla="*/ 167 w 170"/>
                      <a:gd name="T73" fmla="*/ 219 h 257"/>
                      <a:gd name="T74" fmla="*/ 164 w 170"/>
                      <a:gd name="T75" fmla="*/ 211 h 257"/>
                      <a:gd name="T76" fmla="*/ 161 w 170"/>
                      <a:gd name="T77" fmla="*/ 202 h 257"/>
                      <a:gd name="T78" fmla="*/ 156 w 170"/>
                      <a:gd name="T79" fmla="*/ 190 h 257"/>
                      <a:gd name="T80" fmla="*/ 153 w 170"/>
                      <a:gd name="T81" fmla="*/ 182 h 257"/>
                      <a:gd name="T82" fmla="*/ 150 w 170"/>
                      <a:gd name="T83" fmla="*/ 173 h 257"/>
                      <a:gd name="T84" fmla="*/ 147 w 170"/>
                      <a:gd name="T85" fmla="*/ 165 h 257"/>
                      <a:gd name="T86" fmla="*/ 144 w 170"/>
                      <a:gd name="T87" fmla="*/ 156 h 257"/>
                      <a:gd name="T88" fmla="*/ 141 w 170"/>
                      <a:gd name="T89" fmla="*/ 147 h 257"/>
                      <a:gd name="T90" fmla="*/ 139 w 170"/>
                      <a:gd name="T91" fmla="*/ 139 h 257"/>
                      <a:gd name="T92" fmla="*/ 136 w 170"/>
                      <a:gd name="T93" fmla="*/ 130 h 257"/>
                      <a:gd name="T94" fmla="*/ 133 w 170"/>
                      <a:gd name="T95" fmla="*/ 118 h 257"/>
                      <a:gd name="T96" fmla="*/ 130 w 170"/>
                      <a:gd name="T97" fmla="*/ 110 h 257"/>
                      <a:gd name="T98" fmla="*/ 127 w 170"/>
                      <a:gd name="T99" fmla="*/ 101 h 257"/>
                      <a:gd name="T100" fmla="*/ 125 w 170"/>
                      <a:gd name="T101" fmla="*/ 92 h 257"/>
                      <a:gd name="T102" fmla="*/ 122 w 170"/>
                      <a:gd name="T103" fmla="*/ 84 h 257"/>
                      <a:gd name="T104" fmla="*/ 119 w 170"/>
                      <a:gd name="T105" fmla="*/ 75 h 257"/>
                      <a:gd name="T106" fmla="*/ 116 w 170"/>
                      <a:gd name="T107" fmla="*/ 67 h 257"/>
                      <a:gd name="T108" fmla="*/ 113 w 170"/>
                      <a:gd name="T109" fmla="*/ 58 h 257"/>
                      <a:gd name="T110" fmla="*/ 108 w 170"/>
                      <a:gd name="T111" fmla="*/ 46 h 257"/>
                      <a:gd name="T112" fmla="*/ 105 w 170"/>
                      <a:gd name="T113" fmla="*/ 38 h 257"/>
                      <a:gd name="T114" fmla="*/ 102 w 170"/>
                      <a:gd name="T115" fmla="*/ 32 h 257"/>
                      <a:gd name="T116" fmla="*/ 99 w 170"/>
                      <a:gd name="T117" fmla="*/ 20 h 257"/>
                      <a:gd name="T118" fmla="*/ 96 w 170"/>
                      <a:gd name="T119" fmla="*/ 12 h 257"/>
                      <a:gd name="T120" fmla="*/ 93 w 170"/>
                      <a:gd name="T121" fmla="*/ 3 h 2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
                      <a:gd name="T184" fmla="*/ 0 h 257"/>
                      <a:gd name="T185" fmla="*/ 170 w 170"/>
                      <a:gd name="T186" fmla="*/ 257 h 2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 h="257">
                        <a:moveTo>
                          <a:pt x="88" y="0"/>
                        </a:moveTo>
                        <a:lnTo>
                          <a:pt x="88" y="3"/>
                        </a:lnTo>
                        <a:lnTo>
                          <a:pt x="85" y="3"/>
                        </a:lnTo>
                        <a:lnTo>
                          <a:pt x="85" y="9"/>
                        </a:lnTo>
                        <a:lnTo>
                          <a:pt x="82" y="9"/>
                        </a:lnTo>
                        <a:lnTo>
                          <a:pt x="82" y="12"/>
                        </a:lnTo>
                        <a:lnTo>
                          <a:pt x="82" y="18"/>
                        </a:lnTo>
                        <a:lnTo>
                          <a:pt x="79" y="18"/>
                        </a:lnTo>
                        <a:lnTo>
                          <a:pt x="79" y="20"/>
                        </a:lnTo>
                        <a:lnTo>
                          <a:pt x="79" y="26"/>
                        </a:lnTo>
                        <a:lnTo>
                          <a:pt x="77" y="26"/>
                        </a:lnTo>
                        <a:lnTo>
                          <a:pt x="77" y="29"/>
                        </a:lnTo>
                        <a:lnTo>
                          <a:pt x="77" y="35"/>
                        </a:lnTo>
                        <a:lnTo>
                          <a:pt x="74" y="35"/>
                        </a:lnTo>
                        <a:lnTo>
                          <a:pt x="74" y="38"/>
                        </a:lnTo>
                        <a:lnTo>
                          <a:pt x="74" y="43"/>
                        </a:lnTo>
                        <a:lnTo>
                          <a:pt x="71" y="43"/>
                        </a:lnTo>
                        <a:lnTo>
                          <a:pt x="71" y="46"/>
                        </a:lnTo>
                        <a:lnTo>
                          <a:pt x="71" y="52"/>
                        </a:lnTo>
                        <a:lnTo>
                          <a:pt x="68" y="52"/>
                        </a:lnTo>
                        <a:lnTo>
                          <a:pt x="68" y="55"/>
                        </a:lnTo>
                        <a:lnTo>
                          <a:pt x="68" y="61"/>
                        </a:lnTo>
                        <a:lnTo>
                          <a:pt x="65" y="61"/>
                        </a:lnTo>
                        <a:lnTo>
                          <a:pt x="65" y="64"/>
                        </a:lnTo>
                        <a:lnTo>
                          <a:pt x="65" y="69"/>
                        </a:lnTo>
                        <a:lnTo>
                          <a:pt x="62" y="69"/>
                        </a:lnTo>
                        <a:lnTo>
                          <a:pt x="62" y="75"/>
                        </a:lnTo>
                        <a:lnTo>
                          <a:pt x="62" y="78"/>
                        </a:lnTo>
                        <a:lnTo>
                          <a:pt x="60" y="78"/>
                        </a:lnTo>
                        <a:lnTo>
                          <a:pt x="60" y="84"/>
                        </a:lnTo>
                        <a:lnTo>
                          <a:pt x="57" y="84"/>
                        </a:lnTo>
                        <a:lnTo>
                          <a:pt x="57" y="87"/>
                        </a:lnTo>
                        <a:lnTo>
                          <a:pt x="57" y="90"/>
                        </a:lnTo>
                        <a:lnTo>
                          <a:pt x="54" y="90"/>
                        </a:lnTo>
                        <a:lnTo>
                          <a:pt x="54" y="95"/>
                        </a:lnTo>
                        <a:lnTo>
                          <a:pt x="54" y="101"/>
                        </a:lnTo>
                        <a:lnTo>
                          <a:pt x="51" y="101"/>
                        </a:lnTo>
                        <a:lnTo>
                          <a:pt x="51" y="104"/>
                        </a:lnTo>
                        <a:lnTo>
                          <a:pt x="51" y="110"/>
                        </a:lnTo>
                        <a:lnTo>
                          <a:pt x="48" y="110"/>
                        </a:lnTo>
                        <a:lnTo>
                          <a:pt x="48" y="113"/>
                        </a:lnTo>
                        <a:lnTo>
                          <a:pt x="48" y="118"/>
                        </a:lnTo>
                        <a:lnTo>
                          <a:pt x="45" y="118"/>
                        </a:lnTo>
                        <a:lnTo>
                          <a:pt x="45" y="124"/>
                        </a:lnTo>
                        <a:lnTo>
                          <a:pt x="45" y="127"/>
                        </a:lnTo>
                        <a:lnTo>
                          <a:pt x="43" y="127"/>
                        </a:lnTo>
                        <a:lnTo>
                          <a:pt x="43" y="130"/>
                        </a:lnTo>
                        <a:lnTo>
                          <a:pt x="43" y="136"/>
                        </a:lnTo>
                        <a:lnTo>
                          <a:pt x="40" y="136"/>
                        </a:lnTo>
                        <a:lnTo>
                          <a:pt x="40" y="139"/>
                        </a:lnTo>
                        <a:lnTo>
                          <a:pt x="37" y="139"/>
                        </a:lnTo>
                        <a:lnTo>
                          <a:pt x="37" y="144"/>
                        </a:lnTo>
                        <a:lnTo>
                          <a:pt x="37" y="150"/>
                        </a:lnTo>
                        <a:lnTo>
                          <a:pt x="37" y="153"/>
                        </a:lnTo>
                        <a:lnTo>
                          <a:pt x="34" y="153"/>
                        </a:lnTo>
                        <a:lnTo>
                          <a:pt x="34" y="159"/>
                        </a:lnTo>
                        <a:lnTo>
                          <a:pt x="31" y="159"/>
                        </a:lnTo>
                        <a:lnTo>
                          <a:pt x="31" y="162"/>
                        </a:lnTo>
                        <a:lnTo>
                          <a:pt x="31" y="165"/>
                        </a:lnTo>
                        <a:lnTo>
                          <a:pt x="29" y="165"/>
                        </a:lnTo>
                        <a:lnTo>
                          <a:pt x="29" y="170"/>
                        </a:lnTo>
                        <a:lnTo>
                          <a:pt x="29" y="176"/>
                        </a:lnTo>
                        <a:lnTo>
                          <a:pt x="26" y="176"/>
                        </a:lnTo>
                        <a:lnTo>
                          <a:pt x="26" y="179"/>
                        </a:lnTo>
                        <a:lnTo>
                          <a:pt x="26" y="185"/>
                        </a:lnTo>
                        <a:lnTo>
                          <a:pt x="23" y="185"/>
                        </a:lnTo>
                        <a:lnTo>
                          <a:pt x="23" y="188"/>
                        </a:lnTo>
                        <a:lnTo>
                          <a:pt x="23" y="193"/>
                        </a:lnTo>
                        <a:lnTo>
                          <a:pt x="20" y="193"/>
                        </a:lnTo>
                        <a:lnTo>
                          <a:pt x="20" y="199"/>
                        </a:lnTo>
                        <a:lnTo>
                          <a:pt x="20" y="202"/>
                        </a:lnTo>
                        <a:lnTo>
                          <a:pt x="17" y="202"/>
                        </a:lnTo>
                        <a:lnTo>
                          <a:pt x="17" y="205"/>
                        </a:lnTo>
                        <a:lnTo>
                          <a:pt x="17" y="211"/>
                        </a:lnTo>
                        <a:lnTo>
                          <a:pt x="14" y="211"/>
                        </a:lnTo>
                        <a:lnTo>
                          <a:pt x="14" y="214"/>
                        </a:lnTo>
                        <a:lnTo>
                          <a:pt x="12" y="214"/>
                        </a:lnTo>
                        <a:lnTo>
                          <a:pt x="12" y="219"/>
                        </a:lnTo>
                        <a:lnTo>
                          <a:pt x="12" y="225"/>
                        </a:lnTo>
                        <a:lnTo>
                          <a:pt x="9" y="225"/>
                        </a:lnTo>
                        <a:lnTo>
                          <a:pt x="9" y="228"/>
                        </a:lnTo>
                        <a:lnTo>
                          <a:pt x="9" y="234"/>
                        </a:lnTo>
                        <a:lnTo>
                          <a:pt x="6" y="234"/>
                        </a:lnTo>
                        <a:lnTo>
                          <a:pt x="6" y="237"/>
                        </a:lnTo>
                        <a:lnTo>
                          <a:pt x="6" y="239"/>
                        </a:lnTo>
                        <a:lnTo>
                          <a:pt x="3" y="239"/>
                        </a:lnTo>
                        <a:lnTo>
                          <a:pt x="3" y="245"/>
                        </a:lnTo>
                        <a:lnTo>
                          <a:pt x="3" y="251"/>
                        </a:lnTo>
                        <a:lnTo>
                          <a:pt x="0" y="251"/>
                        </a:lnTo>
                        <a:lnTo>
                          <a:pt x="0" y="254"/>
                        </a:lnTo>
                        <a:lnTo>
                          <a:pt x="0" y="257"/>
                        </a:lnTo>
                        <a:lnTo>
                          <a:pt x="3" y="257"/>
                        </a:lnTo>
                        <a:lnTo>
                          <a:pt x="3" y="254"/>
                        </a:lnTo>
                        <a:lnTo>
                          <a:pt x="6" y="254"/>
                        </a:lnTo>
                        <a:lnTo>
                          <a:pt x="9" y="254"/>
                        </a:lnTo>
                        <a:lnTo>
                          <a:pt x="9" y="251"/>
                        </a:lnTo>
                        <a:lnTo>
                          <a:pt x="12" y="251"/>
                        </a:lnTo>
                        <a:lnTo>
                          <a:pt x="14" y="248"/>
                        </a:lnTo>
                        <a:lnTo>
                          <a:pt x="17" y="248"/>
                        </a:lnTo>
                        <a:lnTo>
                          <a:pt x="20" y="245"/>
                        </a:lnTo>
                        <a:lnTo>
                          <a:pt x="23" y="245"/>
                        </a:lnTo>
                        <a:lnTo>
                          <a:pt x="26" y="242"/>
                        </a:lnTo>
                        <a:lnTo>
                          <a:pt x="29" y="239"/>
                        </a:lnTo>
                        <a:lnTo>
                          <a:pt x="31" y="239"/>
                        </a:lnTo>
                        <a:lnTo>
                          <a:pt x="37" y="237"/>
                        </a:lnTo>
                        <a:lnTo>
                          <a:pt x="43" y="234"/>
                        </a:lnTo>
                        <a:lnTo>
                          <a:pt x="45" y="234"/>
                        </a:lnTo>
                        <a:lnTo>
                          <a:pt x="45" y="231"/>
                        </a:lnTo>
                        <a:lnTo>
                          <a:pt x="48" y="231"/>
                        </a:lnTo>
                        <a:lnTo>
                          <a:pt x="51" y="231"/>
                        </a:lnTo>
                        <a:lnTo>
                          <a:pt x="51" y="228"/>
                        </a:lnTo>
                        <a:lnTo>
                          <a:pt x="170" y="228"/>
                        </a:lnTo>
                        <a:lnTo>
                          <a:pt x="167" y="225"/>
                        </a:lnTo>
                        <a:lnTo>
                          <a:pt x="167" y="222"/>
                        </a:lnTo>
                        <a:lnTo>
                          <a:pt x="167" y="219"/>
                        </a:lnTo>
                        <a:lnTo>
                          <a:pt x="164" y="219"/>
                        </a:lnTo>
                        <a:lnTo>
                          <a:pt x="164" y="214"/>
                        </a:lnTo>
                        <a:lnTo>
                          <a:pt x="164" y="211"/>
                        </a:lnTo>
                        <a:lnTo>
                          <a:pt x="161" y="211"/>
                        </a:lnTo>
                        <a:lnTo>
                          <a:pt x="161" y="205"/>
                        </a:lnTo>
                        <a:lnTo>
                          <a:pt x="161" y="202"/>
                        </a:lnTo>
                        <a:lnTo>
                          <a:pt x="158" y="202"/>
                        </a:lnTo>
                        <a:lnTo>
                          <a:pt x="158" y="196"/>
                        </a:lnTo>
                        <a:lnTo>
                          <a:pt x="156" y="196"/>
                        </a:lnTo>
                        <a:lnTo>
                          <a:pt x="156" y="190"/>
                        </a:lnTo>
                        <a:lnTo>
                          <a:pt x="156" y="188"/>
                        </a:lnTo>
                        <a:lnTo>
                          <a:pt x="153" y="188"/>
                        </a:lnTo>
                        <a:lnTo>
                          <a:pt x="153" y="182"/>
                        </a:lnTo>
                        <a:lnTo>
                          <a:pt x="153" y="179"/>
                        </a:lnTo>
                        <a:lnTo>
                          <a:pt x="150" y="179"/>
                        </a:lnTo>
                        <a:lnTo>
                          <a:pt x="150" y="173"/>
                        </a:lnTo>
                        <a:lnTo>
                          <a:pt x="150" y="167"/>
                        </a:lnTo>
                        <a:lnTo>
                          <a:pt x="147" y="167"/>
                        </a:lnTo>
                        <a:lnTo>
                          <a:pt x="147" y="165"/>
                        </a:lnTo>
                        <a:lnTo>
                          <a:pt x="147" y="159"/>
                        </a:lnTo>
                        <a:lnTo>
                          <a:pt x="144" y="159"/>
                        </a:lnTo>
                        <a:lnTo>
                          <a:pt x="144" y="156"/>
                        </a:lnTo>
                        <a:lnTo>
                          <a:pt x="144" y="153"/>
                        </a:lnTo>
                        <a:lnTo>
                          <a:pt x="141" y="153"/>
                        </a:lnTo>
                        <a:lnTo>
                          <a:pt x="141" y="147"/>
                        </a:lnTo>
                        <a:lnTo>
                          <a:pt x="141" y="141"/>
                        </a:lnTo>
                        <a:lnTo>
                          <a:pt x="139" y="141"/>
                        </a:lnTo>
                        <a:lnTo>
                          <a:pt x="139" y="139"/>
                        </a:lnTo>
                        <a:lnTo>
                          <a:pt x="139" y="133"/>
                        </a:lnTo>
                        <a:lnTo>
                          <a:pt x="136" y="133"/>
                        </a:lnTo>
                        <a:lnTo>
                          <a:pt x="136" y="130"/>
                        </a:lnTo>
                        <a:lnTo>
                          <a:pt x="136" y="124"/>
                        </a:lnTo>
                        <a:lnTo>
                          <a:pt x="133" y="124"/>
                        </a:lnTo>
                        <a:lnTo>
                          <a:pt x="133" y="118"/>
                        </a:lnTo>
                        <a:lnTo>
                          <a:pt x="130" y="118"/>
                        </a:lnTo>
                        <a:lnTo>
                          <a:pt x="130" y="116"/>
                        </a:lnTo>
                        <a:lnTo>
                          <a:pt x="130" y="110"/>
                        </a:lnTo>
                        <a:lnTo>
                          <a:pt x="127" y="110"/>
                        </a:lnTo>
                        <a:lnTo>
                          <a:pt x="127" y="107"/>
                        </a:lnTo>
                        <a:lnTo>
                          <a:pt x="127" y="101"/>
                        </a:lnTo>
                        <a:lnTo>
                          <a:pt x="125" y="101"/>
                        </a:lnTo>
                        <a:lnTo>
                          <a:pt x="125" y="98"/>
                        </a:lnTo>
                        <a:lnTo>
                          <a:pt x="125" y="92"/>
                        </a:lnTo>
                        <a:lnTo>
                          <a:pt x="122" y="92"/>
                        </a:lnTo>
                        <a:lnTo>
                          <a:pt x="122" y="90"/>
                        </a:lnTo>
                        <a:lnTo>
                          <a:pt x="122" y="84"/>
                        </a:lnTo>
                        <a:lnTo>
                          <a:pt x="119" y="84"/>
                        </a:lnTo>
                        <a:lnTo>
                          <a:pt x="119" y="81"/>
                        </a:lnTo>
                        <a:lnTo>
                          <a:pt x="119" y="75"/>
                        </a:lnTo>
                        <a:lnTo>
                          <a:pt x="116" y="75"/>
                        </a:lnTo>
                        <a:lnTo>
                          <a:pt x="116" y="72"/>
                        </a:lnTo>
                        <a:lnTo>
                          <a:pt x="116" y="67"/>
                        </a:lnTo>
                        <a:lnTo>
                          <a:pt x="113" y="67"/>
                        </a:lnTo>
                        <a:lnTo>
                          <a:pt x="113" y="61"/>
                        </a:lnTo>
                        <a:lnTo>
                          <a:pt x="113" y="58"/>
                        </a:lnTo>
                        <a:lnTo>
                          <a:pt x="110" y="58"/>
                        </a:lnTo>
                        <a:lnTo>
                          <a:pt x="110" y="52"/>
                        </a:lnTo>
                        <a:lnTo>
                          <a:pt x="108" y="52"/>
                        </a:lnTo>
                        <a:lnTo>
                          <a:pt x="108" y="46"/>
                        </a:lnTo>
                        <a:lnTo>
                          <a:pt x="108" y="43"/>
                        </a:lnTo>
                        <a:lnTo>
                          <a:pt x="105" y="43"/>
                        </a:lnTo>
                        <a:lnTo>
                          <a:pt x="105" y="38"/>
                        </a:lnTo>
                        <a:lnTo>
                          <a:pt x="105" y="35"/>
                        </a:lnTo>
                        <a:lnTo>
                          <a:pt x="102" y="35"/>
                        </a:lnTo>
                        <a:lnTo>
                          <a:pt x="102" y="32"/>
                        </a:lnTo>
                        <a:lnTo>
                          <a:pt x="102" y="26"/>
                        </a:lnTo>
                        <a:lnTo>
                          <a:pt x="99" y="26"/>
                        </a:lnTo>
                        <a:lnTo>
                          <a:pt x="99" y="20"/>
                        </a:lnTo>
                        <a:lnTo>
                          <a:pt x="99" y="18"/>
                        </a:lnTo>
                        <a:lnTo>
                          <a:pt x="96" y="18"/>
                        </a:lnTo>
                        <a:lnTo>
                          <a:pt x="96" y="12"/>
                        </a:lnTo>
                        <a:lnTo>
                          <a:pt x="96" y="9"/>
                        </a:lnTo>
                        <a:lnTo>
                          <a:pt x="93" y="9"/>
                        </a:lnTo>
                        <a:lnTo>
                          <a:pt x="93" y="3"/>
                        </a:lnTo>
                        <a:lnTo>
                          <a:pt x="93" y="0"/>
                        </a:lnTo>
                        <a:lnTo>
                          <a:pt x="8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29"/>
                  <p:cNvSpPr>
                    <a:spLocks/>
                  </p:cNvSpPr>
                  <p:nvPr/>
                </p:nvSpPr>
                <p:spPr bwMode="auto">
                  <a:xfrm>
                    <a:off x="581" y="3447"/>
                    <a:ext cx="71" cy="608"/>
                  </a:xfrm>
                  <a:custGeom>
                    <a:avLst/>
                    <a:gdLst>
                      <a:gd name="T0" fmla="*/ 0 w 71"/>
                      <a:gd name="T1" fmla="*/ 0 h 608"/>
                      <a:gd name="T2" fmla="*/ 3 w 71"/>
                      <a:gd name="T3" fmla="*/ 3 h 608"/>
                      <a:gd name="T4" fmla="*/ 3 w 71"/>
                      <a:gd name="T5" fmla="*/ 3 h 608"/>
                      <a:gd name="T6" fmla="*/ 3 w 71"/>
                      <a:gd name="T7" fmla="*/ 608 h 608"/>
                      <a:gd name="T8" fmla="*/ 71 w 71"/>
                      <a:gd name="T9" fmla="*/ 608 h 608"/>
                      <a:gd name="T10" fmla="*/ 71 w 71"/>
                      <a:gd name="T11" fmla="*/ 3 h 608"/>
                      <a:gd name="T12" fmla="*/ 71 w 71"/>
                      <a:gd name="T13" fmla="*/ 3 h 608"/>
                      <a:gd name="T14" fmla="*/ 71 w 71"/>
                      <a:gd name="T15" fmla="*/ 0 h 608"/>
                      <a:gd name="T16" fmla="*/ 0 w 71"/>
                      <a:gd name="T17" fmla="*/ 0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608"/>
                      <a:gd name="T29" fmla="*/ 71 w 71"/>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608">
                        <a:moveTo>
                          <a:pt x="0" y="0"/>
                        </a:moveTo>
                        <a:lnTo>
                          <a:pt x="3" y="3"/>
                        </a:lnTo>
                        <a:lnTo>
                          <a:pt x="3" y="608"/>
                        </a:lnTo>
                        <a:lnTo>
                          <a:pt x="71" y="608"/>
                        </a:lnTo>
                        <a:lnTo>
                          <a:pt x="71" y="3"/>
                        </a:lnTo>
                        <a:lnTo>
                          <a:pt x="71"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31"/>
                  <p:cNvSpPr>
                    <a:spLocks/>
                  </p:cNvSpPr>
                  <p:nvPr/>
                </p:nvSpPr>
                <p:spPr bwMode="auto">
                  <a:xfrm>
                    <a:off x="517" y="3198"/>
                    <a:ext cx="195" cy="853"/>
                  </a:xfrm>
                  <a:custGeom>
                    <a:avLst/>
                    <a:gdLst>
                      <a:gd name="T0" fmla="*/ 90 w 195"/>
                      <a:gd name="T1" fmla="*/ 0 h 853"/>
                      <a:gd name="T2" fmla="*/ 87 w 195"/>
                      <a:gd name="T3" fmla="*/ 5 h 853"/>
                      <a:gd name="T4" fmla="*/ 0 w 195"/>
                      <a:gd name="T5" fmla="*/ 262 h 853"/>
                      <a:gd name="T6" fmla="*/ 3 w 195"/>
                      <a:gd name="T7" fmla="*/ 271 h 853"/>
                      <a:gd name="T8" fmla="*/ 5 w 195"/>
                      <a:gd name="T9" fmla="*/ 271 h 853"/>
                      <a:gd name="T10" fmla="*/ 11 w 195"/>
                      <a:gd name="T11" fmla="*/ 271 h 853"/>
                      <a:gd name="T12" fmla="*/ 56 w 195"/>
                      <a:gd name="T13" fmla="*/ 239 h 853"/>
                      <a:gd name="T14" fmla="*/ 59 w 195"/>
                      <a:gd name="T15" fmla="*/ 239 h 853"/>
                      <a:gd name="T16" fmla="*/ 56 w 195"/>
                      <a:gd name="T17" fmla="*/ 847 h 853"/>
                      <a:gd name="T18" fmla="*/ 62 w 195"/>
                      <a:gd name="T19" fmla="*/ 850 h 853"/>
                      <a:gd name="T20" fmla="*/ 65 w 195"/>
                      <a:gd name="T21" fmla="*/ 850 h 853"/>
                      <a:gd name="T22" fmla="*/ 133 w 195"/>
                      <a:gd name="T23" fmla="*/ 850 h 853"/>
                      <a:gd name="T24" fmla="*/ 138 w 195"/>
                      <a:gd name="T25" fmla="*/ 847 h 853"/>
                      <a:gd name="T26" fmla="*/ 141 w 195"/>
                      <a:gd name="T27" fmla="*/ 844 h 853"/>
                      <a:gd name="T28" fmla="*/ 138 w 195"/>
                      <a:gd name="T29" fmla="*/ 236 h 853"/>
                      <a:gd name="T30" fmla="*/ 127 w 195"/>
                      <a:gd name="T31" fmla="*/ 242 h 853"/>
                      <a:gd name="T32" fmla="*/ 183 w 195"/>
                      <a:gd name="T33" fmla="*/ 271 h 853"/>
                      <a:gd name="T34" fmla="*/ 186 w 195"/>
                      <a:gd name="T35" fmla="*/ 271 h 853"/>
                      <a:gd name="T36" fmla="*/ 192 w 195"/>
                      <a:gd name="T37" fmla="*/ 268 h 853"/>
                      <a:gd name="T38" fmla="*/ 195 w 195"/>
                      <a:gd name="T39" fmla="*/ 265 h 853"/>
                      <a:gd name="T40" fmla="*/ 189 w 195"/>
                      <a:gd name="T41" fmla="*/ 256 h 853"/>
                      <a:gd name="T42" fmla="*/ 107 w 195"/>
                      <a:gd name="T43" fmla="*/ 3 h 853"/>
                      <a:gd name="T44" fmla="*/ 101 w 195"/>
                      <a:gd name="T45" fmla="*/ 0 h 853"/>
                      <a:gd name="T46" fmla="*/ 96 w 195"/>
                      <a:gd name="T47" fmla="*/ 17 h 853"/>
                      <a:gd name="T48" fmla="*/ 93 w 195"/>
                      <a:gd name="T49" fmla="*/ 11 h 853"/>
                      <a:gd name="T50" fmla="*/ 178 w 195"/>
                      <a:gd name="T51" fmla="*/ 268 h 853"/>
                      <a:gd name="T52" fmla="*/ 135 w 195"/>
                      <a:gd name="T53" fmla="*/ 227 h 853"/>
                      <a:gd name="T54" fmla="*/ 124 w 195"/>
                      <a:gd name="T55" fmla="*/ 230 h 853"/>
                      <a:gd name="T56" fmla="*/ 127 w 195"/>
                      <a:gd name="T57" fmla="*/ 242 h 853"/>
                      <a:gd name="T58" fmla="*/ 127 w 195"/>
                      <a:gd name="T59" fmla="*/ 844 h 853"/>
                      <a:gd name="T60" fmla="*/ 127 w 195"/>
                      <a:gd name="T61" fmla="*/ 838 h 853"/>
                      <a:gd name="T62" fmla="*/ 65 w 195"/>
                      <a:gd name="T63" fmla="*/ 835 h 853"/>
                      <a:gd name="T64" fmla="*/ 73 w 195"/>
                      <a:gd name="T65" fmla="*/ 844 h 853"/>
                      <a:gd name="T66" fmla="*/ 73 w 195"/>
                      <a:gd name="T67" fmla="*/ 236 h 853"/>
                      <a:gd name="T68" fmla="*/ 65 w 195"/>
                      <a:gd name="T69" fmla="*/ 227 h 853"/>
                      <a:gd name="T70" fmla="*/ 3 w 195"/>
                      <a:gd name="T71" fmla="*/ 256 h 853"/>
                      <a:gd name="T72" fmla="*/ 14 w 195"/>
                      <a:gd name="T73" fmla="*/ 262 h 853"/>
                      <a:gd name="T74" fmla="*/ 96 w 195"/>
                      <a:gd name="T75" fmla="*/ 17 h 8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5"/>
                      <a:gd name="T115" fmla="*/ 0 h 853"/>
                      <a:gd name="T116" fmla="*/ 195 w 195"/>
                      <a:gd name="T117" fmla="*/ 853 h 8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5" h="853">
                        <a:moveTo>
                          <a:pt x="96" y="0"/>
                        </a:moveTo>
                        <a:lnTo>
                          <a:pt x="90" y="0"/>
                        </a:lnTo>
                        <a:lnTo>
                          <a:pt x="87" y="3"/>
                        </a:lnTo>
                        <a:lnTo>
                          <a:pt x="87" y="5"/>
                        </a:lnTo>
                        <a:lnTo>
                          <a:pt x="3" y="256"/>
                        </a:lnTo>
                        <a:lnTo>
                          <a:pt x="0" y="262"/>
                        </a:lnTo>
                        <a:lnTo>
                          <a:pt x="0" y="268"/>
                        </a:lnTo>
                        <a:lnTo>
                          <a:pt x="3" y="271"/>
                        </a:lnTo>
                        <a:lnTo>
                          <a:pt x="5" y="271"/>
                        </a:lnTo>
                        <a:lnTo>
                          <a:pt x="8" y="271"/>
                        </a:lnTo>
                        <a:lnTo>
                          <a:pt x="11" y="271"/>
                        </a:lnTo>
                        <a:lnTo>
                          <a:pt x="65" y="242"/>
                        </a:lnTo>
                        <a:lnTo>
                          <a:pt x="56" y="239"/>
                        </a:lnTo>
                        <a:lnTo>
                          <a:pt x="59" y="245"/>
                        </a:lnTo>
                        <a:lnTo>
                          <a:pt x="59" y="239"/>
                        </a:lnTo>
                        <a:lnTo>
                          <a:pt x="56" y="844"/>
                        </a:lnTo>
                        <a:lnTo>
                          <a:pt x="56" y="847"/>
                        </a:lnTo>
                        <a:lnTo>
                          <a:pt x="59" y="850"/>
                        </a:lnTo>
                        <a:lnTo>
                          <a:pt x="62" y="850"/>
                        </a:lnTo>
                        <a:lnTo>
                          <a:pt x="65" y="850"/>
                        </a:lnTo>
                        <a:lnTo>
                          <a:pt x="133" y="853"/>
                        </a:lnTo>
                        <a:lnTo>
                          <a:pt x="133" y="850"/>
                        </a:lnTo>
                        <a:lnTo>
                          <a:pt x="135" y="850"/>
                        </a:lnTo>
                        <a:lnTo>
                          <a:pt x="138" y="847"/>
                        </a:lnTo>
                        <a:lnTo>
                          <a:pt x="138" y="844"/>
                        </a:lnTo>
                        <a:lnTo>
                          <a:pt x="141" y="844"/>
                        </a:lnTo>
                        <a:lnTo>
                          <a:pt x="141" y="239"/>
                        </a:lnTo>
                        <a:lnTo>
                          <a:pt x="138" y="236"/>
                        </a:lnTo>
                        <a:lnTo>
                          <a:pt x="138" y="233"/>
                        </a:lnTo>
                        <a:lnTo>
                          <a:pt x="127" y="242"/>
                        </a:lnTo>
                        <a:lnTo>
                          <a:pt x="180" y="271"/>
                        </a:lnTo>
                        <a:lnTo>
                          <a:pt x="183" y="271"/>
                        </a:lnTo>
                        <a:lnTo>
                          <a:pt x="186" y="273"/>
                        </a:lnTo>
                        <a:lnTo>
                          <a:pt x="186" y="271"/>
                        </a:lnTo>
                        <a:lnTo>
                          <a:pt x="189" y="271"/>
                        </a:lnTo>
                        <a:lnTo>
                          <a:pt x="192" y="268"/>
                        </a:lnTo>
                        <a:lnTo>
                          <a:pt x="195" y="265"/>
                        </a:lnTo>
                        <a:lnTo>
                          <a:pt x="192" y="262"/>
                        </a:lnTo>
                        <a:lnTo>
                          <a:pt x="189" y="256"/>
                        </a:lnTo>
                        <a:lnTo>
                          <a:pt x="107" y="5"/>
                        </a:lnTo>
                        <a:lnTo>
                          <a:pt x="107" y="3"/>
                        </a:lnTo>
                        <a:lnTo>
                          <a:pt x="104" y="0"/>
                        </a:lnTo>
                        <a:lnTo>
                          <a:pt x="101" y="0"/>
                        </a:lnTo>
                        <a:lnTo>
                          <a:pt x="96" y="0"/>
                        </a:lnTo>
                        <a:lnTo>
                          <a:pt x="96" y="17"/>
                        </a:lnTo>
                        <a:lnTo>
                          <a:pt x="101" y="17"/>
                        </a:lnTo>
                        <a:lnTo>
                          <a:pt x="93" y="11"/>
                        </a:lnTo>
                        <a:lnTo>
                          <a:pt x="178" y="262"/>
                        </a:lnTo>
                        <a:lnTo>
                          <a:pt x="178" y="268"/>
                        </a:lnTo>
                        <a:lnTo>
                          <a:pt x="189" y="259"/>
                        </a:lnTo>
                        <a:lnTo>
                          <a:pt x="135" y="227"/>
                        </a:lnTo>
                        <a:lnTo>
                          <a:pt x="127" y="227"/>
                        </a:lnTo>
                        <a:lnTo>
                          <a:pt x="124" y="230"/>
                        </a:lnTo>
                        <a:lnTo>
                          <a:pt x="124" y="236"/>
                        </a:lnTo>
                        <a:lnTo>
                          <a:pt x="127" y="242"/>
                        </a:lnTo>
                        <a:lnTo>
                          <a:pt x="127" y="239"/>
                        </a:lnTo>
                        <a:lnTo>
                          <a:pt x="127" y="844"/>
                        </a:lnTo>
                        <a:lnTo>
                          <a:pt x="127" y="835"/>
                        </a:lnTo>
                        <a:lnTo>
                          <a:pt x="127" y="838"/>
                        </a:lnTo>
                        <a:lnTo>
                          <a:pt x="133" y="835"/>
                        </a:lnTo>
                        <a:lnTo>
                          <a:pt x="65" y="835"/>
                        </a:lnTo>
                        <a:lnTo>
                          <a:pt x="73" y="844"/>
                        </a:lnTo>
                        <a:lnTo>
                          <a:pt x="73" y="239"/>
                        </a:lnTo>
                        <a:lnTo>
                          <a:pt x="73" y="236"/>
                        </a:lnTo>
                        <a:lnTo>
                          <a:pt x="65" y="227"/>
                        </a:lnTo>
                        <a:lnTo>
                          <a:pt x="56" y="227"/>
                        </a:lnTo>
                        <a:lnTo>
                          <a:pt x="3" y="256"/>
                        </a:lnTo>
                        <a:lnTo>
                          <a:pt x="14" y="265"/>
                        </a:lnTo>
                        <a:lnTo>
                          <a:pt x="14" y="262"/>
                        </a:lnTo>
                        <a:lnTo>
                          <a:pt x="101" y="11"/>
                        </a:lnTo>
                        <a:lnTo>
                          <a:pt x="96" y="17"/>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a:p>
                </p:txBody>
              </p:sp>
            </p:grpSp>
            <p:grpSp>
              <p:nvGrpSpPr>
                <p:cNvPr id="8" name="Group 163"/>
                <p:cNvGrpSpPr>
                  <a:grpSpLocks/>
                </p:cNvGrpSpPr>
                <p:nvPr/>
              </p:nvGrpSpPr>
              <p:grpSpPr bwMode="auto">
                <a:xfrm>
                  <a:off x="4193452" y="1475510"/>
                  <a:ext cx="1452825" cy="636418"/>
                  <a:chOff x="4193452" y="1475510"/>
                  <a:chExt cx="1452825" cy="636418"/>
                </a:xfrm>
              </p:grpSpPr>
              <p:sp>
                <p:nvSpPr>
                  <p:cNvPr id="13" name="TextBox 121"/>
                  <p:cNvSpPr txBox="1">
                    <a:spLocks noChangeArrowheads="1"/>
                  </p:cNvSpPr>
                  <p:nvPr/>
                </p:nvSpPr>
                <p:spPr bwMode="auto">
                  <a:xfrm>
                    <a:off x="4624945" y="1475510"/>
                    <a:ext cx="1021332" cy="58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latin typeface="Calibri" charset="0"/>
                      </a:rPr>
                      <a:t>Thermal </a:t>
                    </a:r>
                  </a:p>
                  <a:p>
                    <a:pPr algn="ctr" eaLnBrk="1" hangingPunct="1"/>
                    <a:r>
                      <a:rPr lang="en-US" sz="1600" dirty="0">
                        <a:latin typeface="Calibri" charset="0"/>
                      </a:rPr>
                      <a:t>relaxation</a:t>
                    </a:r>
                  </a:p>
                </p:txBody>
              </p:sp>
              <p:cxnSp>
                <p:nvCxnSpPr>
                  <p:cNvPr id="14" name="Straight Arrow Connector 13"/>
                  <p:cNvCxnSpPr/>
                  <p:nvPr/>
                </p:nvCxnSpPr>
                <p:spPr>
                  <a:xfrm rot="10800000" flipV="1">
                    <a:off x="4193945" y="1980201"/>
                    <a:ext cx="455808" cy="131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 name="TextBox 134"/>
                <p:cNvSpPr txBox="1">
                  <a:spLocks noChangeArrowheads="1"/>
                </p:cNvSpPr>
                <p:nvPr/>
              </p:nvSpPr>
              <p:spPr bwMode="auto">
                <a:xfrm>
                  <a:off x="4733921" y="2666755"/>
                  <a:ext cx="1514652" cy="58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latin typeface="Calibri" charset="0"/>
                    </a:rPr>
                    <a:t>Fluorescence</a:t>
                  </a:r>
                </a:p>
                <a:p>
                  <a:pPr algn="ctr" eaLnBrk="1" hangingPunct="1"/>
                  <a:r>
                    <a:rPr lang="en-US" sz="1600" dirty="0">
                      <a:latin typeface="Calibri" charset="0"/>
                    </a:rPr>
                    <a:t>&amp; Non-radiative</a:t>
                  </a:r>
                </a:p>
              </p:txBody>
            </p:sp>
            <p:grpSp>
              <p:nvGrpSpPr>
                <p:cNvPr id="10" name="Group 142"/>
                <p:cNvGrpSpPr>
                  <a:grpSpLocks/>
                </p:cNvGrpSpPr>
                <p:nvPr/>
              </p:nvGrpSpPr>
              <p:grpSpPr bwMode="auto">
                <a:xfrm>
                  <a:off x="1986376" y="2902293"/>
                  <a:ext cx="1224438" cy="506016"/>
                  <a:chOff x="1230947" y="2770584"/>
                  <a:chExt cx="1224438" cy="506016"/>
                </a:xfrm>
              </p:grpSpPr>
              <p:sp>
                <p:nvSpPr>
                  <p:cNvPr id="11" name="TextBox 137"/>
                  <p:cNvSpPr txBox="1">
                    <a:spLocks noChangeArrowheads="1"/>
                  </p:cNvSpPr>
                  <p:nvPr/>
                </p:nvSpPr>
                <p:spPr bwMode="auto">
                  <a:xfrm>
                    <a:off x="1230947" y="2907268"/>
                    <a:ext cx="1224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Absorption</a:t>
                    </a:r>
                  </a:p>
                </p:txBody>
              </p:sp>
              <p:cxnSp>
                <p:nvCxnSpPr>
                  <p:cNvPr id="12" name="Straight Arrow Connector 11"/>
                  <p:cNvCxnSpPr/>
                  <p:nvPr/>
                </p:nvCxnSpPr>
                <p:spPr>
                  <a:xfrm flipV="1">
                    <a:off x="2118739" y="2770584"/>
                    <a:ext cx="304930" cy="177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nvGrpSpPr>
            <p:cNvPr id="46" name="Group 170"/>
            <p:cNvGrpSpPr>
              <a:grpSpLocks/>
            </p:cNvGrpSpPr>
            <p:nvPr/>
          </p:nvGrpSpPr>
          <p:grpSpPr bwMode="auto">
            <a:xfrm>
              <a:off x="2401703" y="5103848"/>
              <a:ext cx="2009785" cy="615553"/>
              <a:chOff x="4190279" y="3655418"/>
              <a:chExt cx="2010744" cy="617114"/>
            </a:xfrm>
          </p:grpSpPr>
          <p:sp>
            <p:nvSpPr>
              <p:cNvPr id="47" name="TextBox 167"/>
              <p:cNvSpPr txBox="1">
                <a:spLocks noChangeArrowheads="1"/>
              </p:cNvSpPr>
              <p:nvPr/>
            </p:nvSpPr>
            <p:spPr bwMode="auto">
              <a:xfrm>
                <a:off x="5152390" y="3655418"/>
                <a:ext cx="1048633" cy="61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latin typeface="Calibri" charset="0"/>
                  </a:rPr>
                  <a:t>Thermal </a:t>
                </a:r>
                <a:endParaRPr lang="en-US" sz="1600" dirty="0" smtClean="0">
                  <a:latin typeface="Calibri" charset="0"/>
                </a:endParaRPr>
              </a:p>
              <a:p>
                <a:pPr algn="ctr" eaLnBrk="1" hangingPunct="1"/>
                <a:r>
                  <a:rPr lang="en-US" sz="1600" dirty="0" smtClean="0">
                    <a:latin typeface="Calibri" charset="0"/>
                  </a:rPr>
                  <a:t>relaxati</a:t>
                </a:r>
                <a:r>
                  <a:rPr lang="en-US" sz="1800" dirty="0" smtClean="0">
                    <a:latin typeface="Calibri" charset="0"/>
                  </a:rPr>
                  <a:t>on</a:t>
                </a:r>
                <a:endParaRPr lang="en-US" sz="1800" dirty="0">
                  <a:latin typeface="Calibri" charset="0"/>
                </a:endParaRPr>
              </a:p>
            </p:txBody>
          </p:sp>
          <p:cxnSp>
            <p:nvCxnSpPr>
              <p:cNvPr id="48" name="Straight Arrow Connector 47"/>
              <p:cNvCxnSpPr>
                <a:stCxn id="47" idx="1"/>
              </p:cNvCxnSpPr>
              <p:nvPr/>
            </p:nvCxnSpPr>
            <p:spPr>
              <a:xfrm flipH="1" flipV="1">
                <a:off x="4190279" y="3855950"/>
                <a:ext cx="962111" cy="108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16" idx="17"/>
            </p:cNvCxnSpPr>
            <p:nvPr/>
          </p:nvCxnSpPr>
          <p:spPr bwMode="auto">
            <a:xfrm>
              <a:off x="3241675" y="3937000"/>
              <a:ext cx="1254125" cy="17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Freeform 112"/>
            <p:cNvSpPr>
              <a:spLocks/>
            </p:cNvSpPr>
            <p:nvPr/>
          </p:nvSpPr>
          <p:spPr bwMode="auto">
            <a:xfrm>
              <a:off x="4495800" y="4071938"/>
              <a:ext cx="1028700" cy="119062"/>
            </a:xfrm>
            <a:custGeom>
              <a:avLst/>
              <a:gdLst>
                <a:gd name="T0" fmla="*/ 2147483647 w 458"/>
                <a:gd name="T1" fmla="*/ 0 h 46"/>
                <a:gd name="T2" fmla="*/ 2147483647 w 458"/>
                <a:gd name="T3" fmla="*/ 0 h 46"/>
                <a:gd name="T4" fmla="*/ 2147483647 w 458"/>
                <a:gd name="T5" fmla="*/ 2147483647 h 46"/>
                <a:gd name="T6" fmla="*/ 2147483647 w 458"/>
                <a:gd name="T7" fmla="*/ 2147483647 h 46"/>
                <a:gd name="T8" fmla="*/ 2147483647 w 458"/>
                <a:gd name="T9" fmla="*/ 2147483647 h 46"/>
                <a:gd name="T10" fmla="*/ 0 w 458"/>
                <a:gd name="T11" fmla="*/ 2147483647 h 46"/>
                <a:gd name="T12" fmla="*/ 0 w 458"/>
                <a:gd name="T13" fmla="*/ 2147483647 h 46"/>
                <a:gd name="T14" fmla="*/ 2147483647 w 458"/>
                <a:gd name="T15" fmla="*/ 2147483647 h 46"/>
                <a:gd name="T16" fmla="*/ 2147483647 w 458"/>
                <a:gd name="T17" fmla="*/ 2147483647 h 46"/>
                <a:gd name="T18" fmla="*/ 2147483647 w 458"/>
                <a:gd name="T19" fmla="*/ 2147483647 h 46"/>
                <a:gd name="T20" fmla="*/ 2147483647 w 458"/>
                <a:gd name="T21" fmla="*/ 2147483647 h 46"/>
                <a:gd name="T22" fmla="*/ 2147483647 w 458"/>
                <a:gd name="T23" fmla="*/ 2147483647 h 46"/>
                <a:gd name="T24" fmla="*/ 2147483647 w 458"/>
                <a:gd name="T25" fmla="*/ 2147483647 h 46"/>
                <a:gd name="T26" fmla="*/ 2147483647 w 458"/>
                <a:gd name="T27" fmla="*/ 2147483647 h 46"/>
                <a:gd name="T28" fmla="*/ 2147483647 w 458"/>
                <a:gd name="T29" fmla="*/ 2147483647 h 46"/>
                <a:gd name="T30" fmla="*/ 2147483647 w 458"/>
                <a:gd name="T31" fmla="*/ 2147483647 h 46"/>
                <a:gd name="T32" fmla="*/ 2147483647 w 458"/>
                <a:gd name="T33" fmla="*/ 2147483647 h 46"/>
                <a:gd name="T34" fmla="*/ 2147483647 w 458"/>
                <a:gd name="T35" fmla="*/ 2147483647 h 46"/>
                <a:gd name="T36" fmla="*/ 2147483647 w 458"/>
                <a:gd name="T37" fmla="*/ 2147483647 h 46"/>
                <a:gd name="T38" fmla="*/ 2147483647 w 458"/>
                <a:gd name="T39" fmla="*/ 2147483647 h 46"/>
                <a:gd name="T40" fmla="*/ 2147483647 w 458"/>
                <a:gd name="T41" fmla="*/ 2147483647 h 46"/>
                <a:gd name="T42" fmla="*/ 2147483647 w 458"/>
                <a:gd name="T43" fmla="*/ 2147483647 h 46"/>
                <a:gd name="T44" fmla="*/ 2147483647 w 458"/>
                <a:gd name="T45" fmla="*/ 0 h 46"/>
                <a:gd name="T46" fmla="*/ 2147483647 w 458"/>
                <a:gd name="T47" fmla="*/ 0 h 46"/>
                <a:gd name="T48" fmla="*/ 2147483647 w 458"/>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8"/>
                <a:gd name="T76" fmla="*/ 0 h 46"/>
                <a:gd name="T77" fmla="*/ 458 w 458"/>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8" h="46">
                  <a:moveTo>
                    <a:pt x="23" y="0"/>
                  </a:moveTo>
                  <a:lnTo>
                    <a:pt x="17" y="0"/>
                  </a:lnTo>
                  <a:lnTo>
                    <a:pt x="12" y="3"/>
                  </a:lnTo>
                  <a:lnTo>
                    <a:pt x="6" y="6"/>
                  </a:lnTo>
                  <a:lnTo>
                    <a:pt x="3" y="12"/>
                  </a:lnTo>
                  <a:lnTo>
                    <a:pt x="0" y="17"/>
                  </a:lnTo>
                  <a:lnTo>
                    <a:pt x="0" y="29"/>
                  </a:lnTo>
                  <a:lnTo>
                    <a:pt x="3" y="35"/>
                  </a:lnTo>
                  <a:lnTo>
                    <a:pt x="6" y="38"/>
                  </a:lnTo>
                  <a:lnTo>
                    <a:pt x="12" y="43"/>
                  </a:lnTo>
                  <a:lnTo>
                    <a:pt x="17" y="46"/>
                  </a:lnTo>
                  <a:lnTo>
                    <a:pt x="23" y="46"/>
                  </a:lnTo>
                  <a:lnTo>
                    <a:pt x="435" y="46"/>
                  </a:lnTo>
                  <a:lnTo>
                    <a:pt x="441" y="46"/>
                  </a:lnTo>
                  <a:lnTo>
                    <a:pt x="446" y="43"/>
                  </a:lnTo>
                  <a:lnTo>
                    <a:pt x="455" y="35"/>
                  </a:lnTo>
                  <a:lnTo>
                    <a:pt x="455" y="29"/>
                  </a:lnTo>
                  <a:lnTo>
                    <a:pt x="458" y="23"/>
                  </a:lnTo>
                  <a:lnTo>
                    <a:pt x="455" y="17"/>
                  </a:lnTo>
                  <a:lnTo>
                    <a:pt x="455" y="12"/>
                  </a:lnTo>
                  <a:lnTo>
                    <a:pt x="449" y="6"/>
                  </a:lnTo>
                  <a:lnTo>
                    <a:pt x="446" y="3"/>
                  </a:lnTo>
                  <a:lnTo>
                    <a:pt x="441"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 name="Group 113"/>
            <p:cNvGrpSpPr/>
            <p:nvPr/>
          </p:nvGrpSpPr>
          <p:grpSpPr bwMode="auto">
            <a:xfrm>
              <a:off x="4800600" y="4267200"/>
              <a:ext cx="349197" cy="1219464"/>
              <a:chOff x="1636716" y="4264029"/>
              <a:chExt cx="273050" cy="704851"/>
            </a:xfrm>
            <a:solidFill>
              <a:schemeClr val="tx1"/>
            </a:solidFill>
          </p:grpSpPr>
          <p:sp>
            <p:nvSpPr>
              <p:cNvPr id="52" name="Freeform 94"/>
              <p:cNvSpPr>
                <a:spLocks/>
              </p:cNvSpPr>
              <p:nvPr/>
            </p:nvSpPr>
            <p:spPr bwMode="auto">
              <a:xfrm>
                <a:off x="1673228" y="4346579"/>
                <a:ext cx="115888" cy="114300"/>
              </a:xfrm>
              <a:custGeom>
                <a:avLst/>
                <a:gdLst/>
                <a:ahLst/>
                <a:cxnLst>
                  <a:cxn ang="0">
                    <a:pos x="65" y="23"/>
                  </a:cxn>
                  <a:cxn ang="0">
                    <a:pos x="70" y="17"/>
                  </a:cxn>
                  <a:cxn ang="0">
                    <a:pos x="73" y="11"/>
                  </a:cxn>
                  <a:cxn ang="0">
                    <a:pos x="70" y="5"/>
                  </a:cxn>
                  <a:cxn ang="0">
                    <a:pos x="68" y="0"/>
                  </a:cxn>
                  <a:cxn ang="0">
                    <a:pos x="56" y="0"/>
                  </a:cxn>
                  <a:cxn ang="0">
                    <a:pos x="53" y="0"/>
                  </a:cxn>
                  <a:cxn ang="0">
                    <a:pos x="45" y="0"/>
                  </a:cxn>
                  <a:cxn ang="0">
                    <a:pos x="39" y="3"/>
                  </a:cxn>
                  <a:cxn ang="0">
                    <a:pos x="34" y="3"/>
                  </a:cxn>
                  <a:cxn ang="0">
                    <a:pos x="28" y="5"/>
                  </a:cxn>
                  <a:cxn ang="0">
                    <a:pos x="22" y="5"/>
                  </a:cxn>
                  <a:cxn ang="0">
                    <a:pos x="17" y="8"/>
                  </a:cxn>
                  <a:cxn ang="0">
                    <a:pos x="14" y="11"/>
                  </a:cxn>
                  <a:cxn ang="0">
                    <a:pos x="3" y="20"/>
                  </a:cxn>
                  <a:cxn ang="0">
                    <a:pos x="0" y="34"/>
                  </a:cxn>
                  <a:cxn ang="0">
                    <a:pos x="14" y="54"/>
                  </a:cxn>
                  <a:cxn ang="0">
                    <a:pos x="20" y="57"/>
                  </a:cxn>
                  <a:cxn ang="0">
                    <a:pos x="25" y="60"/>
                  </a:cxn>
                  <a:cxn ang="0">
                    <a:pos x="31" y="60"/>
                  </a:cxn>
                  <a:cxn ang="0">
                    <a:pos x="34" y="63"/>
                  </a:cxn>
                  <a:cxn ang="0">
                    <a:pos x="39" y="66"/>
                  </a:cxn>
                  <a:cxn ang="0">
                    <a:pos x="45" y="66"/>
                  </a:cxn>
                  <a:cxn ang="0">
                    <a:pos x="53" y="72"/>
                  </a:cxn>
                  <a:cxn ang="0">
                    <a:pos x="59" y="72"/>
                  </a:cxn>
                  <a:cxn ang="0">
                    <a:pos x="68" y="72"/>
                  </a:cxn>
                  <a:cxn ang="0">
                    <a:pos x="70" y="66"/>
                  </a:cxn>
                  <a:cxn ang="0">
                    <a:pos x="73" y="60"/>
                  </a:cxn>
                  <a:cxn ang="0">
                    <a:pos x="70" y="54"/>
                  </a:cxn>
                  <a:cxn ang="0">
                    <a:pos x="65" y="49"/>
                  </a:cxn>
                  <a:cxn ang="0">
                    <a:pos x="56" y="46"/>
                  </a:cxn>
                  <a:cxn ang="0">
                    <a:pos x="51" y="43"/>
                  </a:cxn>
                  <a:cxn ang="0">
                    <a:pos x="45" y="40"/>
                  </a:cxn>
                  <a:cxn ang="0">
                    <a:pos x="39" y="40"/>
                  </a:cxn>
                  <a:cxn ang="0">
                    <a:pos x="36" y="37"/>
                  </a:cxn>
                  <a:cxn ang="0">
                    <a:pos x="34" y="37"/>
                  </a:cxn>
                  <a:cxn ang="0">
                    <a:pos x="31" y="34"/>
                  </a:cxn>
                  <a:cxn ang="0">
                    <a:pos x="25" y="31"/>
                  </a:cxn>
                  <a:cxn ang="0">
                    <a:pos x="22" y="28"/>
                  </a:cxn>
                  <a:cxn ang="0">
                    <a:pos x="25" y="31"/>
                  </a:cxn>
                  <a:cxn ang="0">
                    <a:pos x="22" y="34"/>
                  </a:cxn>
                  <a:cxn ang="0">
                    <a:pos x="28" y="31"/>
                  </a:cxn>
                  <a:cxn ang="0">
                    <a:pos x="31" y="31"/>
                  </a:cxn>
                  <a:cxn ang="0">
                    <a:pos x="34" y="28"/>
                  </a:cxn>
                  <a:cxn ang="0">
                    <a:pos x="42" y="26"/>
                  </a:cxn>
                  <a:cxn ang="0">
                    <a:pos x="48" y="26"/>
                  </a:cxn>
                  <a:cxn ang="0">
                    <a:pos x="53" y="23"/>
                  </a:cxn>
                  <a:cxn ang="0">
                    <a:pos x="62" y="23"/>
                  </a:cxn>
                </a:cxnLst>
                <a:rect l="0" t="0" r="r" b="b"/>
                <a:pathLst>
                  <a:path w="73" h="72">
                    <a:moveTo>
                      <a:pt x="62" y="23"/>
                    </a:moveTo>
                    <a:lnTo>
                      <a:pt x="65" y="23"/>
                    </a:lnTo>
                    <a:lnTo>
                      <a:pt x="68" y="20"/>
                    </a:lnTo>
                    <a:lnTo>
                      <a:pt x="70" y="17"/>
                    </a:lnTo>
                    <a:lnTo>
                      <a:pt x="70" y="14"/>
                    </a:lnTo>
                    <a:lnTo>
                      <a:pt x="73" y="11"/>
                    </a:lnTo>
                    <a:lnTo>
                      <a:pt x="70" y="8"/>
                    </a:lnTo>
                    <a:lnTo>
                      <a:pt x="70" y="5"/>
                    </a:lnTo>
                    <a:lnTo>
                      <a:pt x="70" y="3"/>
                    </a:lnTo>
                    <a:lnTo>
                      <a:pt x="68" y="0"/>
                    </a:lnTo>
                    <a:lnTo>
                      <a:pt x="65" y="0"/>
                    </a:lnTo>
                    <a:lnTo>
                      <a:pt x="56" y="0"/>
                    </a:lnTo>
                    <a:lnTo>
                      <a:pt x="59" y="0"/>
                    </a:lnTo>
                    <a:lnTo>
                      <a:pt x="53" y="0"/>
                    </a:lnTo>
                    <a:lnTo>
                      <a:pt x="51" y="0"/>
                    </a:lnTo>
                    <a:lnTo>
                      <a:pt x="45" y="0"/>
                    </a:lnTo>
                    <a:lnTo>
                      <a:pt x="45" y="3"/>
                    </a:lnTo>
                    <a:lnTo>
                      <a:pt x="39" y="3"/>
                    </a:lnTo>
                    <a:lnTo>
                      <a:pt x="36" y="3"/>
                    </a:lnTo>
                    <a:lnTo>
                      <a:pt x="34" y="3"/>
                    </a:lnTo>
                    <a:lnTo>
                      <a:pt x="31" y="5"/>
                    </a:lnTo>
                    <a:lnTo>
                      <a:pt x="28" y="5"/>
                    </a:lnTo>
                    <a:lnTo>
                      <a:pt x="25" y="5"/>
                    </a:lnTo>
                    <a:lnTo>
                      <a:pt x="22" y="5"/>
                    </a:lnTo>
                    <a:lnTo>
                      <a:pt x="20" y="8"/>
                    </a:lnTo>
                    <a:lnTo>
                      <a:pt x="17" y="8"/>
                    </a:lnTo>
                    <a:lnTo>
                      <a:pt x="14" y="11"/>
                    </a:lnTo>
                    <a:lnTo>
                      <a:pt x="14" y="11"/>
                    </a:lnTo>
                    <a:lnTo>
                      <a:pt x="11" y="11"/>
                    </a:lnTo>
                    <a:lnTo>
                      <a:pt x="3" y="20"/>
                    </a:lnTo>
                    <a:lnTo>
                      <a:pt x="0" y="28"/>
                    </a:lnTo>
                    <a:lnTo>
                      <a:pt x="0" y="34"/>
                    </a:lnTo>
                    <a:lnTo>
                      <a:pt x="3" y="43"/>
                    </a:lnTo>
                    <a:lnTo>
                      <a:pt x="14" y="54"/>
                    </a:lnTo>
                    <a:lnTo>
                      <a:pt x="17" y="54"/>
                    </a:lnTo>
                    <a:lnTo>
                      <a:pt x="20" y="57"/>
                    </a:lnTo>
                    <a:lnTo>
                      <a:pt x="22" y="57"/>
                    </a:lnTo>
                    <a:lnTo>
                      <a:pt x="25" y="60"/>
                    </a:lnTo>
                    <a:lnTo>
                      <a:pt x="28" y="60"/>
                    </a:lnTo>
                    <a:lnTo>
                      <a:pt x="31" y="60"/>
                    </a:lnTo>
                    <a:lnTo>
                      <a:pt x="31" y="63"/>
                    </a:lnTo>
                    <a:lnTo>
                      <a:pt x="34" y="63"/>
                    </a:lnTo>
                    <a:lnTo>
                      <a:pt x="36" y="66"/>
                    </a:lnTo>
                    <a:lnTo>
                      <a:pt x="39" y="66"/>
                    </a:lnTo>
                    <a:lnTo>
                      <a:pt x="42" y="66"/>
                    </a:lnTo>
                    <a:lnTo>
                      <a:pt x="45" y="66"/>
                    </a:lnTo>
                    <a:lnTo>
                      <a:pt x="51" y="69"/>
                    </a:lnTo>
                    <a:lnTo>
                      <a:pt x="53" y="72"/>
                    </a:lnTo>
                    <a:lnTo>
                      <a:pt x="56" y="72"/>
                    </a:lnTo>
                    <a:lnTo>
                      <a:pt x="59" y="72"/>
                    </a:lnTo>
                    <a:lnTo>
                      <a:pt x="65" y="72"/>
                    </a:lnTo>
                    <a:lnTo>
                      <a:pt x="68" y="72"/>
                    </a:lnTo>
                    <a:lnTo>
                      <a:pt x="68" y="66"/>
                    </a:lnTo>
                    <a:lnTo>
                      <a:pt x="70" y="66"/>
                    </a:lnTo>
                    <a:lnTo>
                      <a:pt x="70" y="63"/>
                    </a:lnTo>
                    <a:lnTo>
                      <a:pt x="73" y="60"/>
                    </a:lnTo>
                    <a:lnTo>
                      <a:pt x="70" y="57"/>
                    </a:lnTo>
                    <a:lnTo>
                      <a:pt x="70" y="54"/>
                    </a:lnTo>
                    <a:lnTo>
                      <a:pt x="68" y="49"/>
                    </a:lnTo>
                    <a:lnTo>
                      <a:pt x="65" y="49"/>
                    </a:lnTo>
                    <a:lnTo>
                      <a:pt x="59" y="46"/>
                    </a:lnTo>
                    <a:lnTo>
                      <a:pt x="56" y="46"/>
                    </a:lnTo>
                    <a:lnTo>
                      <a:pt x="53" y="46"/>
                    </a:lnTo>
                    <a:lnTo>
                      <a:pt x="51" y="43"/>
                    </a:lnTo>
                    <a:lnTo>
                      <a:pt x="48" y="40"/>
                    </a:lnTo>
                    <a:lnTo>
                      <a:pt x="45" y="40"/>
                    </a:lnTo>
                    <a:lnTo>
                      <a:pt x="45" y="40"/>
                    </a:lnTo>
                    <a:lnTo>
                      <a:pt x="39" y="40"/>
                    </a:lnTo>
                    <a:lnTo>
                      <a:pt x="39" y="37"/>
                    </a:lnTo>
                    <a:lnTo>
                      <a:pt x="36" y="37"/>
                    </a:lnTo>
                    <a:lnTo>
                      <a:pt x="36" y="37"/>
                    </a:lnTo>
                    <a:lnTo>
                      <a:pt x="34" y="37"/>
                    </a:lnTo>
                    <a:lnTo>
                      <a:pt x="31" y="34"/>
                    </a:lnTo>
                    <a:lnTo>
                      <a:pt x="31" y="34"/>
                    </a:lnTo>
                    <a:lnTo>
                      <a:pt x="28" y="34"/>
                    </a:lnTo>
                    <a:lnTo>
                      <a:pt x="25" y="31"/>
                    </a:lnTo>
                    <a:lnTo>
                      <a:pt x="25" y="31"/>
                    </a:lnTo>
                    <a:lnTo>
                      <a:pt x="22" y="28"/>
                    </a:lnTo>
                    <a:lnTo>
                      <a:pt x="22" y="31"/>
                    </a:lnTo>
                    <a:lnTo>
                      <a:pt x="25" y="31"/>
                    </a:lnTo>
                    <a:lnTo>
                      <a:pt x="22" y="31"/>
                    </a:lnTo>
                    <a:lnTo>
                      <a:pt x="22" y="34"/>
                    </a:lnTo>
                    <a:lnTo>
                      <a:pt x="25" y="31"/>
                    </a:lnTo>
                    <a:lnTo>
                      <a:pt x="28" y="31"/>
                    </a:lnTo>
                    <a:lnTo>
                      <a:pt x="28" y="31"/>
                    </a:lnTo>
                    <a:lnTo>
                      <a:pt x="31" y="31"/>
                    </a:lnTo>
                    <a:lnTo>
                      <a:pt x="31" y="28"/>
                    </a:lnTo>
                    <a:lnTo>
                      <a:pt x="34" y="28"/>
                    </a:lnTo>
                    <a:lnTo>
                      <a:pt x="39" y="28"/>
                    </a:lnTo>
                    <a:lnTo>
                      <a:pt x="42" y="26"/>
                    </a:lnTo>
                    <a:lnTo>
                      <a:pt x="48" y="26"/>
                    </a:lnTo>
                    <a:lnTo>
                      <a:pt x="48" y="26"/>
                    </a:lnTo>
                    <a:lnTo>
                      <a:pt x="51" y="26"/>
                    </a:lnTo>
                    <a:lnTo>
                      <a:pt x="53" y="23"/>
                    </a:lnTo>
                    <a:lnTo>
                      <a:pt x="62" y="23"/>
                    </a:lnTo>
                    <a:lnTo>
                      <a:pt x="62"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53" name="Freeform 95"/>
              <p:cNvSpPr>
                <a:spLocks/>
              </p:cNvSpPr>
              <p:nvPr/>
            </p:nvSpPr>
            <p:spPr bwMode="auto">
              <a:xfrm>
                <a:off x="1749428" y="4424367"/>
                <a:ext cx="115888" cy="119063"/>
              </a:xfrm>
              <a:custGeom>
                <a:avLst/>
                <a:gdLst/>
                <a:ahLst/>
                <a:cxnLst>
                  <a:cxn ang="0">
                    <a:pos x="8" y="49"/>
                  </a:cxn>
                  <a:cxn ang="0">
                    <a:pos x="3" y="54"/>
                  </a:cxn>
                  <a:cxn ang="0">
                    <a:pos x="0" y="66"/>
                  </a:cxn>
                  <a:cxn ang="0">
                    <a:pos x="8" y="72"/>
                  </a:cxn>
                  <a:cxn ang="0">
                    <a:pos x="14" y="75"/>
                  </a:cxn>
                  <a:cxn ang="0">
                    <a:pos x="20" y="72"/>
                  </a:cxn>
                  <a:cxn ang="0">
                    <a:pos x="31" y="69"/>
                  </a:cxn>
                  <a:cxn ang="0">
                    <a:pos x="36" y="69"/>
                  </a:cxn>
                  <a:cxn ang="0">
                    <a:pos x="45" y="66"/>
                  </a:cxn>
                  <a:cxn ang="0">
                    <a:pos x="51" y="63"/>
                  </a:cxn>
                  <a:cxn ang="0">
                    <a:pos x="56" y="60"/>
                  </a:cxn>
                  <a:cxn ang="0">
                    <a:pos x="59" y="57"/>
                  </a:cxn>
                  <a:cxn ang="0">
                    <a:pos x="70" y="49"/>
                  </a:cxn>
                  <a:cxn ang="0">
                    <a:pos x="73" y="43"/>
                  </a:cxn>
                  <a:cxn ang="0">
                    <a:pos x="73" y="40"/>
                  </a:cxn>
                  <a:cxn ang="0">
                    <a:pos x="73" y="34"/>
                  </a:cxn>
                  <a:cxn ang="0">
                    <a:pos x="73" y="34"/>
                  </a:cxn>
                  <a:cxn ang="0">
                    <a:pos x="70" y="26"/>
                  </a:cxn>
                  <a:cxn ang="0">
                    <a:pos x="56" y="17"/>
                  </a:cxn>
                  <a:cxn ang="0">
                    <a:pos x="53" y="11"/>
                  </a:cxn>
                  <a:cxn ang="0">
                    <a:pos x="51" y="11"/>
                  </a:cxn>
                  <a:cxn ang="0">
                    <a:pos x="45" y="8"/>
                  </a:cxn>
                  <a:cxn ang="0">
                    <a:pos x="42" y="8"/>
                  </a:cxn>
                  <a:cxn ang="0">
                    <a:pos x="34" y="5"/>
                  </a:cxn>
                  <a:cxn ang="0">
                    <a:pos x="31" y="2"/>
                  </a:cxn>
                  <a:cxn ang="0">
                    <a:pos x="25" y="2"/>
                  </a:cxn>
                  <a:cxn ang="0">
                    <a:pos x="17" y="0"/>
                  </a:cxn>
                  <a:cxn ang="0">
                    <a:pos x="5" y="0"/>
                  </a:cxn>
                  <a:cxn ang="0">
                    <a:pos x="3" y="5"/>
                  </a:cxn>
                  <a:cxn ang="0">
                    <a:pos x="0" y="14"/>
                  </a:cxn>
                  <a:cxn ang="0">
                    <a:pos x="5" y="23"/>
                  </a:cxn>
                  <a:cxn ang="0">
                    <a:pos x="14" y="23"/>
                  </a:cxn>
                  <a:cxn ang="0">
                    <a:pos x="22" y="26"/>
                  </a:cxn>
                  <a:cxn ang="0">
                    <a:pos x="25" y="28"/>
                  </a:cxn>
                  <a:cxn ang="0">
                    <a:pos x="28" y="28"/>
                  </a:cxn>
                  <a:cxn ang="0">
                    <a:pos x="34" y="31"/>
                  </a:cxn>
                  <a:cxn ang="0">
                    <a:pos x="36" y="31"/>
                  </a:cxn>
                  <a:cxn ang="0">
                    <a:pos x="39" y="34"/>
                  </a:cxn>
                  <a:cxn ang="0">
                    <a:pos x="45" y="34"/>
                  </a:cxn>
                  <a:cxn ang="0">
                    <a:pos x="48" y="37"/>
                  </a:cxn>
                  <a:cxn ang="0">
                    <a:pos x="51" y="40"/>
                  </a:cxn>
                  <a:cxn ang="0">
                    <a:pos x="51" y="37"/>
                  </a:cxn>
                  <a:cxn ang="0">
                    <a:pos x="51" y="31"/>
                  </a:cxn>
                  <a:cxn ang="0">
                    <a:pos x="51" y="34"/>
                  </a:cxn>
                  <a:cxn ang="0">
                    <a:pos x="48" y="34"/>
                  </a:cxn>
                  <a:cxn ang="0">
                    <a:pos x="45" y="37"/>
                  </a:cxn>
                  <a:cxn ang="0">
                    <a:pos x="39" y="43"/>
                  </a:cxn>
                  <a:cxn ang="0">
                    <a:pos x="34" y="43"/>
                  </a:cxn>
                  <a:cxn ang="0">
                    <a:pos x="28" y="46"/>
                  </a:cxn>
                  <a:cxn ang="0">
                    <a:pos x="22" y="49"/>
                  </a:cxn>
                  <a:cxn ang="0">
                    <a:pos x="11" y="49"/>
                  </a:cxn>
                </a:cxnLst>
                <a:rect l="0" t="0" r="r" b="b"/>
                <a:pathLst>
                  <a:path w="73" h="75">
                    <a:moveTo>
                      <a:pt x="11" y="49"/>
                    </a:moveTo>
                    <a:lnTo>
                      <a:pt x="8" y="49"/>
                    </a:lnTo>
                    <a:lnTo>
                      <a:pt x="5" y="51"/>
                    </a:lnTo>
                    <a:lnTo>
                      <a:pt x="3" y="54"/>
                    </a:lnTo>
                    <a:lnTo>
                      <a:pt x="0" y="57"/>
                    </a:lnTo>
                    <a:lnTo>
                      <a:pt x="0" y="66"/>
                    </a:lnTo>
                    <a:lnTo>
                      <a:pt x="5" y="72"/>
                    </a:lnTo>
                    <a:lnTo>
                      <a:pt x="8" y="72"/>
                    </a:lnTo>
                    <a:lnTo>
                      <a:pt x="11" y="75"/>
                    </a:lnTo>
                    <a:lnTo>
                      <a:pt x="14" y="75"/>
                    </a:lnTo>
                    <a:lnTo>
                      <a:pt x="17" y="72"/>
                    </a:lnTo>
                    <a:lnTo>
                      <a:pt x="20" y="72"/>
                    </a:lnTo>
                    <a:lnTo>
                      <a:pt x="25" y="72"/>
                    </a:lnTo>
                    <a:lnTo>
                      <a:pt x="31" y="69"/>
                    </a:lnTo>
                    <a:lnTo>
                      <a:pt x="34" y="69"/>
                    </a:lnTo>
                    <a:lnTo>
                      <a:pt x="36" y="69"/>
                    </a:lnTo>
                    <a:lnTo>
                      <a:pt x="42" y="69"/>
                    </a:lnTo>
                    <a:lnTo>
                      <a:pt x="45" y="66"/>
                    </a:lnTo>
                    <a:lnTo>
                      <a:pt x="48" y="63"/>
                    </a:lnTo>
                    <a:lnTo>
                      <a:pt x="51" y="63"/>
                    </a:lnTo>
                    <a:lnTo>
                      <a:pt x="53" y="63"/>
                    </a:lnTo>
                    <a:lnTo>
                      <a:pt x="56" y="60"/>
                    </a:lnTo>
                    <a:lnTo>
                      <a:pt x="59" y="57"/>
                    </a:lnTo>
                    <a:lnTo>
                      <a:pt x="59" y="57"/>
                    </a:lnTo>
                    <a:lnTo>
                      <a:pt x="62" y="54"/>
                    </a:lnTo>
                    <a:lnTo>
                      <a:pt x="70" y="49"/>
                    </a:lnTo>
                    <a:lnTo>
                      <a:pt x="70" y="49"/>
                    </a:lnTo>
                    <a:lnTo>
                      <a:pt x="73" y="43"/>
                    </a:lnTo>
                    <a:lnTo>
                      <a:pt x="73" y="43"/>
                    </a:lnTo>
                    <a:lnTo>
                      <a:pt x="73" y="40"/>
                    </a:lnTo>
                    <a:lnTo>
                      <a:pt x="73" y="37"/>
                    </a:lnTo>
                    <a:lnTo>
                      <a:pt x="73" y="34"/>
                    </a:lnTo>
                    <a:lnTo>
                      <a:pt x="73" y="31"/>
                    </a:lnTo>
                    <a:lnTo>
                      <a:pt x="73" y="34"/>
                    </a:lnTo>
                    <a:lnTo>
                      <a:pt x="70" y="28"/>
                    </a:lnTo>
                    <a:lnTo>
                      <a:pt x="70" y="26"/>
                    </a:lnTo>
                    <a:lnTo>
                      <a:pt x="59" y="17"/>
                    </a:lnTo>
                    <a:lnTo>
                      <a:pt x="56" y="17"/>
                    </a:lnTo>
                    <a:lnTo>
                      <a:pt x="56" y="14"/>
                    </a:lnTo>
                    <a:lnTo>
                      <a:pt x="53" y="11"/>
                    </a:lnTo>
                    <a:lnTo>
                      <a:pt x="51" y="11"/>
                    </a:lnTo>
                    <a:lnTo>
                      <a:pt x="51" y="11"/>
                    </a:lnTo>
                    <a:lnTo>
                      <a:pt x="48" y="8"/>
                    </a:lnTo>
                    <a:lnTo>
                      <a:pt x="45" y="8"/>
                    </a:lnTo>
                    <a:lnTo>
                      <a:pt x="42" y="8"/>
                    </a:lnTo>
                    <a:lnTo>
                      <a:pt x="42" y="8"/>
                    </a:lnTo>
                    <a:lnTo>
                      <a:pt x="36" y="5"/>
                    </a:lnTo>
                    <a:lnTo>
                      <a:pt x="34" y="5"/>
                    </a:lnTo>
                    <a:lnTo>
                      <a:pt x="34" y="5"/>
                    </a:lnTo>
                    <a:lnTo>
                      <a:pt x="31" y="2"/>
                    </a:lnTo>
                    <a:lnTo>
                      <a:pt x="28" y="2"/>
                    </a:lnTo>
                    <a:lnTo>
                      <a:pt x="25" y="2"/>
                    </a:lnTo>
                    <a:lnTo>
                      <a:pt x="22" y="0"/>
                    </a:lnTo>
                    <a:lnTo>
                      <a:pt x="17" y="0"/>
                    </a:lnTo>
                    <a:lnTo>
                      <a:pt x="8" y="0"/>
                    </a:lnTo>
                    <a:lnTo>
                      <a:pt x="5" y="0"/>
                    </a:lnTo>
                    <a:lnTo>
                      <a:pt x="3" y="2"/>
                    </a:lnTo>
                    <a:lnTo>
                      <a:pt x="3" y="5"/>
                    </a:lnTo>
                    <a:lnTo>
                      <a:pt x="0" y="8"/>
                    </a:lnTo>
                    <a:lnTo>
                      <a:pt x="0" y="14"/>
                    </a:lnTo>
                    <a:lnTo>
                      <a:pt x="3" y="17"/>
                    </a:lnTo>
                    <a:lnTo>
                      <a:pt x="5" y="23"/>
                    </a:lnTo>
                    <a:lnTo>
                      <a:pt x="8" y="23"/>
                    </a:lnTo>
                    <a:lnTo>
                      <a:pt x="14" y="23"/>
                    </a:lnTo>
                    <a:lnTo>
                      <a:pt x="17" y="26"/>
                    </a:lnTo>
                    <a:lnTo>
                      <a:pt x="22" y="26"/>
                    </a:lnTo>
                    <a:lnTo>
                      <a:pt x="22" y="26"/>
                    </a:lnTo>
                    <a:lnTo>
                      <a:pt x="25" y="28"/>
                    </a:lnTo>
                    <a:lnTo>
                      <a:pt x="28" y="28"/>
                    </a:lnTo>
                    <a:lnTo>
                      <a:pt x="28" y="28"/>
                    </a:lnTo>
                    <a:lnTo>
                      <a:pt x="31" y="28"/>
                    </a:lnTo>
                    <a:lnTo>
                      <a:pt x="34" y="31"/>
                    </a:lnTo>
                    <a:lnTo>
                      <a:pt x="34" y="31"/>
                    </a:lnTo>
                    <a:lnTo>
                      <a:pt x="36" y="31"/>
                    </a:lnTo>
                    <a:lnTo>
                      <a:pt x="36" y="31"/>
                    </a:lnTo>
                    <a:lnTo>
                      <a:pt x="39" y="34"/>
                    </a:lnTo>
                    <a:lnTo>
                      <a:pt x="42" y="34"/>
                    </a:lnTo>
                    <a:lnTo>
                      <a:pt x="45" y="34"/>
                    </a:lnTo>
                    <a:lnTo>
                      <a:pt x="48" y="40"/>
                    </a:lnTo>
                    <a:lnTo>
                      <a:pt x="48" y="37"/>
                    </a:lnTo>
                    <a:lnTo>
                      <a:pt x="48" y="40"/>
                    </a:lnTo>
                    <a:lnTo>
                      <a:pt x="51" y="40"/>
                    </a:lnTo>
                    <a:lnTo>
                      <a:pt x="51" y="43"/>
                    </a:lnTo>
                    <a:lnTo>
                      <a:pt x="51" y="37"/>
                    </a:lnTo>
                    <a:lnTo>
                      <a:pt x="51" y="43"/>
                    </a:lnTo>
                    <a:lnTo>
                      <a:pt x="51" y="31"/>
                    </a:lnTo>
                    <a:lnTo>
                      <a:pt x="51" y="37"/>
                    </a:lnTo>
                    <a:lnTo>
                      <a:pt x="51" y="34"/>
                    </a:lnTo>
                    <a:lnTo>
                      <a:pt x="51" y="34"/>
                    </a:lnTo>
                    <a:lnTo>
                      <a:pt x="48" y="34"/>
                    </a:lnTo>
                    <a:lnTo>
                      <a:pt x="45" y="40"/>
                    </a:lnTo>
                    <a:lnTo>
                      <a:pt x="45" y="37"/>
                    </a:lnTo>
                    <a:lnTo>
                      <a:pt x="42" y="43"/>
                    </a:lnTo>
                    <a:lnTo>
                      <a:pt x="39" y="43"/>
                    </a:lnTo>
                    <a:lnTo>
                      <a:pt x="36" y="43"/>
                    </a:lnTo>
                    <a:lnTo>
                      <a:pt x="34" y="43"/>
                    </a:lnTo>
                    <a:lnTo>
                      <a:pt x="31" y="46"/>
                    </a:lnTo>
                    <a:lnTo>
                      <a:pt x="28" y="46"/>
                    </a:lnTo>
                    <a:lnTo>
                      <a:pt x="25" y="46"/>
                    </a:lnTo>
                    <a:lnTo>
                      <a:pt x="22" y="49"/>
                    </a:lnTo>
                    <a:lnTo>
                      <a:pt x="17" y="49"/>
                    </a:lnTo>
                    <a:lnTo>
                      <a:pt x="11" y="49"/>
                    </a:lnTo>
                    <a:lnTo>
                      <a:pt x="11"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54" name="Freeform 97"/>
              <p:cNvSpPr>
                <a:spLocks/>
              </p:cNvSpPr>
              <p:nvPr/>
            </p:nvSpPr>
            <p:spPr bwMode="auto">
              <a:xfrm>
                <a:off x="1754191" y="4264029"/>
                <a:ext cx="115888" cy="119063"/>
              </a:xfrm>
              <a:custGeom>
                <a:avLst/>
                <a:gdLst/>
                <a:ahLst/>
                <a:cxnLst>
                  <a:cxn ang="0">
                    <a:pos x="5" y="52"/>
                  </a:cxn>
                  <a:cxn ang="0">
                    <a:pos x="2" y="55"/>
                  </a:cxn>
                  <a:cxn ang="0">
                    <a:pos x="0" y="63"/>
                  </a:cxn>
                  <a:cxn ang="0">
                    <a:pos x="2" y="69"/>
                  </a:cxn>
                  <a:cxn ang="0">
                    <a:pos x="8" y="72"/>
                  </a:cxn>
                  <a:cxn ang="0">
                    <a:pos x="14" y="72"/>
                  </a:cxn>
                  <a:cxn ang="0">
                    <a:pos x="25" y="69"/>
                  </a:cxn>
                  <a:cxn ang="0">
                    <a:pos x="33" y="66"/>
                  </a:cxn>
                  <a:cxn ang="0">
                    <a:pos x="42" y="66"/>
                  </a:cxn>
                  <a:cxn ang="0">
                    <a:pos x="45" y="63"/>
                  </a:cxn>
                  <a:cxn ang="0">
                    <a:pos x="53" y="60"/>
                  </a:cxn>
                  <a:cxn ang="0">
                    <a:pos x="62" y="55"/>
                  </a:cxn>
                  <a:cxn ang="0">
                    <a:pos x="67" y="52"/>
                  </a:cxn>
                  <a:cxn ang="0">
                    <a:pos x="67" y="49"/>
                  </a:cxn>
                  <a:cxn ang="0">
                    <a:pos x="70" y="40"/>
                  </a:cxn>
                  <a:cxn ang="0">
                    <a:pos x="70" y="31"/>
                  </a:cxn>
                  <a:cxn ang="0">
                    <a:pos x="67" y="26"/>
                  </a:cxn>
                  <a:cxn ang="0">
                    <a:pos x="67" y="26"/>
                  </a:cxn>
                  <a:cxn ang="0">
                    <a:pos x="64" y="23"/>
                  </a:cxn>
                  <a:cxn ang="0">
                    <a:pos x="59" y="17"/>
                  </a:cxn>
                  <a:cxn ang="0">
                    <a:pos x="53" y="14"/>
                  </a:cxn>
                  <a:cxn ang="0">
                    <a:pos x="45" y="11"/>
                  </a:cxn>
                  <a:cxn ang="0">
                    <a:pos x="42" y="8"/>
                  </a:cxn>
                  <a:cxn ang="0">
                    <a:pos x="36" y="8"/>
                  </a:cxn>
                  <a:cxn ang="0">
                    <a:pos x="28" y="6"/>
                  </a:cxn>
                  <a:cxn ang="0">
                    <a:pos x="22" y="3"/>
                  </a:cxn>
                  <a:cxn ang="0">
                    <a:pos x="8" y="0"/>
                  </a:cxn>
                  <a:cxn ang="0">
                    <a:pos x="2" y="3"/>
                  </a:cxn>
                  <a:cxn ang="0">
                    <a:pos x="0" y="8"/>
                  </a:cxn>
                  <a:cxn ang="0">
                    <a:pos x="2" y="17"/>
                  </a:cxn>
                  <a:cxn ang="0">
                    <a:pos x="5" y="23"/>
                  </a:cxn>
                  <a:cxn ang="0">
                    <a:pos x="8" y="23"/>
                  </a:cxn>
                  <a:cxn ang="0">
                    <a:pos x="14" y="26"/>
                  </a:cxn>
                  <a:cxn ang="0">
                    <a:pos x="22" y="29"/>
                  </a:cxn>
                  <a:cxn ang="0">
                    <a:pos x="28" y="31"/>
                  </a:cxn>
                  <a:cxn ang="0">
                    <a:pos x="33" y="31"/>
                  </a:cxn>
                  <a:cxn ang="0">
                    <a:pos x="39" y="34"/>
                  </a:cxn>
                  <a:cxn ang="0">
                    <a:pos x="45" y="37"/>
                  </a:cxn>
                  <a:cxn ang="0">
                    <a:pos x="48" y="40"/>
                  </a:cxn>
                  <a:cxn ang="0">
                    <a:pos x="48" y="40"/>
                  </a:cxn>
                  <a:cxn ang="0">
                    <a:pos x="50" y="43"/>
                  </a:cxn>
                  <a:cxn ang="0">
                    <a:pos x="48" y="40"/>
                  </a:cxn>
                  <a:cxn ang="0">
                    <a:pos x="48" y="37"/>
                  </a:cxn>
                  <a:cxn ang="0">
                    <a:pos x="48" y="34"/>
                  </a:cxn>
                  <a:cxn ang="0">
                    <a:pos x="48" y="34"/>
                  </a:cxn>
                  <a:cxn ang="0">
                    <a:pos x="39" y="40"/>
                  </a:cxn>
                  <a:cxn ang="0">
                    <a:pos x="33" y="43"/>
                  </a:cxn>
                  <a:cxn ang="0">
                    <a:pos x="25" y="46"/>
                  </a:cxn>
                  <a:cxn ang="0">
                    <a:pos x="19" y="46"/>
                  </a:cxn>
                  <a:cxn ang="0">
                    <a:pos x="8" y="49"/>
                  </a:cxn>
                </a:cxnLst>
                <a:rect l="0" t="0" r="r" b="b"/>
                <a:pathLst>
                  <a:path w="73" h="75">
                    <a:moveTo>
                      <a:pt x="8" y="49"/>
                    </a:moveTo>
                    <a:lnTo>
                      <a:pt x="5" y="52"/>
                    </a:lnTo>
                    <a:lnTo>
                      <a:pt x="2" y="52"/>
                    </a:lnTo>
                    <a:lnTo>
                      <a:pt x="2" y="55"/>
                    </a:lnTo>
                    <a:lnTo>
                      <a:pt x="0" y="57"/>
                    </a:lnTo>
                    <a:lnTo>
                      <a:pt x="0" y="63"/>
                    </a:lnTo>
                    <a:lnTo>
                      <a:pt x="2" y="66"/>
                    </a:lnTo>
                    <a:lnTo>
                      <a:pt x="2" y="69"/>
                    </a:lnTo>
                    <a:lnTo>
                      <a:pt x="5" y="72"/>
                    </a:lnTo>
                    <a:lnTo>
                      <a:pt x="8" y="72"/>
                    </a:lnTo>
                    <a:lnTo>
                      <a:pt x="11" y="75"/>
                    </a:lnTo>
                    <a:lnTo>
                      <a:pt x="14" y="72"/>
                    </a:lnTo>
                    <a:lnTo>
                      <a:pt x="19" y="72"/>
                    </a:lnTo>
                    <a:lnTo>
                      <a:pt x="25" y="69"/>
                    </a:lnTo>
                    <a:lnTo>
                      <a:pt x="31" y="69"/>
                    </a:lnTo>
                    <a:lnTo>
                      <a:pt x="33" y="66"/>
                    </a:lnTo>
                    <a:lnTo>
                      <a:pt x="39" y="66"/>
                    </a:lnTo>
                    <a:lnTo>
                      <a:pt x="42" y="66"/>
                    </a:lnTo>
                    <a:lnTo>
                      <a:pt x="45" y="63"/>
                    </a:lnTo>
                    <a:lnTo>
                      <a:pt x="45" y="63"/>
                    </a:lnTo>
                    <a:lnTo>
                      <a:pt x="50" y="63"/>
                    </a:lnTo>
                    <a:lnTo>
                      <a:pt x="53" y="60"/>
                    </a:lnTo>
                    <a:lnTo>
                      <a:pt x="56" y="60"/>
                    </a:lnTo>
                    <a:lnTo>
                      <a:pt x="62" y="55"/>
                    </a:lnTo>
                    <a:lnTo>
                      <a:pt x="64" y="55"/>
                    </a:lnTo>
                    <a:lnTo>
                      <a:pt x="67" y="52"/>
                    </a:lnTo>
                    <a:lnTo>
                      <a:pt x="67" y="52"/>
                    </a:lnTo>
                    <a:lnTo>
                      <a:pt x="67" y="49"/>
                    </a:lnTo>
                    <a:lnTo>
                      <a:pt x="70" y="43"/>
                    </a:lnTo>
                    <a:lnTo>
                      <a:pt x="70" y="40"/>
                    </a:lnTo>
                    <a:lnTo>
                      <a:pt x="73" y="37"/>
                    </a:lnTo>
                    <a:lnTo>
                      <a:pt x="70" y="31"/>
                    </a:lnTo>
                    <a:lnTo>
                      <a:pt x="70" y="34"/>
                    </a:lnTo>
                    <a:lnTo>
                      <a:pt x="67" y="26"/>
                    </a:lnTo>
                    <a:lnTo>
                      <a:pt x="64" y="26"/>
                    </a:lnTo>
                    <a:lnTo>
                      <a:pt x="67" y="26"/>
                    </a:lnTo>
                    <a:lnTo>
                      <a:pt x="67" y="26"/>
                    </a:lnTo>
                    <a:lnTo>
                      <a:pt x="64" y="23"/>
                    </a:lnTo>
                    <a:lnTo>
                      <a:pt x="62" y="23"/>
                    </a:lnTo>
                    <a:lnTo>
                      <a:pt x="59" y="17"/>
                    </a:lnTo>
                    <a:lnTo>
                      <a:pt x="56" y="17"/>
                    </a:lnTo>
                    <a:lnTo>
                      <a:pt x="53" y="14"/>
                    </a:lnTo>
                    <a:lnTo>
                      <a:pt x="50" y="11"/>
                    </a:lnTo>
                    <a:lnTo>
                      <a:pt x="45" y="11"/>
                    </a:lnTo>
                    <a:lnTo>
                      <a:pt x="45" y="11"/>
                    </a:lnTo>
                    <a:lnTo>
                      <a:pt x="42" y="8"/>
                    </a:lnTo>
                    <a:lnTo>
                      <a:pt x="39" y="8"/>
                    </a:lnTo>
                    <a:lnTo>
                      <a:pt x="36" y="8"/>
                    </a:lnTo>
                    <a:lnTo>
                      <a:pt x="31" y="6"/>
                    </a:lnTo>
                    <a:lnTo>
                      <a:pt x="28" y="6"/>
                    </a:lnTo>
                    <a:lnTo>
                      <a:pt x="25" y="3"/>
                    </a:lnTo>
                    <a:lnTo>
                      <a:pt x="22" y="3"/>
                    </a:lnTo>
                    <a:lnTo>
                      <a:pt x="19" y="0"/>
                    </a:lnTo>
                    <a:lnTo>
                      <a:pt x="8" y="0"/>
                    </a:lnTo>
                    <a:lnTo>
                      <a:pt x="5" y="3"/>
                    </a:lnTo>
                    <a:lnTo>
                      <a:pt x="2" y="3"/>
                    </a:lnTo>
                    <a:lnTo>
                      <a:pt x="2" y="6"/>
                    </a:lnTo>
                    <a:lnTo>
                      <a:pt x="0" y="8"/>
                    </a:lnTo>
                    <a:lnTo>
                      <a:pt x="0" y="14"/>
                    </a:lnTo>
                    <a:lnTo>
                      <a:pt x="2" y="17"/>
                    </a:lnTo>
                    <a:lnTo>
                      <a:pt x="2" y="20"/>
                    </a:lnTo>
                    <a:lnTo>
                      <a:pt x="5" y="23"/>
                    </a:lnTo>
                    <a:lnTo>
                      <a:pt x="8" y="23"/>
                    </a:lnTo>
                    <a:lnTo>
                      <a:pt x="8" y="23"/>
                    </a:lnTo>
                    <a:lnTo>
                      <a:pt x="14" y="26"/>
                    </a:lnTo>
                    <a:lnTo>
                      <a:pt x="14" y="26"/>
                    </a:lnTo>
                    <a:lnTo>
                      <a:pt x="17" y="26"/>
                    </a:lnTo>
                    <a:lnTo>
                      <a:pt x="22" y="29"/>
                    </a:lnTo>
                    <a:lnTo>
                      <a:pt x="25" y="29"/>
                    </a:lnTo>
                    <a:lnTo>
                      <a:pt x="28" y="31"/>
                    </a:lnTo>
                    <a:lnTo>
                      <a:pt x="31" y="31"/>
                    </a:lnTo>
                    <a:lnTo>
                      <a:pt x="33" y="31"/>
                    </a:lnTo>
                    <a:lnTo>
                      <a:pt x="33" y="34"/>
                    </a:lnTo>
                    <a:lnTo>
                      <a:pt x="39" y="34"/>
                    </a:lnTo>
                    <a:lnTo>
                      <a:pt x="42" y="37"/>
                    </a:lnTo>
                    <a:lnTo>
                      <a:pt x="45" y="37"/>
                    </a:lnTo>
                    <a:lnTo>
                      <a:pt x="45" y="37"/>
                    </a:lnTo>
                    <a:lnTo>
                      <a:pt x="48" y="40"/>
                    </a:lnTo>
                    <a:lnTo>
                      <a:pt x="48" y="40"/>
                    </a:lnTo>
                    <a:lnTo>
                      <a:pt x="48" y="40"/>
                    </a:lnTo>
                    <a:lnTo>
                      <a:pt x="50" y="46"/>
                    </a:lnTo>
                    <a:lnTo>
                      <a:pt x="50" y="43"/>
                    </a:lnTo>
                    <a:lnTo>
                      <a:pt x="48" y="37"/>
                    </a:lnTo>
                    <a:lnTo>
                      <a:pt x="48" y="40"/>
                    </a:lnTo>
                    <a:lnTo>
                      <a:pt x="48" y="34"/>
                    </a:lnTo>
                    <a:lnTo>
                      <a:pt x="48" y="37"/>
                    </a:lnTo>
                    <a:lnTo>
                      <a:pt x="48" y="34"/>
                    </a:lnTo>
                    <a:lnTo>
                      <a:pt x="48" y="34"/>
                    </a:lnTo>
                    <a:lnTo>
                      <a:pt x="48" y="34"/>
                    </a:lnTo>
                    <a:lnTo>
                      <a:pt x="48" y="34"/>
                    </a:lnTo>
                    <a:lnTo>
                      <a:pt x="45" y="37"/>
                    </a:lnTo>
                    <a:lnTo>
                      <a:pt x="39" y="40"/>
                    </a:lnTo>
                    <a:lnTo>
                      <a:pt x="39" y="40"/>
                    </a:lnTo>
                    <a:lnTo>
                      <a:pt x="33" y="43"/>
                    </a:lnTo>
                    <a:lnTo>
                      <a:pt x="28" y="43"/>
                    </a:lnTo>
                    <a:lnTo>
                      <a:pt x="25" y="46"/>
                    </a:lnTo>
                    <a:lnTo>
                      <a:pt x="22" y="46"/>
                    </a:lnTo>
                    <a:lnTo>
                      <a:pt x="19" y="46"/>
                    </a:lnTo>
                    <a:lnTo>
                      <a:pt x="14" y="49"/>
                    </a:lnTo>
                    <a:lnTo>
                      <a:pt x="8"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55" name="Freeform 99"/>
              <p:cNvSpPr>
                <a:spLocks/>
              </p:cNvSpPr>
              <p:nvPr/>
            </p:nvSpPr>
            <p:spPr bwMode="auto">
              <a:xfrm>
                <a:off x="1754191" y="4694243"/>
                <a:ext cx="39688" cy="192088"/>
              </a:xfrm>
              <a:custGeom>
                <a:avLst/>
                <a:gdLst/>
                <a:ahLst/>
                <a:cxnLst>
                  <a:cxn ang="0">
                    <a:pos x="25" y="11"/>
                  </a:cxn>
                  <a:cxn ang="0">
                    <a:pos x="22" y="8"/>
                  </a:cxn>
                  <a:cxn ang="0">
                    <a:pos x="22" y="5"/>
                  </a:cxn>
                  <a:cxn ang="0">
                    <a:pos x="19" y="0"/>
                  </a:cxn>
                  <a:cxn ang="0">
                    <a:pos x="17" y="0"/>
                  </a:cxn>
                  <a:cxn ang="0">
                    <a:pos x="8" y="0"/>
                  </a:cxn>
                  <a:cxn ang="0">
                    <a:pos x="5" y="0"/>
                  </a:cxn>
                  <a:cxn ang="0">
                    <a:pos x="2" y="3"/>
                  </a:cxn>
                  <a:cxn ang="0">
                    <a:pos x="2" y="5"/>
                  </a:cxn>
                  <a:cxn ang="0">
                    <a:pos x="0" y="8"/>
                  </a:cxn>
                  <a:cxn ang="0">
                    <a:pos x="0" y="112"/>
                  </a:cxn>
                  <a:cxn ang="0">
                    <a:pos x="2" y="115"/>
                  </a:cxn>
                  <a:cxn ang="0">
                    <a:pos x="5" y="121"/>
                  </a:cxn>
                  <a:cxn ang="0">
                    <a:pos x="8" y="121"/>
                  </a:cxn>
                  <a:cxn ang="0">
                    <a:pos x="14" y="121"/>
                  </a:cxn>
                  <a:cxn ang="0">
                    <a:pos x="17" y="121"/>
                  </a:cxn>
                  <a:cxn ang="0">
                    <a:pos x="19" y="121"/>
                  </a:cxn>
                  <a:cxn ang="0">
                    <a:pos x="19" y="118"/>
                  </a:cxn>
                  <a:cxn ang="0">
                    <a:pos x="22" y="115"/>
                  </a:cxn>
                  <a:cxn ang="0">
                    <a:pos x="22" y="112"/>
                  </a:cxn>
                  <a:cxn ang="0">
                    <a:pos x="25" y="109"/>
                  </a:cxn>
                  <a:cxn ang="0">
                    <a:pos x="25" y="11"/>
                  </a:cxn>
                </a:cxnLst>
                <a:rect l="0" t="0" r="r" b="b"/>
                <a:pathLst>
                  <a:path w="25" h="121">
                    <a:moveTo>
                      <a:pt x="25" y="11"/>
                    </a:moveTo>
                    <a:lnTo>
                      <a:pt x="22" y="8"/>
                    </a:lnTo>
                    <a:lnTo>
                      <a:pt x="22" y="5"/>
                    </a:lnTo>
                    <a:lnTo>
                      <a:pt x="19" y="0"/>
                    </a:lnTo>
                    <a:lnTo>
                      <a:pt x="17" y="0"/>
                    </a:lnTo>
                    <a:lnTo>
                      <a:pt x="8" y="0"/>
                    </a:lnTo>
                    <a:lnTo>
                      <a:pt x="5" y="0"/>
                    </a:lnTo>
                    <a:lnTo>
                      <a:pt x="2" y="3"/>
                    </a:lnTo>
                    <a:lnTo>
                      <a:pt x="2" y="5"/>
                    </a:lnTo>
                    <a:lnTo>
                      <a:pt x="0" y="8"/>
                    </a:lnTo>
                    <a:lnTo>
                      <a:pt x="0" y="112"/>
                    </a:lnTo>
                    <a:lnTo>
                      <a:pt x="2" y="115"/>
                    </a:lnTo>
                    <a:lnTo>
                      <a:pt x="5" y="121"/>
                    </a:lnTo>
                    <a:lnTo>
                      <a:pt x="8" y="121"/>
                    </a:lnTo>
                    <a:lnTo>
                      <a:pt x="14" y="121"/>
                    </a:lnTo>
                    <a:lnTo>
                      <a:pt x="17" y="121"/>
                    </a:lnTo>
                    <a:lnTo>
                      <a:pt x="19" y="121"/>
                    </a:lnTo>
                    <a:lnTo>
                      <a:pt x="19" y="118"/>
                    </a:lnTo>
                    <a:lnTo>
                      <a:pt x="22" y="115"/>
                    </a:lnTo>
                    <a:lnTo>
                      <a:pt x="22" y="112"/>
                    </a:lnTo>
                    <a:lnTo>
                      <a:pt x="25" y="109"/>
                    </a:lnTo>
                    <a:lnTo>
                      <a:pt x="25" y="11"/>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56" name="Freeform 100"/>
              <p:cNvSpPr>
                <a:spLocks/>
              </p:cNvSpPr>
              <p:nvPr/>
            </p:nvSpPr>
            <p:spPr bwMode="auto">
              <a:xfrm>
                <a:off x="1636716" y="4665667"/>
                <a:ext cx="273050" cy="303213"/>
              </a:xfrm>
              <a:custGeom>
                <a:avLst/>
                <a:gdLst/>
                <a:ahLst/>
                <a:cxnLst>
                  <a:cxn ang="0">
                    <a:pos x="150" y="0"/>
                  </a:cxn>
                  <a:cxn ang="0">
                    <a:pos x="74" y="156"/>
                  </a:cxn>
                  <a:cxn ang="0">
                    <a:pos x="96" y="156"/>
                  </a:cxn>
                  <a:cxn ang="0">
                    <a:pos x="23" y="0"/>
                  </a:cxn>
                  <a:cxn ang="0">
                    <a:pos x="0" y="12"/>
                  </a:cxn>
                  <a:cxn ang="0">
                    <a:pos x="88" y="191"/>
                  </a:cxn>
                  <a:cxn ang="0">
                    <a:pos x="172" y="12"/>
                  </a:cxn>
                  <a:cxn ang="0">
                    <a:pos x="150" y="0"/>
                  </a:cxn>
                </a:cxnLst>
                <a:rect l="0" t="0" r="r" b="b"/>
                <a:pathLst>
                  <a:path w="172" h="191">
                    <a:moveTo>
                      <a:pt x="150" y="0"/>
                    </a:moveTo>
                    <a:lnTo>
                      <a:pt x="74" y="156"/>
                    </a:lnTo>
                    <a:lnTo>
                      <a:pt x="96" y="156"/>
                    </a:lnTo>
                    <a:lnTo>
                      <a:pt x="23" y="0"/>
                    </a:lnTo>
                    <a:lnTo>
                      <a:pt x="0" y="12"/>
                    </a:lnTo>
                    <a:lnTo>
                      <a:pt x="88" y="191"/>
                    </a:lnTo>
                    <a:lnTo>
                      <a:pt x="172" y="12"/>
                    </a:lnTo>
                    <a:lnTo>
                      <a:pt x="150" y="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57" name="Freeform 101"/>
              <p:cNvSpPr>
                <a:spLocks/>
              </p:cNvSpPr>
              <p:nvPr/>
            </p:nvSpPr>
            <p:spPr bwMode="auto">
              <a:xfrm>
                <a:off x="1681166" y="4502155"/>
                <a:ext cx="107950" cy="114300"/>
              </a:xfrm>
              <a:custGeom>
                <a:avLst/>
                <a:gdLst/>
                <a:ahLst/>
                <a:cxnLst>
                  <a:cxn ang="0">
                    <a:pos x="60" y="23"/>
                  </a:cxn>
                  <a:cxn ang="0">
                    <a:pos x="65" y="20"/>
                  </a:cxn>
                  <a:cxn ang="0">
                    <a:pos x="68" y="11"/>
                  </a:cxn>
                  <a:cxn ang="0">
                    <a:pos x="65" y="5"/>
                  </a:cxn>
                  <a:cxn ang="0">
                    <a:pos x="63" y="2"/>
                  </a:cxn>
                  <a:cxn ang="0">
                    <a:pos x="48" y="0"/>
                  </a:cxn>
                  <a:cxn ang="0">
                    <a:pos x="43" y="2"/>
                  </a:cxn>
                  <a:cxn ang="0">
                    <a:pos x="34" y="2"/>
                  </a:cxn>
                  <a:cxn ang="0">
                    <a:pos x="31" y="5"/>
                  </a:cxn>
                  <a:cxn ang="0">
                    <a:pos x="26" y="8"/>
                  </a:cxn>
                  <a:cxn ang="0">
                    <a:pos x="20" y="8"/>
                  </a:cxn>
                  <a:cxn ang="0">
                    <a:pos x="17" y="11"/>
                  </a:cxn>
                  <a:cxn ang="0">
                    <a:pos x="15" y="14"/>
                  </a:cxn>
                  <a:cxn ang="0">
                    <a:pos x="3" y="23"/>
                  </a:cxn>
                  <a:cxn ang="0">
                    <a:pos x="0" y="34"/>
                  </a:cxn>
                  <a:cxn ang="0">
                    <a:pos x="0" y="34"/>
                  </a:cxn>
                  <a:cxn ang="0">
                    <a:pos x="0" y="37"/>
                  </a:cxn>
                  <a:cxn ang="0">
                    <a:pos x="3" y="46"/>
                  </a:cxn>
                  <a:cxn ang="0">
                    <a:pos x="6" y="49"/>
                  </a:cxn>
                  <a:cxn ang="0">
                    <a:pos x="12" y="51"/>
                  </a:cxn>
                  <a:cxn ang="0">
                    <a:pos x="15" y="54"/>
                  </a:cxn>
                  <a:cxn ang="0">
                    <a:pos x="17" y="57"/>
                  </a:cxn>
                  <a:cxn ang="0">
                    <a:pos x="26" y="60"/>
                  </a:cxn>
                  <a:cxn ang="0">
                    <a:pos x="29" y="63"/>
                  </a:cxn>
                  <a:cxn ang="0">
                    <a:pos x="34" y="63"/>
                  </a:cxn>
                  <a:cxn ang="0">
                    <a:pos x="40" y="69"/>
                  </a:cxn>
                  <a:cxn ang="0">
                    <a:pos x="46" y="69"/>
                  </a:cxn>
                  <a:cxn ang="0">
                    <a:pos x="48" y="72"/>
                  </a:cxn>
                  <a:cxn ang="0">
                    <a:pos x="54" y="72"/>
                  </a:cxn>
                  <a:cxn ang="0">
                    <a:pos x="60" y="72"/>
                  </a:cxn>
                  <a:cxn ang="0">
                    <a:pos x="65" y="66"/>
                  </a:cxn>
                  <a:cxn ang="0">
                    <a:pos x="68" y="60"/>
                  </a:cxn>
                  <a:cxn ang="0">
                    <a:pos x="65" y="54"/>
                  </a:cxn>
                  <a:cxn ang="0">
                    <a:pos x="60" y="49"/>
                  </a:cxn>
                  <a:cxn ang="0">
                    <a:pos x="57" y="46"/>
                  </a:cxn>
                  <a:cxn ang="0">
                    <a:pos x="51" y="46"/>
                  </a:cxn>
                  <a:cxn ang="0">
                    <a:pos x="48" y="43"/>
                  </a:cxn>
                  <a:cxn ang="0">
                    <a:pos x="43" y="40"/>
                  </a:cxn>
                  <a:cxn ang="0">
                    <a:pos x="37" y="37"/>
                  </a:cxn>
                  <a:cxn ang="0">
                    <a:pos x="31" y="34"/>
                  </a:cxn>
                  <a:cxn ang="0">
                    <a:pos x="29" y="34"/>
                  </a:cxn>
                  <a:cxn ang="0">
                    <a:pos x="26" y="31"/>
                  </a:cxn>
                  <a:cxn ang="0">
                    <a:pos x="26" y="34"/>
                  </a:cxn>
                  <a:cxn ang="0">
                    <a:pos x="26" y="34"/>
                  </a:cxn>
                  <a:cxn ang="0">
                    <a:pos x="23" y="34"/>
                  </a:cxn>
                  <a:cxn ang="0">
                    <a:pos x="26" y="34"/>
                  </a:cxn>
                  <a:cxn ang="0">
                    <a:pos x="29" y="31"/>
                  </a:cxn>
                  <a:cxn ang="0">
                    <a:pos x="29" y="31"/>
                  </a:cxn>
                  <a:cxn ang="0">
                    <a:pos x="29" y="31"/>
                  </a:cxn>
                  <a:cxn ang="0">
                    <a:pos x="34" y="28"/>
                  </a:cxn>
                  <a:cxn ang="0">
                    <a:pos x="40" y="28"/>
                  </a:cxn>
                  <a:cxn ang="0">
                    <a:pos x="46" y="26"/>
                  </a:cxn>
                  <a:cxn ang="0">
                    <a:pos x="48" y="26"/>
                  </a:cxn>
                  <a:cxn ang="0">
                    <a:pos x="57" y="23"/>
                  </a:cxn>
                </a:cxnLst>
                <a:rect l="0" t="0" r="r" b="b"/>
                <a:pathLst>
                  <a:path w="68" h="72">
                    <a:moveTo>
                      <a:pt x="57" y="23"/>
                    </a:moveTo>
                    <a:lnTo>
                      <a:pt x="60" y="23"/>
                    </a:lnTo>
                    <a:lnTo>
                      <a:pt x="63" y="23"/>
                    </a:lnTo>
                    <a:lnTo>
                      <a:pt x="65" y="20"/>
                    </a:lnTo>
                    <a:lnTo>
                      <a:pt x="65" y="14"/>
                    </a:lnTo>
                    <a:lnTo>
                      <a:pt x="68" y="11"/>
                    </a:lnTo>
                    <a:lnTo>
                      <a:pt x="65" y="8"/>
                    </a:lnTo>
                    <a:lnTo>
                      <a:pt x="65" y="5"/>
                    </a:lnTo>
                    <a:lnTo>
                      <a:pt x="65" y="2"/>
                    </a:lnTo>
                    <a:lnTo>
                      <a:pt x="63" y="2"/>
                    </a:lnTo>
                    <a:lnTo>
                      <a:pt x="60" y="0"/>
                    </a:lnTo>
                    <a:lnTo>
                      <a:pt x="48" y="0"/>
                    </a:lnTo>
                    <a:lnTo>
                      <a:pt x="46" y="2"/>
                    </a:lnTo>
                    <a:lnTo>
                      <a:pt x="43" y="2"/>
                    </a:lnTo>
                    <a:lnTo>
                      <a:pt x="40" y="2"/>
                    </a:lnTo>
                    <a:lnTo>
                      <a:pt x="34" y="2"/>
                    </a:lnTo>
                    <a:lnTo>
                      <a:pt x="34" y="5"/>
                    </a:lnTo>
                    <a:lnTo>
                      <a:pt x="31" y="5"/>
                    </a:lnTo>
                    <a:lnTo>
                      <a:pt x="26" y="5"/>
                    </a:lnTo>
                    <a:lnTo>
                      <a:pt x="26" y="8"/>
                    </a:lnTo>
                    <a:lnTo>
                      <a:pt x="23" y="8"/>
                    </a:lnTo>
                    <a:lnTo>
                      <a:pt x="20" y="8"/>
                    </a:lnTo>
                    <a:lnTo>
                      <a:pt x="20" y="11"/>
                    </a:lnTo>
                    <a:lnTo>
                      <a:pt x="17" y="11"/>
                    </a:lnTo>
                    <a:lnTo>
                      <a:pt x="15" y="11"/>
                    </a:lnTo>
                    <a:lnTo>
                      <a:pt x="15" y="14"/>
                    </a:lnTo>
                    <a:lnTo>
                      <a:pt x="12" y="14"/>
                    </a:lnTo>
                    <a:lnTo>
                      <a:pt x="3" y="23"/>
                    </a:lnTo>
                    <a:lnTo>
                      <a:pt x="0" y="26"/>
                    </a:lnTo>
                    <a:lnTo>
                      <a:pt x="0" y="34"/>
                    </a:lnTo>
                    <a:lnTo>
                      <a:pt x="0" y="31"/>
                    </a:lnTo>
                    <a:lnTo>
                      <a:pt x="0" y="34"/>
                    </a:lnTo>
                    <a:lnTo>
                      <a:pt x="0" y="34"/>
                    </a:lnTo>
                    <a:lnTo>
                      <a:pt x="0" y="37"/>
                    </a:lnTo>
                    <a:lnTo>
                      <a:pt x="3" y="40"/>
                    </a:lnTo>
                    <a:lnTo>
                      <a:pt x="3" y="46"/>
                    </a:lnTo>
                    <a:lnTo>
                      <a:pt x="6" y="46"/>
                    </a:lnTo>
                    <a:lnTo>
                      <a:pt x="6" y="49"/>
                    </a:lnTo>
                    <a:lnTo>
                      <a:pt x="9" y="51"/>
                    </a:lnTo>
                    <a:lnTo>
                      <a:pt x="12" y="51"/>
                    </a:lnTo>
                    <a:lnTo>
                      <a:pt x="15" y="51"/>
                    </a:lnTo>
                    <a:lnTo>
                      <a:pt x="15" y="54"/>
                    </a:lnTo>
                    <a:lnTo>
                      <a:pt x="17" y="54"/>
                    </a:lnTo>
                    <a:lnTo>
                      <a:pt x="17" y="57"/>
                    </a:lnTo>
                    <a:lnTo>
                      <a:pt x="20" y="57"/>
                    </a:lnTo>
                    <a:lnTo>
                      <a:pt x="26" y="60"/>
                    </a:lnTo>
                    <a:lnTo>
                      <a:pt x="26" y="60"/>
                    </a:lnTo>
                    <a:lnTo>
                      <a:pt x="29" y="63"/>
                    </a:lnTo>
                    <a:lnTo>
                      <a:pt x="34" y="63"/>
                    </a:lnTo>
                    <a:lnTo>
                      <a:pt x="34" y="63"/>
                    </a:lnTo>
                    <a:lnTo>
                      <a:pt x="37" y="66"/>
                    </a:lnTo>
                    <a:lnTo>
                      <a:pt x="40" y="69"/>
                    </a:lnTo>
                    <a:lnTo>
                      <a:pt x="43" y="69"/>
                    </a:lnTo>
                    <a:lnTo>
                      <a:pt x="46" y="69"/>
                    </a:lnTo>
                    <a:lnTo>
                      <a:pt x="48" y="69"/>
                    </a:lnTo>
                    <a:lnTo>
                      <a:pt x="48" y="72"/>
                    </a:lnTo>
                    <a:lnTo>
                      <a:pt x="51" y="72"/>
                    </a:lnTo>
                    <a:lnTo>
                      <a:pt x="54" y="72"/>
                    </a:lnTo>
                    <a:lnTo>
                      <a:pt x="57" y="72"/>
                    </a:lnTo>
                    <a:lnTo>
                      <a:pt x="60" y="72"/>
                    </a:lnTo>
                    <a:lnTo>
                      <a:pt x="63" y="69"/>
                    </a:lnTo>
                    <a:lnTo>
                      <a:pt x="65" y="66"/>
                    </a:lnTo>
                    <a:lnTo>
                      <a:pt x="65" y="63"/>
                    </a:lnTo>
                    <a:lnTo>
                      <a:pt x="68" y="60"/>
                    </a:lnTo>
                    <a:lnTo>
                      <a:pt x="68" y="57"/>
                    </a:lnTo>
                    <a:lnTo>
                      <a:pt x="65" y="54"/>
                    </a:lnTo>
                    <a:lnTo>
                      <a:pt x="63" y="49"/>
                    </a:lnTo>
                    <a:lnTo>
                      <a:pt x="60" y="49"/>
                    </a:lnTo>
                    <a:lnTo>
                      <a:pt x="60" y="49"/>
                    </a:lnTo>
                    <a:lnTo>
                      <a:pt x="57" y="46"/>
                    </a:lnTo>
                    <a:lnTo>
                      <a:pt x="54" y="46"/>
                    </a:lnTo>
                    <a:lnTo>
                      <a:pt x="51" y="46"/>
                    </a:lnTo>
                    <a:lnTo>
                      <a:pt x="48" y="46"/>
                    </a:lnTo>
                    <a:lnTo>
                      <a:pt x="48" y="43"/>
                    </a:lnTo>
                    <a:lnTo>
                      <a:pt x="46" y="40"/>
                    </a:lnTo>
                    <a:lnTo>
                      <a:pt x="43" y="40"/>
                    </a:lnTo>
                    <a:lnTo>
                      <a:pt x="40" y="40"/>
                    </a:lnTo>
                    <a:lnTo>
                      <a:pt x="37" y="37"/>
                    </a:lnTo>
                    <a:lnTo>
                      <a:pt x="34" y="37"/>
                    </a:lnTo>
                    <a:lnTo>
                      <a:pt x="31" y="34"/>
                    </a:lnTo>
                    <a:lnTo>
                      <a:pt x="29" y="34"/>
                    </a:lnTo>
                    <a:lnTo>
                      <a:pt x="29" y="34"/>
                    </a:lnTo>
                    <a:lnTo>
                      <a:pt x="23" y="31"/>
                    </a:lnTo>
                    <a:lnTo>
                      <a:pt x="26" y="31"/>
                    </a:lnTo>
                    <a:lnTo>
                      <a:pt x="23" y="31"/>
                    </a:lnTo>
                    <a:lnTo>
                      <a:pt x="26" y="34"/>
                    </a:lnTo>
                    <a:lnTo>
                      <a:pt x="26" y="31"/>
                    </a:lnTo>
                    <a:lnTo>
                      <a:pt x="26" y="34"/>
                    </a:lnTo>
                    <a:lnTo>
                      <a:pt x="26" y="34"/>
                    </a:lnTo>
                    <a:lnTo>
                      <a:pt x="23" y="34"/>
                    </a:lnTo>
                    <a:lnTo>
                      <a:pt x="26" y="34"/>
                    </a:lnTo>
                    <a:lnTo>
                      <a:pt x="26" y="34"/>
                    </a:lnTo>
                    <a:lnTo>
                      <a:pt x="23" y="34"/>
                    </a:lnTo>
                    <a:lnTo>
                      <a:pt x="29" y="31"/>
                    </a:lnTo>
                    <a:lnTo>
                      <a:pt x="26" y="31"/>
                    </a:lnTo>
                    <a:lnTo>
                      <a:pt x="29" y="31"/>
                    </a:lnTo>
                    <a:lnTo>
                      <a:pt x="31" y="31"/>
                    </a:lnTo>
                    <a:lnTo>
                      <a:pt x="29" y="31"/>
                    </a:lnTo>
                    <a:lnTo>
                      <a:pt x="34" y="31"/>
                    </a:lnTo>
                    <a:lnTo>
                      <a:pt x="34" y="28"/>
                    </a:lnTo>
                    <a:lnTo>
                      <a:pt x="37" y="28"/>
                    </a:lnTo>
                    <a:lnTo>
                      <a:pt x="40" y="28"/>
                    </a:lnTo>
                    <a:lnTo>
                      <a:pt x="43" y="28"/>
                    </a:lnTo>
                    <a:lnTo>
                      <a:pt x="46" y="26"/>
                    </a:lnTo>
                    <a:lnTo>
                      <a:pt x="48" y="26"/>
                    </a:lnTo>
                    <a:lnTo>
                      <a:pt x="48" y="26"/>
                    </a:lnTo>
                    <a:lnTo>
                      <a:pt x="57" y="26"/>
                    </a:lnTo>
                    <a:lnTo>
                      <a:pt x="57"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58" name="Freeform 102"/>
              <p:cNvSpPr>
                <a:spLocks/>
              </p:cNvSpPr>
              <p:nvPr/>
            </p:nvSpPr>
            <p:spPr bwMode="auto">
              <a:xfrm>
                <a:off x="1749428" y="4579942"/>
                <a:ext cx="111125" cy="146050"/>
              </a:xfrm>
              <a:custGeom>
                <a:avLst/>
                <a:gdLst/>
                <a:ahLst/>
                <a:cxnLst>
                  <a:cxn ang="0">
                    <a:pos x="5" y="83"/>
                  </a:cxn>
                  <a:cxn ang="0">
                    <a:pos x="11" y="92"/>
                  </a:cxn>
                  <a:cxn ang="0">
                    <a:pos x="17" y="92"/>
                  </a:cxn>
                  <a:cxn ang="0">
                    <a:pos x="22" y="92"/>
                  </a:cxn>
                  <a:cxn ang="0">
                    <a:pos x="28" y="86"/>
                  </a:cxn>
                  <a:cxn ang="0">
                    <a:pos x="28" y="80"/>
                  </a:cxn>
                  <a:cxn ang="0">
                    <a:pos x="31" y="72"/>
                  </a:cxn>
                  <a:cxn ang="0">
                    <a:pos x="36" y="63"/>
                  </a:cxn>
                  <a:cxn ang="0">
                    <a:pos x="42" y="63"/>
                  </a:cxn>
                  <a:cxn ang="0">
                    <a:pos x="45" y="60"/>
                  </a:cxn>
                  <a:cxn ang="0">
                    <a:pos x="48" y="57"/>
                  </a:cxn>
                  <a:cxn ang="0">
                    <a:pos x="53" y="54"/>
                  </a:cxn>
                  <a:cxn ang="0">
                    <a:pos x="59" y="51"/>
                  </a:cxn>
                  <a:cxn ang="0">
                    <a:pos x="62" y="49"/>
                  </a:cxn>
                  <a:cxn ang="0">
                    <a:pos x="67" y="43"/>
                  </a:cxn>
                  <a:cxn ang="0">
                    <a:pos x="70" y="37"/>
                  </a:cxn>
                  <a:cxn ang="0">
                    <a:pos x="70" y="37"/>
                  </a:cxn>
                  <a:cxn ang="0">
                    <a:pos x="67" y="28"/>
                  </a:cxn>
                  <a:cxn ang="0">
                    <a:pos x="67" y="26"/>
                  </a:cxn>
                  <a:cxn ang="0">
                    <a:pos x="65" y="23"/>
                  </a:cxn>
                  <a:cxn ang="0">
                    <a:pos x="59" y="20"/>
                  </a:cxn>
                  <a:cxn ang="0">
                    <a:pos x="53" y="11"/>
                  </a:cxn>
                  <a:cxn ang="0">
                    <a:pos x="42" y="8"/>
                  </a:cxn>
                  <a:cxn ang="0">
                    <a:pos x="39" y="5"/>
                  </a:cxn>
                  <a:cxn ang="0">
                    <a:pos x="34" y="5"/>
                  </a:cxn>
                  <a:cxn ang="0">
                    <a:pos x="28" y="2"/>
                  </a:cxn>
                  <a:cxn ang="0">
                    <a:pos x="22" y="0"/>
                  </a:cxn>
                  <a:cxn ang="0">
                    <a:pos x="14" y="0"/>
                  </a:cxn>
                  <a:cxn ang="0">
                    <a:pos x="8" y="0"/>
                  </a:cxn>
                  <a:cxn ang="0">
                    <a:pos x="3" y="2"/>
                  </a:cxn>
                  <a:cxn ang="0">
                    <a:pos x="0" y="5"/>
                  </a:cxn>
                  <a:cxn ang="0">
                    <a:pos x="3" y="14"/>
                  </a:cxn>
                  <a:cxn ang="0">
                    <a:pos x="5" y="20"/>
                  </a:cxn>
                  <a:cxn ang="0">
                    <a:pos x="8" y="23"/>
                  </a:cxn>
                  <a:cxn ang="0">
                    <a:pos x="14" y="26"/>
                  </a:cxn>
                  <a:cxn ang="0">
                    <a:pos x="20" y="26"/>
                  </a:cxn>
                  <a:cxn ang="0">
                    <a:pos x="25" y="28"/>
                  </a:cxn>
                  <a:cxn ang="0">
                    <a:pos x="31" y="28"/>
                  </a:cxn>
                  <a:cxn ang="0">
                    <a:pos x="34" y="31"/>
                  </a:cxn>
                  <a:cxn ang="0">
                    <a:pos x="39" y="34"/>
                  </a:cxn>
                  <a:cxn ang="0">
                    <a:pos x="45" y="37"/>
                  </a:cxn>
                  <a:cxn ang="0">
                    <a:pos x="45" y="37"/>
                  </a:cxn>
                  <a:cxn ang="0">
                    <a:pos x="45" y="37"/>
                  </a:cxn>
                  <a:cxn ang="0">
                    <a:pos x="48" y="28"/>
                  </a:cxn>
                  <a:cxn ang="0">
                    <a:pos x="42" y="31"/>
                  </a:cxn>
                  <a:cxn ang="0">
                    <a:pos x="36" y="34"/>
                  </a:cxn>
                  <a:cxn ang="0">
                    <a:pos x="34" y="37"/>
                  </a:cxn>
                  <a:cxn ang="0">
                    <a:pos x="31" y="37"/>
                  </a:cxn>
                  <a:cxn ang="0">
                    <a:pos x="25" y="43"/>
                  </a:cxn>
                  <a:cxn ang="0">
                    <a:pos x="17" y="51"/>
                  </a:cxn>
                  <a:cxn ang="0">
                    <a:pos x="11" y="54"/>
                  </a:cxn>
                  <a:cxn ang="0">
                    <a:pos x="8" y="60"/>
                  </a:cxn>
                  <a:cxn ang="0">
                    <a:pos x="5" y="66"/>
                  </a:cxn>
                  <a:cxn ang="0">
                    <a:pos x="5" y="80"/>
                  </a:cxn>
                </a:cxnLst>
                <a:rect l="0" t="0" r="r" b="b"/>
                <a:pathLst>
                  <a:path w="70" h="92">
                    <a:moveTo>
                      <a:pt x="5" y="80"/>
                    </a:moveTo>
                    <a:lnTo>
                      <a:pt x="5" y="83"/>
                    </a:lnTo>
                    <a:lnTo>
                      <a:pt x="5" y="86"/>
                    </a:lnTo>
                    <a:lnTo>
                      <a:pt x="11" y="92"/>
                    </a:lnTo>
                    <a:lnTo>
                      <a:pt x="14" y="92"/>
                    </a:lnTo>
                    <a:lnTo>
                      <a:pt x="17" y="92"/>
                    </a:lnTo>
                    <a:lnTo>
                      <a:pt x="20" y="92"/>
                    </a:lnTo>
                    <a:lnTo>
                      <a:pt x="22" y="92"/>
                    </a:lnTo>
                    <a:lnTo>
                      <a:pt x="25" y="86"/>
                    </a:lnTo>
                    <a:lnTo>
                      <a:pt x="28" y="86"/>
                    </a:lnTo>
                    <a:lnTo>
                      <a:pt x="28" y="83"/>
                    </a:lnTo>
                    <a:lnTo>
                      <a:pt x="28" y="80"/>
                    </a:lnTo>
                    <a:lnTo>
                      <a:pt x="28" y="75"/>
                    </a:lnTo>
                    <a:lnTo>
                      <a:pt x="31" y="72"/>
                    </a:lnTo>
                    <a:lnTo>
                      <a:pt x="31" y="72"/>
                    </a:lnTo>
                    <a:lnTo>
                      <a:pt x="36" y="63"/>
                    </a:lnTo>
                    <a:lnTo>
                      <a:pt x="39" y="63"/>
                    </a:lnTo>
                    <a:lnTo>
                      <a:pt x="42" y="63"/>
                    </a:lnTo>
                    <a:lnTo>
                      <a:pt x="42" y="60"/>
                    </a:lnTo>
                    <a:lnTo>
                      <a:pt x="45" y="60"/>
                    </a:lnTo>
                    <a:lnTo>
                      <a:pt x="48" y="57"/>
                    </a:lnTo>
                    <a:lnTo>
                      <a:pt x="48" y="57"/>
                    </a:lnTo>
                    <a:lnTo>
                      <a:pt x="51" y="57"/>
                    </a:lnTo>
                    <a:lnTo>
                      <a:pt x="53" y="54"/>
                    </a:lnTo>
                    <a:lnTo>
                      <a:pt x="56" y="51"/>
                    </a:lnTo>
                    <a:lnTo>
                      <a:pt x="59" y="51"/>
                    </a:lnTo>
                    <a:lnTo>
                      <a:pt x="59" y="51"/>
                    </a:lnTo>
                    <a:lnTo>
                      <a:pt x="62" y="49"/>
                    </a:lnTo>
                    <a:lnTo>
                      <a:pt x="65" y="46"/>
                    </a:lnTo>
                    <a:lnTo>
                      <a:pt x="67" y="43"/>
                    </a:lnTo>
                    <a:lnTo>
                      <a:pt x="67" y="40"/>
                    </a:lnTo>
                    <a:lnTo>
                      <a:pt x="70" y="37"/>
                    </a:lnTo>
                    <a:lnTo>
                      <a:pt x="67" y="37"/>
                    </a:lnTo>
                    <a:lnTo>
                      <a:pt x="70" y="37"/>
                    </a:lnTo>
                    <a:lnTo>
                      <a:pt x="70" y="31"/>
                    </a:lnTo>
                    <a:lnTo>
                      <a:pt x="67" y="28"/>
                    </a:lnTo>
                    <a:lnTo>
                      <a:pt x="67" y="28"/>
                    </a:lnTo>
                    <a:lnTo>
                      <a:pt x="67" y="26"/>
                    </a:lnTo>
                    <a:lnTo>
                      <a:pt x="67" y="23"/>
                    </a:lnTo>
                    <a:lnTo>
                      <a:pt x="65" y="23"/>
                    </a:lnTo>
                    <a:lnTo>
                      <a:pt x="65" y="23"/>
                    </a:lnTo>
                    <a:lnTo>
                      <a:pt x="59" y="20"/>
                    </a:lnTo>
                    <a:lnTo>
                      <a:pt x="53" y="14"/>
                    </a:lnTo>
                    <a:lnTo>
                      <a:pt x="53" y="11"/>
                    </a:lnTo>
                    <a:lnTo>
                      <a:pt x="51" y="11"/>
                    </a:lnTo>
                    <a:lnTo>
                      <a:pt x="42" y="8"/>
                    </a:lnTo>
                    <a:lnTo>
                      <a:pt x="42" y="8"/>
                    </a:lnTo>
                    <a:lnTo>
                      <a:pt x="39" y="5"/>
                    </a:lnTo>
                    <a:lnTo>
                      <a:pt x="34" y="5"/>
                    </a:lnTo>
                    <a:lnTo>
                      <a:pt x="34" y="5"/>
                    </a:lnTo>
                    <a:lnTo>
                      <a:pt x="31" y="2"/>
                    </a:lnTo>
                    <a:lnTo>
                      <a:pt x="28" y="2"/>
                    </a:lnTo>
                    <a:lnTo>
                      <a:pt x="25" y="2"/>
                    </a:lnTo>
                    <a:lnTo>
                      <a:pt x="22" y="0"/>
                    </a:lnTo>
                    <a:lnTo>
                      <a:pt x="20" y="0"/>
                    </a:lnTo>
                    <a:lnTo>
                      <a:pt x="14" y="0"/>
                    </a:lnTo>
                    <a:lnTo>
                      <a:pt x="17" y="0"/>
                    </a:lnTo>
                    <a:lnTo>
                      <a:pt x="8" y="0"/>
                    </a:lnTo>
                    <a:lnTo>
                      <a:pt x="5" y="0"/>
                    </a:lnTo>
                    <a:lnTo>
                      <a:pt x="3" y="2"/>
                    </a:lnTo>
                    <a:lnTo>
                      <a:pt x="3" y="2"/>
                    </a:lnTo>
                    <a:lnTo>
                      <a:pt x="0" y="5"/>
                    </a:lnTo>
                    <a:lnTo>
                      <a:pt x="0" y="14"/>
                    </a:lnTo>
                    <a:lnTo>
                      <a:pt x="3" y="14"/>
                    </a:lnTo>
                    <a:lnTo>
                      <a:pt x="3" y="20"/>
                    </a:lnTo>
                    <a:lnTo>
                      <a:pt x="5" y="20"/>
                    </a:lnTo>
                    <a:lnTo>
                      <a:pt x="8" y="23"/>
                    </a:lnTo>
                    <a:lnTo>
                      <a:pt x="8" y="23"/>
                    </a:lnTo>
                    <a:lnTo>
                      <a:pt x="11" y="23"/>
                    </a:lnTo>
                    <a:lnTo>
                      <a:pt x="14" y="26"/>
                    </a:lnTo>
                    <a:lnTo>
                      <a:pt x="17" y="26"/>
                    </a:lnTo>
                    <a:lnTo>
                      <a:pt x="20" y="26"/>
                    </a:lnTo>
                    <a:lnTo>
                      <a:pt x="22" y="26"/>
                    </a:lnTo>
                    <a:lnTo>
                      <a:pt x="25" y="28"/>
                    </a:lnTo>
                    <a:lnTo>
                      <a:pt x="28" y="28"/>
                    </a:lnTo>
                    <a:lnTo>
                      <a:pt x="31" y="28"/>
                    </a:lnTo>
                    <a:lnTo>
                      <a:pt x="31" y="31"/>
                    </a:lnTo>
                    <a:lnTo>
                      <a:pt x="34" y="31"/>
                    </a:lnTo>
                    <a:lnTo>
                      <a:pt x="36" y="31"/>
                    </a:lnTo>
                    <a:lnTo>
                      <a:pt x="39" y="34"/>
                    </a:lnTo>
                    <a:lnTo>
                      <a:pt x="42" y="34"/>
                    </a:lnTo>
                    <a:lnTo>
                      <a:pt x="45" y="37"/>
                    </a:lnTo>
                    <a:lnTo>
                      <a:pt x="48" y="37"/>
                    </a:lnTo>
                    <a:lnTo>
                      <a:pt x="45" y="37"/>
                    </a:lnTo>
                    <a:lnTo>
                      <a:pt x="45" y="31"/>
                    </a:lnTo>
                    <a:lnTo>
                      <a:pt x="45" y="37"/>
                    </a:lnTo>
                    <a:lnTo>
                      <a:pt x="45" y="31"/>
                    </a:lnTo>
                    <a:lnTo>
                      <a:pt x="48" y="28"/>
                    </a:lnTo>
                    <a:lnTo>
                      <a:pt x="45" y="31"/>
                    </a:lnTo>
                    <a:lnTo>
                      <a:pt x="42" y="31"/>
                    </a:lnTo>
                    <a:lnTo>
                      <a:pt x="42" y="34"/>
                    </a:lnTo>
                    <a:lnTo>
                      <a:pt x="36" y="34"/>
                    </a:lnTo>
                    <a:lnTo>
                      <a:pt x="36" y="37"/>
                    </a:lnTo>
                    <a:lnTo>
                      <a:pt x="34" y="37"/>
                    </a:lnTo>
                    <a:lnTo>
                      <a:pt x="34" y="37"/>
                    </a:lnTo>
                    <a:lnTo>
                      <a:pt x="31" y="37"/>
                    </a:lnTo>
                    <a:lnTo>
                      <a:pt x="28" y="40"/>
                    </a:lnTo>
                    <a:lnTo>
                      <a:pt x="25" y="43"/>
                    </a:lnTo>
                    <a:lnTo>
                      <a:pt x="22" y="46"/>
                    </a:lnTo>
                    <a:lnTo>
                      <a:pt x="17" y="51"/>
                    </a:lnTo>
                    <a:lnTo>
                      <a:pt x="14" y="51"/>
                    </a:lnTo>
                    <a:lnTo>
                      <a:pt x="11" y="54"/>
                    </a:lnTo>
                    <a:lnTo>
                      <a:pt x="11" y="57"/>
                    </a:lnTo>
                    <a:lnTo>
                      <a:pt x="8" y="60"/>
                    </a:lnTo>
                    <a:lnTo>
                      <a:pt x="8" y="63"/>
                    </a:lnTo>
                    <a:lnTo>
                      <a:pt x="5" y="66"/>
                    </a:lnTo>
                    <a:lnTo>
                      <a:pt x="5" y="69"/>
                    </a:lnTo>
                    <a:lnTo>
                      <a:pt x="5" y="8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59" name="TextBox 121"/>
            <p:cNvSpPr txBox="1">
              <a:spLocks noChangeArrowheads="1"/>
            </p:cNvSpPr>
            <p:nvPr/>
          </p:nvSpPr>
          <p:spPr bwMode="auto">
            <a:xfrm>
              <a:off x="4114800" y="34544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latin typeface="Calibri" charset="0"/>
                </a:rPr>
                <a:t>Triplet State (?)</a:t>
              </a:r>
            </a:p>
            <a:p>
              <a:pPr algn="ctr" eaLnBrk="1" hangingPunct="1"/>
              <a:r>
                <a:rPr lang="en-US" sz="1600" dirty="0">
                  <a:latin typeface="Calibri" charset="0"/>
                </a:rPr>
                <a:t>(Long lifetime:             )</a:t>
              </a:r>
            </a:p>
          </p:txBody>
        </p:sp>
        <p:sp>
          <p:nvSpPr>
            <p:cNvPr id="60" name="TextBox 167"/>
            <p:cNvSpPr txBox="1">
              <a:spLocks noChangeArrowheads="1"/>
            </p:cNvSpPr>
            <p:nvPr/>
          </p:nvSpPr>
          <p:spPr bwMode="auto">
            <a:xfrm>
              <a:off x="5032803" y="4648021"/>
              <a:ext cx="12021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latin typeface="Calibri" charset="0"/>
                </a:rPr>
                <a:t>Thermal relaxati</a:t>
              </a:r>
              <a:r>
                <a:rPr lang="en-US" sz="1800" dirty="0">
                  <a:latin typeface="Calibri" charset="0"/>
                </a:rPr>
                <a:t>on</a:t>
              </a:r>
            </a:p>
          </p:txBody>
        </p:sp>
        <p:cxnSp>
          <p:nvCxnSpPr>
            <p:cNvPr id="61" name="Straight Arrow Connector 60"/>
            <p:cNvCxnSpPr/>
            <p:nvPr/>
          </p:nvCxnSpPr>
          <p:spPr bwMode="auto">
            <a:xfrm>
              <a:off x="5680075" y="4089400"/>
              <a:ext cx="1254125" cy="17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121"/>
            <p:cNvSpPr txBox="1">
              <a:spLocks noChangeArrowheads="1"/>
            </p:cNvSpPr>
            <p:nvPr/>
          </p:nvSpPr>
          <p:spPr bwMode="auto">
            <a:xfrm>
              <a:off x="5943600" y="3611563"/>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solidFill>
                    <a:srgbClr val="FF0000"/>
                  </a:solidFill>
                  <a:latin typeface="Calibri" charset="0"/>
                </a:rPr>
                <a:t>[O</a:t>
              </a:r>
              <a:r>
                <a:rPr lang="en-US" sz="1600" baseline="-25000" dirty="0">
                  <a:solidFill>
                    <a:srgbClr val="FF0000"/>
                  </a:solidFill>
                  <a:latin typeface="Calibri" charset="0"/>
                </a:rPr>
                <a:t>2</a:t>
              </a:r>
              <a:r>
                <a:rPr lang="en-US" sz="1600" dirty="0">
                  <a:solidFill>
                    <a:srgbClr val="FF0000"/>
                  </a:solidFill>
                  <a:latin typeface="Calibri" charset="0"/>
                </a:rPr>
                <a:t>] </a:t>
              </a:r>
            </a:p>
            <a:p>
              <a:pPr algn="ctr" eaLnBrk="1" hangingPunct="1"/>
              <a:r>
                <a:rPr lang="en-US" sz="1600" dirty="0">
                  <a:solidFill>
                    <a:srgbClr val="FF0000"/>
                  </a:solidFill>
                  <a:latin typeface="Calibri" charset="0"/>
                </a:rPr>
                <a:t>reaction </a:t>
              </a:r>
            </a:p>
          </p:txBody>
        </p:sp>
        <p:sp>
          <p:nvSpPr>
            <p:cNvPr id="63" name="Freeform 112"/>
            <p:cNvSpPr>
              <a:spLocks/>
            </p:cNvSpPr>
            <p:nvPr/>
          </p:nvSpPr>
          <p:spPr bwMode="auto">
            <a:xfrm>
              <a:off x="7124700" y="4224338"/>
              <a:ext cx="1028700" cy="119062"/>
            </a:xfrm>
            <a:custGeom>
              <a:avLst/>
              <a:gdLst>
                <a:gd name="T0" fmla="*/ 2147483647 w 458"/>
                <a:gd name="T1" fmla="*/ 0 h 46"/>
                <a:gd name="T2" fmla="*/ 2147483647 w 458"/>
                <a:gd name="T3" fmla="*/ 0 h 46"/>
                <a:gd name="T4" fmla="*/ 2147483647 w 458"/>
                <a:gd name="T5" fmla="*/ 2147483647 h 46"/>
                <a:gd name="T6" fmla="*/ 2147483647 w 458"/>
                <a:gd name="T7" fmla="*/ 2147483647 h 46"/>
                <a:gd name="T8" fmla="*/ 2147483647 w 458"/>
                <a:gd name="T9" fmla="*/ 2147483647 h 46"/>
                <a:gd name="T10" fmla="*/ 0 w 458"/>
                <a:gd name="T11" fmla="*/ 2147483647 h 46"/>
                <a:gd name="T12" fmla="*/ 0 w 458"/>
                <a:gd name="T13" fmla="*/ 2147483647 h 46"/>
                <a:gd name="T14" fmla="*/ 2147483647 w 458"/>
                <a:gd name="T15" fmla="*/ 2147483647 h 46"/>
                <a:gd name="T16" fmla="*/ 2147483647 w 458"/>
                <a:gd name="T17" fmla="*/ 2147483647 h 46"/>
                <a:gd name="T18" fmla="*/ 2147483647 w 458"/>
                <a:gd name="T19" fmla="*/ 2147483647 h 46"/>
                <a:gd name="T20" fmla="*/ 2147483647 w 458"/>
                <a:gd name="T21" fmla="*/ 2147483647 h 46"/>
                <a:gd name="T22" fmla="*/ 2147483647 w 458"/>
                <a:gd name="T23" fmla="*/ 2147483647 h 46"/>
                <a:gd name="T24" fmla="*/ 2147483647 w 458"/>
                <a:gd name="T25" fmla="*/ 2147483647 h 46"/>
                <a:gd name="T26" fmla="*/ 2147483647 w 458"/>
                <a:gd name="T27" fmla="*/ 2147483647 h 46"/>
                <a:gd name="T28" fmla="*/ 2147483647 w 458"/>
                <a:gd name="T29" fmla="*/ 2147483647 h 46"/>
                <a:gd name="T30" fmla="*/ 2147483647 w 458"/>
                <a:gd name="T31" fmla="*/ 2147483647 h 46"/>
                <a:gd name="T32" fmla="*/ 2147483647 w 458"/>
                <a:gd name="T33" fmla="*/ 2147483647 h 46"/>
                <a:gd name="T34" fmla="*/ 2147483647 w 458"/>
                <a:gd name="T35" fmla="*/ 2147483647 h 46"/>
                <a:gd name="T36" fmla="*/ 2147483647 w 458"/>
                <a:gd name="T37" fmla="*/ 2147483647 h 46"/>
                <a:gd name="T38" fmla="*/ 2147483647 w 458"/>
                <a:gd name="T39" fmla="*/ 2147483647 h 46"/>
                <a:gd name="T40" fmla="*/ 2147483647 w 458"/>
                <a:gd name="T41" fmla="*/ 2147483647 h 46"/>
                <a:gd name="T42" fmla="*/ 2147483647 w 458"/>
                <a:gd name="T43" fmla="*/ 2147483647 h 46"/>
                <a:gd name="T44" fmla="*/ 2147483647 w 458"/>
                <a:gd name="T45" fmla="*/ 0 h 46"/>
                <a:gd name="T46" fmla="*/ 2147483647 w 458"/>
                <a:gd name="T47" fmla="*/ 0 h 46"/>
                <a:gd name="T48" fmla="*/ 2147483647 w 458"/>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8"/>
                <a:gd name="T76" fmla="*/ 0 h 46"/>
                <a:gd name="T77" fmla="*/ 458 w 458"/>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8" h="46">
                  <a:moveTo>
                    <a:pt x="23" y="0"/>
                  </a:moveTo>
                  <a:lnTo>
                    <a:pt x="17" y="0"/>
                  </a:lnTo>
                  <a:lnTo>
                    <a:pt x="12" y="3"/>
                  </a:lnTo>
                  <a:lnTo>
                    <a:pt x="6" y="6"/>
                  </a:lnTo>
                  <a:lnTo>
                    <a:pt x="3" y="12"/>
                  </a:lnTo>
                  <a:lnTo>
                    <a:pt x="0" y="17"/>
                  </a:lnTo>
                  <a:lnTo>
                    <a:pt x="0" y="29"/>
                  </a:lnTo>
                  <a:lnTo>
                    <a:pt x="3" y="35"/>
                  </a:lnTo>
                  <a:lnTo>
                    <a:pt x="6" y="38"/>
                  </a:lnTo>
                  <a:lnTo>
                    <a:pt x="12" y="43"/>
                  </a:lnTo>
                  <a:lnTo>
                    <a:pt x="17" y="46"/>
                  </a:lnTo>
                  <a:lnTo>
                    <a:pt x="23" y="46"/>
                  </a:lnTo>
                  <a:lnTo>
                    <a:pt x="435" y="46"/>
                  </a:lnTo>
                  <a:lnTo>
                    <a:pt x="441" y="46"/>
                  </a:lnTo>
                  <a:lnTo>
                    <a:pt x="446" y="43"/>
                  </a:lnTo>
                  <a:lnTo>
                    <a:pt x="455" y="35"/>
                  </a:lnTo>
                  <a:lnTo>
                    <a:pt x="455" y="29"/>
                  </a:lnTo>
                  <a:lnTo>
                    <a:pt x="458" y="23"/>
                  </a:lnTo>
                  <a:lnTo>
                    <a:pt x="455" y="17"/>
                  </a:lnTo>
                  <a:lnTo>
                    <a:pt x="455" y="12"/>
                  </a:lnTo>
                  <a:lnTo>
                    <a:pt x="449" y="6"/>
                  </a:lnTo>
                  <a:lnTo>
                    <a:pt x="446" y="3"/>
                  </a:lnTo>
                  <a:lnTo>
                    <a:pt x="441"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TextBox 121"/>
            <p:cNvSpPr txBox="1">
              <a:spLocks noChangeArrowheads="1"/>
            </p:cNvSpPr>
            <p:nvPr/>
          </p:nvSpPr>
          <p:spPr bwMode="auto">
            <a:xfrm>
              <a:off x="6896100" y="3657600"/>
              <a:ext cx="156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Calibri" charset="0"/>
                </a:rPr>
                <a:t>Non-Fluorescent state  </a:t>
              </a:r>
            </a:p>
          </p:txBody>
        </p:sp>
        <p:sp>
          <p:nvSpPr>
            <p:cNvPr id="65" name="Rectangle 64"/>
            <p:cNvSpPr>
              <a:spLocks noChangeArrowheads="1"/>
            </p:cNvSpPr>
            <p:nvPr/>
          </p:nvSpPr>
          <p:spPr bwMode="auto">
            <a:xfrm>
              <a:off x="5475288" y="3668713"/>
              <a:ext cx="63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latin typeface="Calibri" charset="0"/>
                </a:rPr>
                <a:t>&gt; 1</a:t>
              </a:r>
              <a:r>
                <a:rPr lang="en-US" sz="1600" dirty="0">
                  <a:latin typeface="Symbol" charset="0"/>
                  <a:cs typeface="Symbol" charset="0"/>
                </a:rPr>
                <a:t>m</a:t>
              </a:r>
              <a:r>
                <a:rPr lang="en-US" sz="1600" dirty="0">
                  <a:latin typeface="Calibri" charset="0"/>
                </a:rPr>
                <a:t>s</a:t>
              </a:r>
              <a:endParaRPr lang="en-US" sz="1600" dirty="0"/>
            </a:p>
          </p:txBody>
        </p:sp>
        <p:sp>
          <p:nvSpPr>
            <p:cNvPr id="66" name="Freeform 136"/>
            <p:cNvSpPr>
              <a:spLocks noChangeAspect="1"/>
            </p:cNvSpPr>
            <p:nvPr/>
          </p:nvSpPr>
          <p:spPr bwMode="auto">
            <a:xfrm>
              <a:off x="2866041" y="4018009"/>
              <a:ext cx="153075" cy="967025"/>
            </a:xfrm>
            <a:custGeom>
              <a:avLst/>
              <a:gdLst>
                <a:gd name="T0" fmla="*/ 2147483647 w 87"/>
                <a:gd name="T1" fmla="*/ 2147483647 h 384"/>
                <a:gd name="T2" fmla="*/ 2147483647 w 87"/>
                <a:gd name="T3" fmla="*/ 2147483647 h 384"/>
                <a:gd name="T4" fmla="*/ 2147483647 w 87"/>
                <a:gd name="T5" fmla="*/ 2147483647 h 384"/>
                <a:gd name="T6" fmla="*/ 2147483647 w 87"/>
                <a:gd name="T7" fmla="*/ 2147483647 h 384"/>
                <a:gd name="T8" fmla="*/ 2147483647 w 87"/>
                <a:gd name="T9" fmla="*/ 2147483647 h 384"/>
                <a:gd name="T10" fmla="*/ 0 w 87"/>
                <a:gd name="T11" fmla="*/ 2147483647 h 384"/>
                <a:gd name="T12" fmla="*/ 2147483647 w 87"/>
                <a:gd name="T13" fmla="*/ 2147483647 h 384"/>
                <a:gd name="T14" fmla="*/ 2147483647 w 87"/>
                <a:gd name="T15" fmla="*/ 2147483647 h 384"/>
                <a:gd name="T16" fmla="*/ 2147483647 w 87"/>
                <a:gd name="T17" fmla="*/ 2147483647 h 384"/>
                <a:gd name="T18" fmla="*/ 2147483647 w 87"/>
                <a:gd name="T19" fmla="*/ 2147483647 h 384"/>
                <a:gd name="T20" fmla="*/ 2147483647 w 87"/>
                <a:gd name="T21" fmla="*/ 2147483647 h 384"/>
                <a:gd name="T22" fmla="*/ 2147483647 w 87"/>
                <a:gd name="T23" fmla="*/ 2147483647 h 384"/>
                <a:gd name="T24" fmla="*/ 2147483647 w 87"/>
                <a:gd name="T25" fmla="*/ 2147483647 h 384"/>
                <a:gd name="T26" fmla="*/ 2147483647 w 87"/>
                <a:gd name="T27" fmla="*/ 2147483647 h 384"/>
                <a:gd name="T28" fmla="*/ 2147483647 w 87"/>
                <a:gd name="T29" fmla="*/ 2147483647 h 384"/>
                <a:gd name="T30" fmla="*/ 2147483647 w 87"/>
                <a:gd name="T31" fmla="*/ 2147483647 h 384"/>
                <a:gd name="T32" fmla="*/ 2147483647 w 87"/>
                <a:gd name="T33" fmla="*/ 2147483647 h 384"/>
                <a:gd name="T34" fmla="*/ 2147483647 w 87"/>
                <a:gd name="T35" fmla="*/ 2147483647 h 384"/>
                <a:gd name="T36" fmla="*/ 2147483647 w 87"/>
                <a:gd name="T37" fmla="*/ 2147483647 h 384"/>
                <a:gd name="T38" fmla="*/ 2147483647 w 87"/>
                <a:gd name="T39" fmla="*/ 2147483647 h 384"/>
                <a:gd name="T40" fmla="*/ 2147483647 w 87"/>
                <a:gd name="T41" fmla="*/ 2147483647 h 384"/>
                <a:gd name="T42" fmla="*/ 2147483647 w 87"/>
                <a:gd name="T43" fmla="*/ 2147483647 h 384"/>
                <a:gd name="T44" fmla="*/ 2147483647 w 87"/>
                <a:gd name="T45" fmla="*/ 2147483647 h 384"/>
                <a:gd name="T46" fmla="*/ 2147483647 w 87"/>
                <a:gd name="T47" fmla="*/ 2147483647 h 384"/>
                <a:gd name="T48" fmla="*/ 2147483647 w 87"/>
                <a:gd name="T49" fmla="*/ 2147483647 h 384"/>
                <a:gd name="T50" fmla="*/ 2147483647 w 87"/>
                <a:gd name="T51" fmla="*/ 2147483647 h 384"/>
                <a:gd name="T52" fmla="*/ 2147483647 w 87"/>
                <a:gd name="T53" fmla="*/ 2147483647 h 384"/>
                <a:gd name="T54" fmla="*/ 2147483647 w 87"/>
                <a:gd name="T55" fmla="*/ 2147483647 h 384"/>
                <a:gd name="T56" fmla="*/ 2147483647 w 87"/>
                <a:gd name="T57" fmla="*/ 2147483647 h 384"/>
                <a:gd name="T58" fmla="*/ 2147483647 w 87"/>
                <a:gd name="T59" fmla="*/ 2147483647 h 384"/>
                <a:gd name="T60" fmla="*/ 2147483647 w 87"/>
                <a:gd name="T61" fmla="*/ 2147483647 h 384"/>
                <a:gd name="T62" fmla="*/ 2147483647 w 87"/>
                <a:gd name="T63" fmla="*/ 2147483647 h 384"/>
                <a:gd name="T64" fmla="*/ 2147483647 w 87"/>
                <a:gd name="T65" fmla="*/ 2147483647 h 384"/>
                <a:gd name="T66" fmla="*/ 2147483647 w 87"/>
                <a:gd name="T67" fmla="*/ 2147483647 h 384"/>
                <a:gd name="T68" fmla="*/ 2147483647 w 87"/>
                <a:gd name="T69" fmla="*/ 2147483647 h 384"/>
                <a:gd name="T70" fmla="*/ 2147483647 w 87"/>
                <a:gd name="T71" fmla="*/ 2147483647 h 384"/>
                <a:gd name="T72" fmla="*/ 2147483647 w 87"/>
                <a:gd name="T73" fmla="*/ 2147483647 h 384"/>
                <a:gd name="T74" fmla="*/ 2147483647 w 87"/>
                <a:gd name="T75" fmla="*/ 2147483647 h 384"/>
                <a:gd name="T76" fmla="*/ 2147483647 w 87"/>
                <a:gd name="T77" fmla="*/ 2147483647 h 384"/>
                <a:gd name="T78" fmla="*/ 2147483647 w 87"/>
                <a:gd name="T79" fmla="*/ 2147483647 h 384"/>
                <a:gd name="T80" fmla="*/ 2147483647 w 87"/>
                <a:gd name="T81" fmla="*/ 2147483647 h 384"/>
                <a:gd name="T82" fmla="*/ 2147483647 w 87"/>
                <a:gd name="T83" fmla="*/ 2147483647 h 384"/>
                <a:gd name="T84" fmla="*/ 2147483647 w 87"/>
                <a:gd name="T85" fmla="*/ 2147483647 h 384"/>
                <a:gd name="T86" fmla="*/ 2147483647 w 87"/>
                <a:gd name="T87" fmla="*/ 2147483647 h 384"/>
                <a:gd name="T88" fmla="*/ 2147483647 w 87"/>
                <a:gd name="T89" fmla="*/ 2147483647 h 384"/>
                <a:gd name="T90" fmla="*/ 2147483647 w 87"/>
                <a:gd name="T91" fmla="*/ 2147483647 h 384"/>
                <a:gd name="T92" fmla="*/ 2147483647 w 87"/>
                <a:gd name="T93" fmla="*/ 2147483647 h 384"/>
                <a:gd name="T94" fmla="*/ 2147483647 w 87"/>
                <a:gd name="T95" fmla="*/ 2147483647 h 384"/>
                <a:gd name="T96" fmla="*/ 2147483647 w 87"/>
                <a:gd name="T97" fmla="*/ 0 h 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384"/>
                <a:gd name="T149" fmla="*/ 87 w 87"/>
                <a:gd name="T150" fmla="*/ 384 h 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384">
                  <a:moveTo>
                    <a:pt x="25" y="0"/>
                  </a:moveTo>
                  <a:lnTo>
                    <a:pt x="25" y="280"/>
                  </a:lnTo>
                  <a:lnTo>
                    <a:pt x="22" y="280"/>
                  </a:lnTo>
                  <a:lnTo>
                    <a:pt x="20" y="280"/>
                  </a:lnTo>
                  <a:lnTo>
                    <a:pt x="17" y="277"/>
                  </a:lnTo>
                  <a:lnTo>
                    <a:pt x="14" y="277"/>
                  </a:lnTo>
                  <a:lnTo>
                    <a:pt x="14" y="274"/>
                  </a:lnTo>
                  <a:lnTo>
                    <a:pt x="11" y="274"/>
                  </a:lnTo>
                  <a:lnTo>
                    <a:pt x="8" y="274"/>
                  </a:lnTo>
                  <a:lnTo>
                    <a:pt x="8" y="271"/>
                  </a:lnTo>
                  <a:lnTo>
                    <a:pt x="6" y="271"/>
                  </a:lnTo>
                  <a:lnTo>
                    <a:pt x="6" y="268"/>
                  </a:lnTo>
                  <a:lnTo>
                    <a:pt x="3" y="268"/>
                  </a:lnTo>
                  <a:lnTo>
                    <a:pt x="3" y="265"/>
                  </a:lnTo>
                  <a:lnTo>
                    <a:pt x="0" y="265"/>
                  </a:lnTo>
                  <a:lnTo>
                    <a:pt x="0" y="271"/>
                  </a:lnTo>
                  <a:lnTo>
                    <a:pt x="3" y="274"/>
                  </a:lnTo>
                  <a:lnTo>
                    <a:pt x="3" y="277"/>
                  </a:lnTo>
                  <a:lnTo>
                    <a:pt x="3" y="280"/>
                  </a:lnTo>
                  <a:lnTo>
                    <a:pt x="6" y="280"/>
                  </a:lnTo>
                  <a:lnTo>
                    <a:pt x="6" y="283"/>
                  </a:lnTo>
                  <a:lnTo>
                    <a:pt x="6" y="288"/>
                  </a:lnTo>
                  <a:lnTo>
                    <a:pt x="8" y="288"/>
                  </a:lnTo>
                  <a:lnTo>
                    <a:pt x="8" y="291"/>
                  </a:lnTo>
                  <a:lnTo>
                    <a:pt x="8" y="297"/>
                  </a:lnTo>
                  <a:lnTo>
                    <a:pt x="11" y="297"/>
                  </a:lnTo>
                  <a:lnTo>
                    <a:pt x="11" y="300"/>
                  </a:lnTo>
                  <a:lnTo>
                    <a:pt x="11" y="306"/>
                  </a:lnTo>
                  <a:lnTo>
                    <a:pt x="14" y="306"/>
                  </a:lnTo>
                  <a:lnTo>
                    <a:pt x="14" y="309"/>
                  </a:lnTo>
                  <a:lnTo>
                    <a:pt x="14" y="312"/>
                  </a:lnTo>
                  <a:lnTo>
                    <a:pt x="17" y="312"/>
                  </a:lnTo>
                  <a:lnTo>
                    <a:pt x="17" y="317"/>
                  </a:lnTo>
                  <a:lnTo>
                    <a:pt x="17" y="320"/>
                  </a:lnTo>
                  <a:lnTo>
                    <a:pt x="20" y="320"/>
                  </a:lnTo>
                  <a:lnTo>
                    <a:pt x="20" y="326"/>
                  </a:lnTo>
                  <a:lnTo>
                    <a:pt x="22" y="326"/>
                  </a:lnTo>
                  <a:lnTo>
                    <a:pt x="22" y="329"/>
                  </a:lnTo>
                  <a:lnTo>
                    <a:pt x="22" y="335"/>
                  </a:lnTo>
                  <a:lnTo>
                    <a:pt x="25" y="335"/>
                  </a:lnTo>
                  <a:lnTo>
                    <a:pt x="25" y="337"/>
                  </a:lnTo>
                  <a:lnTo>
                    <a:pt x="25" y="340"/>
                  </a:lnTo>
                  <a:lnTo>
                    <a:pt x="28" y="340"/>
                  </a:lnTo>
                  <a:lnTo>
                    <a:pt x="28" y="346"/>
                  </a:lnTo>
                  <a:lnTo>
                    <a:pt x="28" y="349"/>
                  </a:lnTo>
                  <a:lnTo>
                    <a:pt x="31" y="349"/>
                  </a:lnTo>
                  <a:lnTo>
                    <a:pt x="31" y="355"/>
                  </a:lnTo>
                  <a:lnTo>
                    <a:pt x="31" y="358"/>
                  </a:lnTo>
                  <a:lnTo>
                    <a:pt x="34" y="358"/>
                  </a:lnTo>
                  <a:lnTo>
                    <a:pt x="34" y="363"/>
                  </a:lnTo>
                  <a:lnTo>
                    <a:pt x="34" y="366"/>
                  </a:lnTo>
                  <a:lnTo>
                    <a:pt x="37" y="366"/>
                  </a:lnTo>
                  <a:lnTo>
                    <a:pt x="37" y="372"/>
                  </a:lnTo>
                  <a:lnTo>
                    <a:pt x="37" y="375"/>
                  </a:lnTo>
                  <a:lnTo>
                    <a:pt x="39" y="375"/>
                  </a:lnTo>
                  <a:lnTo>
                    <a:pt x="39" y="378"/>
                  </a:lnTo>
                  <a:lnTo>
                    <a:pt x="39" y="384"/>
                  </a:lnTo>
                  <a:lnTo>
                    <a:pt x="42" y="384"/>
                  </a:lnTo>
                  <a:lnTo>
                    <a:pt x="45" y="384"/>
                  </a:lnTo>
                  <a:lnTo>
                    <a:pt x="48" y="384"/>
                  </a:lnTo>
                  <a:lnTo>
                    <a:pt x="48" y="381"/>
                  </a:lnTo>
                  <a:lnTo>
                    <a:pt x="48" y="375"/>
                  </a:lnTo>
                  <a:lnTo>
                    <a:pt x="51" y="375"/>
                  </a:lnTo>
                  <a:lnTo>
                    <a:pt x="51" y="372"/>
                  </a:lnTo>
                  <a:lnTo>
                    <a:pt x="51" y="366"/>
                  </a:lnTo>
                  <a:lnTo>
                    <a:pt x="54" y="366"/>
                  </a:lnTo>
                  <a:lnTo>
                    <a:pt x="54" y="363"/>
                  </a:lnTo>
                  <a:lnTo>
                    <a:pt x="54" y="358"/>
                  </a:lnTo>
                  <a:lnTo>
                    <a:pt x="56" y="358"/>
                  </a:lnTo>
                  <a:lnTo>
                    <a:pt x="56" y="355"/>
                  </a:lnTo>
                  <a:lnTo>
                    <a:pt x="56" y="352"/>
                  </a:lnTo>
                  <a:lnTo>
                    <a:pt x="59" y="352"/>
                  </a:lnTo>
                  <a:lnTo>
                    <a:pt x="59" y="349"/>
                  </a:lnTo>
                  <a:lnTo>
                    <a:pt x="59" y="343"/>
                  </a:lnTo>
                  <a:lnTo>
                    <a:pt x="62" y="343"/>
                  </a:lnTo>
                  <a:lnTo>
                    <a:pt x="62" y="337"/>
                  </a:lnTo>
                  <a:lnTo>
                    <a:pt x="62" y="335"/>
                  </a:lnTo>
                  <a:lnTo>
                    <a:pt x="65" y="335"/>
                  </a:lnTo>
                  <a:lnTo>
                    <a:pt x="65" y="332"/>
                  </a:lnTo>
                  <a:lnTo>
                    <a:pt x="65" y="329"/>
                  </a:lnTo>
                  <a:lnTo>
                    <a:pt x="68" y="329"/>
                  </a:lnTo>
                  <a:lnTo>
                    <a:pt x="68" y="323"/>
                  </a:lnTo>
                  <a:lnTo>
                    <a:pt x="70" y="323"/>
                  </a:lnTo>
                  <a:lnTo>
                    <a:pt x="70" y="317"/>
                  </a:lnTo>
                  <a:lnTo>
                    <a:pt x="70" y="314"/>
                  </a:lnTo>
                  <a:lnTo>
                    <a:pt x="73" y="314"/>
                  </a:lnTo>
                  <a:lnTo>
                    <a:pt x="73" y="312"/>
                  </a:lnTo>
                  <a:lnTo>
                    <a:pt x="73" y="306"/>
                  </a:lnTo>
                  <a:lnTo>
                    <a:pt x="76" y="306"/>
                  </a:lnTo>
                  <a:lnTo>
                    <a:pt x="76" y="303"/>
                  </a:lnTo>
                  <a:lnTo>
                    <a:pt x="76" y="300"/>
                  </a:lnTo>
                  <a:lnTo>
                    <a:pt x="79" y="300"/>
                  </a:lnTo>
                  <a:lnTo>
                    <a:pt x="79" y="297"/>
                  </a:lnTo>
                  <a:lnTo>
                    <a:pt x="79" y="291"/>
                  </a:lnTo>
                  <a:lnTo>
                    <a:pt x="82" y="291"/>
                  </a:lnTo>
                  <a:lnTo>
                    <a:pt x="82" y="286"/>
                  </a:lnTo>
                  <a:lnTo>
                    <a:pt x="82" y="283"/>
                  </a:lnTo>
                  <a:lnTo>
                    <a:pt x="85" y="283"/>
                  </a:lnTo>
                  <a:lnTo>
                    <a:pt x="85" y="280"/>
                  </a:lnTo>
                  <a:lnTo>
                    <a:pt x="85" y="274"/>
                  </a:lnTo>
                  <a:lnTo>
                    <a:pt x="87" y="274"/>
                  </a:lnTo>
                  <a:lnTo>
                    <a:pt x="87" y="271"/>
                  </a:lnTo>
                  <a:lnTo>
                    <a:pt x="87" y="268"/>
                  </a:lnTo>
                  <a:lnTo>
                    <a:pt x="85" y="271"/>
                  </a:lnTo>
                  <a:lnTo>
                    <a:pt x="82" y="271"/>
                  </a:lnTo>
                  <a:lnTo>
                    <a:pt x="79" y="274"/>
                  </a:lnTo>
                  <a:lnTo>
                    <a:pt x="76" y="274"/>
                  </a:lnTo>
                  <a:lnTo>
                    <a:pt x="73" y="277"/>
                  </a:lnTo>
                  <a:lnTo>
                    <a:pt x="70" y="277"/>
                  </a:lnTo>
                  <a:lnTo>
                    <a:pt x="68" y="280"/>
                  </a:lnTo>
                  <a:lnTo>
                    <a:pt x="65" y="280"/>
                  </a:lnTo>
                  <a:lnTo>
                    <a:pt x="62" y="280"/>
                  </a:lnTo>
                  <a:lnTo>
                    <a:pt x="62" y="0"/>
                  </a:lnTo>
                  <a:lnTo>
                    <a:pt x="59" y="0"/>
                  </a:lnTo>
                  <a:lnTo>
                    <a:pt x="2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TextBox 66"/>
            <p:cNvSpPr txBox="1"/>
            <p:nvPr/>
          </p:nvSpPr>
          <p:spPr>
            <a:xfrm>
              <a:off x="6934200" y="4371654"/>
              <a:ext cx="1707619" cy="369332"/>
            </a:xfrm>
            <a:prstGeom prst="rect">
              <a:avLst/>
            </a:prstGeom>
            <a:noFill/>
          </p:spPr>
          <p:txBody>
            <a:bodyPr wrap="none" rtlCol="0">
              <a:spAutoFit/>
            </a:bodyPr>
            <a:lstStyle/>
            <a:p>
              <a:r>
                <a:rPr lang="en-US" dirty="0" smtClean="0"/>
                <a:t>Photobleached?</a:t>
              </a:r>
              <a:endParaRPr lang="en-US" dirty="0"/>
            </a:p>
          </p:txBody>
        </p:sp>
      </p:grpSp>
    </p:spTree>
    <p:extLst>
      <p:ext uri="{BB962C8B-B14F-4D97-AF65-F5344CB8AC3E}">
        <p14:creationId xmlns:p14="http://schemas.microsoft.com/office/powerpoint/2010/main" val="25208126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Measuring Lifetimes</a:t>
            </a:r>
            <a:r>
              <a:rPr lang="en-US" dirty="0" smtClean="0"/>
              <a:t/>
            </a:r>
            <a:br>
              <a:rPr lang="en-US" dirty="0" smtClean="0"/>
            </a:br>
            <a:r>
              <a:rPr lang="en-US" u="sng" dirty="0" smtClean="0"/>
              <a:t>Time-Domain </a:t>
            </a:r>
            <a:r>
              <a:rPr lang="en-US" dirty="0" smtClean="0"/>
              <a:t>&amp; Frequency Domain</a:t>
            </a:r>
            <a:endParaRPr lang="en-US" dirty="0"/>
          </a:p>
        </p:txBody>
      </p:sp>
      <p:grpSp>
        <p:nvGrpSpPr>
          <p:cNvPr id="4" name="Group 3"/>
          <p:cNvGrpSpPr/>
          <p:nvPr/>
        </p:nvGrpSpPr>
        <p:grpSpPr>
          <a:xfrm>
            <a:off x="5900738" y="1333500"/>
            <a:ext cx="2938462" cy="2135188"/>
            <a:chOff x="5900738" y="3962400"/>
            <a:chExt cx="2938462" cy="2135188"/>
          </a:xfrm>
        </p:grpSpPr>
        <p:grpSp>
          <p:nvGrpSpPr>
            <p:cNvPr id="5" name="Group 210"/>
            <p:cNvGrpSpPr>
              <a:grpSpLocks/>
            </p:cNvGrpSpPr>
            <p:nvPr/>
          </p:nvGrpSpPr>
          <p:grpSpPr bwMode="auto">
            <a:xfrm>
              <a:off x="5900738" y="3962400"/>
              <a:ext cx="2938462" cy="2135188"/>
              <a:chOff x="5900384" y="3962404"/>
              <a:chExt cx="2938816" cy="2134805"/>
            </a:xfrm>
          </p:grpSpPr>
          <p:grpSp>
            <p:nvGrpSpPr>
              <p:cNvPr id="7" name="Group 117"/>
              <p:cNvGrpSpPr>
                <a:grpSpLocks/>
              </p:cNvGrpSpPr>
              <p:nvPr/>
            </p:nvGrpSpPr>
            <p:grpSpPr bwMode="auto">
              <a:xfrm>
                <a:off x="6172200" y="3962404"/>
                <a:ext cx="2667000" cy="2134805"/>
                <a:chOff x="2459" y="2791"/>
                <a:chExt cx="639" cy="629"/>
              </a:xfrm>
            </p:grpSpPr>
            <p:pic>
              <p:nvPicPr>
                <p:cNvPr id="12" name="Picture 118"/>
                <p:cNvPicPr>
                  <a:picLocks noChangeAspect="1" noChangeArrowheads="1"/>
                </p:cNvPicPr>
                <p:nvPr/>
              </p:nvPicPr>
              <p:blipFill>
                <a:blip r:embed="rId2">
                  <a:extLst>
                    <a:ext uri="{28A0092B-C50C-407E-A947-70E740481C1C}">
                      <a14:useLocalDpi xmlns:a14="http://schemas.microsoft.com/office/drawing/2010/main" val="0"/>
                    </a:ext>
                  </a:extLst>
                </a:blip>
                <a:srcRect t="16902"/>
                <a:stretch>
                  <a:fillRect/>
                </a:stretch>
              </p:blipFill>
              <p:spPr bwMode="auto">
                <a:xfrm>
                  <a:off x="2459" y="2791"/>
                  <a:ext cx="639"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9"/>
                <p:cNvSpPr txBox="1">
                  <a:spLocks noChangeArrowheads="1"/>
                </p:cNvSpPr>
                <p:nvPr/>
              </p:nvSpPr>
              <p:spPr bwMode="auto">
                <a:xfrm>
                  <a:off x="2621" y="3311"/>
                  <a:ext cx="30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Times New Roman" charset="0"/>
                    </a:rPr>
                    <a:t>Time (nsec)</a:t>
                  </a:r>
                  <a:endParaRPr lang="en-US" sz="3200" dirty="0">
                    <a:latin typeface="Times New Roman" charset="0"/>
                  </a:endParaRPr>
                </a:p>
              </p:txBody>
            </p:sp>
          </p:grpSp>
          <p:sp>
            <p:nvSpPr>
              <p:cNvPr id="8" name="Text Box 265"/>
              <p:cNvSpPr txBox="1">
                <a:spLocks noChangeArrowheads="1"/>
              </p:cNvSpPr>
              <p:nvPr/>
            </p:nvSpPr>
            <p:spPr bwMode="auto">
              <a:xfrm>
                <a:off x="5900384" y="4114778"/>
                <a:ext cx="477172" cy="1503238"/>
              </a:xfrm>
              <a:prstGeom prst="rect">
                <a:avLst/>
              </a:prstGeom>
              <a:noFill/>
              <a:ln w="9525">
                <a:noFill/>
                <a:miter lim="800000"/>
                <a:headEnd/>
                <a:tailEnd/>
              </a:ln>
              <a:effectLst/>
            </p:spPr>
            <p:txBody>
              <a:bodyPr vert="vert270" anchor="b">
                <a:spAutoFit/>
              </a:bodyPr>
              <a:lstStyle/>
              <a:p>
                <a:pPr fontAlgn="auto">
                  <a:spcBef>
                    <a:spcPct val="50000"/>
                  </a:spcBef>
                  <a:spcAft>
                    <a:spcPts val="0"/>
                  </a:spcAft>
                  <a:defRPr/>
                </a:pPr>
                <a:r>
                  <a:rPr lang="en-US" sz="1900" dirty="0">
                    <a:latin typeface="Times New Roman"/>
                    <a:ea typeface="+mn-ea"/>
                    <a:cs typeface="Times New Roman"/>
                  </a:rPr>
                  <a:t>Fluorescence</a:t>
                </a:r>
              </a:p>
            </p:txBody>
          </p:sp>
          <p:grpSp>
            <p:nvGrpSpPr>
              <p:cNvPr id="9" name="Group 209"/>
              <p:cNvGrpSpPr>
                <a:grpSpLocks/>
              </p:cNvGrpSpPr>
              <p:nvPr/>
            </p:nvGrpSpPr>
            <p:grpSpPr bwMode="auto">
              <a:xfrm>
                <a:off x="7086600" y="4267200"/>
                <a:ext cx="1409714" cy="531654"/>
                <a:chOff x="7010400" y="4419600"/>
                <a:chExt cx="1409714" cy="531654"/>
              </a:xfrm>
            </p:grpSpPr>
            <p:sp>
              <p:nvSpPr>
                <p:cNvPr id="10" name="TextBox 207"/>
                <p:cNvSpPr txBox="1">
                  <a:spLocks noChangeArrowheads="1"/>
                </p:cNvSpPr>
                <p:nvPr/>
              </p:nvSpPr>
              <p:spPr bwMode="auto">
                <a:xfrm>
                  <a:off x="7581914" y="4419600"/>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latin typeface="Calibri" charset="0"/>
                    </a:rPr>
                    <a:t>-</a:t>
                  </a:r>
                  <a:r>
                    <a:rPr lang="en-US" sz="2000" dirty="0">
                      <a:latin typeface="Calibri"/>
                      <a:cs typeface="Calibri"/>
                    </a:rPr>
                    <a:t>t</a:t>
                  </a:r>
                  <a:r>
                    <a:rPr lang="en-US" sz="2000" dirty="0" smtClean="0">
                      <a:latin typeface="Calibri" charset="0"/>
                    </a:rPr>
                    <a:t>/</a:t>
                  </a:r>
                  <a:r>
                    <a:rPr lang="en-US" sz="2000" dirty="0" smtClean="0">
                      <a:latin typeface="Symbol" charset="0"/>
                    </a:rPr>
                    <a:t>t</a:t>
                  </a:r>
                  <a:endParaRPr lang="en-US" sz="2000" baseline="-25000" dirty="0">
                    <a:latin typeface="Calibri" charset="0"/>
                  </a:endParaRPr>
                </a:p>
              </p:txBody>
            </p:sp>
            <p:sp>
              <p:nvSpPr>
                <p:cNvPr id="11" name="TextBox 208"/>
                <p:cNvSpPr txBox="1">
                  <a:spLocks noChangeArrowheads="1"/>
                </p:cNvSpPr>
                <p:nvPr/>
              </p:nvSpPr>
              <p:spPr bwMode="auto">
                <a:xfrm>
                  <a:off x="7010400" y="4551215"/>
                  <a:ext cx="833983" cy="40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latin typeface="Calibri" charset="0"/>
                    </a:rPr>
                    <a:t>y</a:t>
                  </a:r>
                  <a:r>
                    <a:rPr lang="en-US" sz="2000" dirty="0" smtClean="0">
                      <a:latin typeface="Calibri" charset="0"/>
                    </a:rPr>
                    <a:t> = </a:t>
                  </a:r>
                  <a:r>
                    <a:rPr lang="en-US" sz="2000" dirty="0" err="1" smtClean="0">
                      <a:latin typeface="Symbol" charset="2"/>
                      <a:cs typeface="Symbol" charset="2"/>
                    </a:rPr>
                    <a:t>a</a:t>
                  </a:r>
                  <a:r>
                    <a:rPr lang="en-US" sz="2000" dirty="0" err="1" smtClean="0">
                      <a:latin typeface="Calibri" charset="0"/>
                    </a:rPr>
                    <a:t>e</a:t>
                  </a:r>
                  <a:endParaRPr lang="en-US" sz="2000" dirty="0">
                    <a:latin typeface="Calibri" charset="0"/>
                  </a:endParaRPr>
                </a:p>
              </p:txBody>
            </p:sp>
          </p:grpSp>
        </p:grpSp>
        <p:sp>
          <p:nvSpPr>
            <p:cNvPr id="6" name="TextBox 207"/>
            <p:cNvSpPr txBox="1">
              <a:spLocks noChangeArrowheads="1"/>
            </p:cNvSpPr>
            <p:nvPr/>
          </p:nvSpPr>
          <p:spPr bwMode="auto">
            <a:xfrm>
              <a:off x="6561667" y="4918962"/>
              <a:ext cx="2277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latin typeface="Symbol" charset="0"/>
                </a:rPr>
                <a:t>t</a:t>
              </a:r>
              <a:r>
                <a:rPr lang="en-US" sz="2000" baseline="-25000" dirty="0" smtClean="0">
                  <a:latin typeface="Calibri" charset="0"/>
                </a:rPr>
                <a:t> </a:t>
              </a:r>
              <a:r>
                <a:rPr lang="en-US" sz="2000" dirty="0" smtClean="0">
                  <a:latin typeface="Calibri" charset="0"/>
                </a:rPr>
                <a:t>= 1/k</a:t>
              </a:r>
              <a:r>
                <a:rPr lang="en-US" sz="1200" baseline="-25000" dirty="0" smtClean="0">
                  <a:latin typeface="Wingdings"/>
                  <a:ea typeface="Wingdings"/>
                  <a:cs typeface="Wingdings"/>
                  <a:sym typeface="Wingdings"/>
                </a:rPr>
                <a:t></a:t>
              </a:r>
              <a:r>
                <a:rPr lang="en-US" sz="2000" dirty="0" smtClean="0">
                  <a:latin typeface="Calibri" charset="0"/>
                </a:rPr>
                <a:t>= 1/(k</a:t>
              </a:r>
              <a:r>
                <a:rPr lang="en-US" sz="2000" baseline="-25000" dirty="0" smtClean="0">
                  <a:latin typeface="Calibri" charset="0"/>
                </a:rPr>
                <a:t>f</a:t>
              </a:r>
              <a:r>
                <a:rPr lang="en-US" sz="2000" dirty="0" smtClean="0">
                  <a:latin typeface="Calibri" charset="0"/>
                </a:rPr>
                <a:t> +k</a:t>
              </a:r>
              <a:r>
                <a:rPr lang="en-US" sz="2000" baseline="-25000" dirty="0" smtClean="0">
                  <a:latin typeface="Calibri" charset="0"/>
                </a:rPr>
                <a:t>n.r.</a:t>
              </a:r>
              <a:r>
                <a:rPr lang="en-US" sz="2000" dirty="0" smtClean="0">
                  <a:latin typeface="Calibri" charset="0"/>
                </a:rPr>
                <a:t>)</a:t>
              </a:r>
              <a:endParaRPr lang="en-US" sz="2000" baseline="-25000" dirty="0">
                <a:latin typeface="Calibri" charset="0"/>
              </a:endParaRPr>
            </a:p>
          </p:txBody>
        </p:sp>
      </p:grpSp>
      <p:pic>
        <p:nvPicPr>
          <p:cNvPr id="15" name="Picture 14" descr="Screen Shot 2016-01-21 at 10.44.47 AM.png"/>
          <p:cNvPicPr>
            <a:picLocks noChangeAspect="1"/>
          </p:cNvPicPr>
          <p:nvPr/>
        </p:nvPicPr>
        <p:blipFill rotWithShape="1">
          <a:blip r:embed="rId3">
            <a:extLst>
              <a:ext uri="{28A0092B-C50C-407E-A947-70E740481C1C}">
                <a14:useLocalDpi xmlns:a14="http://schemas.microsoft.com/office/drawing/2010/main" val="0"/>
              </a:ext>
            </a:extLst>
          </a:blip>
          <a:srcRect r="38472"/>
          <a:stretch/>
        </p:blipFill>
        <p:spPr>
          <a:xfrm>
            <a:off x="0" y="2579485"/>
            <a:ext cx="5626100" cy="4189615"/>
          </a:xfrm>
          <a:prstGeom prst="rect">
            <a:avLst/>
          </a:prstGeom>
        </p:spPr>
      </p:pic>
      <p:sp>
        <p:nvSpPr>
          <p:cNvPr id="17" name="TextBox 16"/>
          <p:cNvSpPr txBox="1"/>
          <p:nvPr/>
        </p:nvSpPr>
        <p:spPr>
          <a:xfrm>
            <a:off x="5650154" y="5435600"/>
            <a:ext cx="3191499" cy="461665"/>
          </a:xfrm>
          <a:prstGeom prst="rect">
            <a:avLst/>
          </a:prstGeom>
          <a:noFill/>
        </p:spPr>
        <p:txBody>
          <a:bodyPr wrap="none" rtlCol="0">
            <a:spAutoFit/>
          </a:bodyPr>
          <a:lstStyle/>
          <a:p>
            <a:r>
              <a:rPr lang="en-US" sz="2400" dirty="0" smtClean="0"/>
              <a:t>Measure the lifetime(s)</a:t>
            </a:r>
            <a:endParaRPr lang="en-US" sz="2400" dirty="0"/>
          </a:p>
        </p:txBody>
      </p:sp>
      <p:sp>
        <p:nvSpPr>
          <p:cNvPr id="18" name="TextBox 17"/>
          <p:cNvSpPr txBox="1"/>
          <p:nvPr/>
        </p:nvSpPr>
        <p:spPr>
          <a:xfrm>
            <a:off x="5423167" y="3813096"/>
            <a:ext cx="3708454" cy="923330"/>
          </a:xfrm>
          <a:prstGeom prst="rect">
            <a:avLst/>
          </a:prstGeom>
          <a:noFill/>
        </p:spPr>
        <p:txBody>
          <a:bodyPr wrap="square" rtlCol="0">
            <a:spAutoFit/>
          </a:bodyPr>
          <a:lstStyle/>
          <a:p>
            <a:r>
              <a:rPr lang="en-US" dirty="0" smtClean="0"/>
              <a:t>As long as excitation pulse very short compared to fluorescence lifetime, you don’t have to correct for it.</a:t>
            </a:r>
            <a:endParaRPr lang="en-US" dirty="0"/>
          </a:p>
        </p:txBody>
      </p:sp>
    </p:spTree>
    <p:extLst>
      <p:ext uri="{BB962C8B-B14F-4D97-AF65-F5344CB8AC3E}">
        <p14:creationId xmlns:p14="http://schemas.microsoft.com/office/powerpoint/2010/main" val="2403222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Measuring Lifetimes</a:t>
            </a:r>
            <a:r>
              <a:rPr lang="en-US" dirty="0" smtClean="0"/>
              <a:t/>
            </a:r>
            <a:br>
              <a:rPr lang="en-US" dirty="0" smtClean="0"/>
            </a:br>
            <a:r>
              <a:rPr lang="en-US" dirty="0" smtClean="0"/>
              <a:t>Time-Domain &amp; </a:t>
            </a:r>
            <a:r>
              <a:rPr lang="en-US" u="sng" dirty="0" smtClean="0"/>
              <a:t>Frequency Domain</a:t>
            </a:r>
            <a:endParaRPr lang="en-US" u="sng" dirty="0"/>
          </a:p>
        </p:txBody>
      </p:sp>
      <p:pic>
        <p:nvPicPr>
          <p:cNvPr id="3" name="Picture 2" descr="Screen Shot 2016-01-21 at 10.49.36 AM.png"/>
          <p:cNvPicPr>
            <a:picLocks noChangeAspect="1"/>
          </p:cNvPicPr>
          <p:nvPr/>
        </p:nvPicPr>
        <p:blipFill rotWithShape="1">
          <a:blip r:embed="rId2">
            <a:extLst>
              <a:ext uri="{28A0092B-C50C-407E-A947-70E740481C1C}">
                <a14:useLocalDpi xmlns:a14="http://schemas.microsoft.com/office/drawing/2010/main" val="0"/>
              </a:ext>
            </a:extLst>
          </a:blip>
          <a:srcRect l="16605" r="18634" b="12794"/>
          <a:stretch/>
        </p:blipFill>
        <p:spPr>
          <a:xfrm>
            <a:off x="457200" y="1638351"/>
            <a:ext cx="4457700" cy="4155020"/>
          </a:xfrm>
          <a:prstGeom prst="rect">
            <a:avLst/>
          </a:prstGeom>
        </p:spPr>
      </p:pic>
      <p:pic>
        <p:nvPicPr>
          <p:cNvPr id="18" name="Picture 17" descr="Screen Shot 2016-01-21 at 10.52.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905051"/>
            <a:ext cx="3124200" cy="584200"/>
          </a:xfrm>
          <a:prstGeom prst="rect">
            <a:avLst/>
          </a:prstGeom>
        </p:spPr>
      </p:pic>
      <p:sp>
        <p:nvSpPr>
          <p:cNvPr id="19" name="TextBox 18"/>
          <p:cNvSpPr txBox="1"/>
          <p:nvPr/>
        </p:nvSpPr>
        <p:spPr>
          <a:xfrm>
            <a:off x="5566305" y="1606085"/>
            <a:ext cx="2504712" cy="369332"/>
          </a:xfrm>
          <a:prstGeom prst="rect">
            <a:avLst/>
          </a:prstGeom>
          <a:noFill/>
        </p:spPr>
        <p:txBody>
          <a:bodyPr wrap="none" rtlCol="0">
            <a:spAutoFit/>
          </a:bodyPr>
          <a:lstStyle/>
          <a:p>
            <a:r>
              <a:rPr lang="en-US" dirty="0" smtClean="0"/>
              <a:t>Excitation light Intensity:</a:t>
            </a:r>
            <a:endParaRPr lang="en-US" dirty="0"/>
          </a:p>
        </p:txBody>
      </p:sp>
      <p:sp>
        <p:nvSpPr>
          <p:cNvPr id="21" name="TextBox 20"/>
          <p:cNvSpPr txBox="1"/>
          <p:nvPr/>
        </p:nvSpPr>
        <p:spPr>
          <a:xfrm>
            <a:off x="4940287" y="2408198"/>
            <a:ext cx="4038600" cy="923330"/>
          </a:xfrm>
          <a:prstGeom prst="rect">
            <a:avLst/>
          </a:prstGeom>
          <a:noFill/>
        </p:spPr>
        <p:txBody>
          <a:bodyPr wrap="square" rtlCol="0">
            <a:spAutoFit/>
          </a:bodyPr>
          <a:lstStyle/>
          <a:p>
            <a:r>
              <a:rPr lang="en-US" dirty="0" smtClean="0"/>
              <a:t>Where E(t) and E</a:t>
            </a:r>
            <a:r>
              <a:rPr lang="en-US" baseline="-25000" dirty="0" smtClean="0"/>
              <a:t>0</a:t>
            </a:r>
            <a:r>
              <a:rPr lang="en-US" dirty="0" smtClean="0"/>
              <a:t> are the intensity at time t, 0;</a:t>
            </a:r>
          </a:p>
          <a:p>
            <a:r>
              <a:rPr lang="en-US" dirty="0" smtClean="0"/>
              <a:t>M</a:t>
            </a:r>
            <a:r>
              <a:rPr lang="en-US" baseline="-25000" dirty="0" smtClean="0"/>
              <a:t>E</a:t>
            </a:r>
            <a:r>
              <a:rPr lang="en-US" dirty="0" smtClean="0"/>
              <a:t> = modulation factor,  </a:t>
            </a:r>
            <a:r>
              <a:rPr lang="en-US" dirty="0" smtClean="0">
                <a:latin typeface="Symbol" charset="2"/>
                <a:cs typeface="Symbol" charset="2"/>
              </a:rPr>
              <a:t>w</a:t>
            </a:r>
            <a:r>
              <a:rPr lang="en-US" dirty="0" smtClean="0"/>
              <a:t>=2</a:t>
            </a:r>
            <a:r>
              <a:rPr lang="en-US" dirty="0" smtClean="0">
                <a:latin typeface="Symbol" charset="2"/>
                <a:cs typeface="Symbol" charset="2"/>
              </a:rPr>
              <a:t>pν</a:t>
            </a:r>
          </a:p>
        </p:txBody>
      </p:sp>
      <p:pic>
        <p:nvPicPr>
          <p:cNvPr id="22" name="Picture 21" descr="Screen Shot 2016-01-21 at 11.00.2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400" y="3712528"/>
            <a:ext cx="3835400" cy="1816100"/>
          </a:xfrm>
          <a:prstGeom prst="rect">
            <a:avLst/>
          </a:prstGeom>
        </p:spPr>
      </p:pic>
      <p:pic>
        <p:nvPicPr>
          <p:cNvPr id="25" name="Picture 24" descr="Screen Shot 2016-01-21 at 11.00.4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4850" y="5236528"/>
            <a:ext cx="1689100" cy="558800"/>
          </a:xfrm>
          <a:prstGeom prst="rect">
            <a:avLst/>
          </a:prstGeom>
        </p:spPr>
      </p:pic>
      <p:sp>
        <p:nvSpPr>
          <p:cNvPr id="28" name="TextBox 27"/>
          <p:cNvSpPr txBox="1"/>
          <p:nvPr/>
        </p:nvSpPr>
        <p:spPr>
          <a:xfrm>
            <a:off x="4905892" y="5744528"/>
            <a:ext cx="4238108" cy="646331"/>
          </a:xfrm>
          <a:prstGeom prst="rect">
            <a:avLst/>
          </a:prstGeom>
          <a:noFill/>
        </p:spPr>
        <p:txBody>
          <a:bodyPr wrap="square" rtlCol="0">
            <a:spAutoFit/>
          </a:bodyPr>
          <a:lstStyle/>
          <a:p>
            <a:r>
              <a:rPr lang="en-US" dirty="0" smtClean="0"/>
              <a:t>Measure them at different modulation frequencies (typically 15-20).</a:t>
            </a:r>
            <a:endParaRPr lang="en-US" dirty="0"/>
          </a:p>
        </p:txBody>
      </p:sp>
      <p:grpSp>
        <p:nvGrpSpPr>
          <p:cNvPr id="30" name="Group 29"/>
          <p:cNvGrpSpPr/>
          <p:nvPr/>
        </p:nvGrpSpPr>
        <p:grpSpPr>
          <a:xfrm>
            <a:off x="63487" y="5744528"/>
            <a:ext cx="4787900" cy="789980"/>
            <a:chOff x="63487" y="5744528"/>
            <a:chExt cx="4787900" cy="789980"/>
          </a:xfrm>
        </p:grpSpPr>
        <p:pic>
          <p:nvPicPr>
            <p:cNvPr id="17" name="Picture 16" descr="Screen Shot 2016-01-21 at 10.49.36 AM.png"/>
            <p:cNvPicPr>
              <a:picLocks noChangeAspect="1"/>
            </p:cNvPicPr>
            <p:nvPr/>
          </p:nvPicPr>
          <p:blipFill rotWithShape="1">
            <a:blip r:embed="rId2">
              <a:extLst>
                <a:ext uri="{28A0092B-C50C-407E-A947-70E740481C1C}">
                  <a14:useLocalDpi xmlns:a14="http://schemas.microsoft.com/office/drawing/2010/main" val="0"/>
                </a:ext>
              </a:extLst>
            </a:blip>
            <a:srcRect l="69557" t="86673" r="3321" b="6397"/>
            <a:stretch/>
          </p:blipFill>
          <p:spPr>
            <a:xfrm>
              <a:off x="152387" y="5981700"/>
              <a:ext cx="1866900" cy="330200"/>
            </a:xfrm>
            <a:prstGeom prst="rect">
              <a:avLst/>
            </a:prstGeom>
          </p:spPr>
        </p:pic>
        <p:pic>
          <p:nvPicPr>
            <p:cNvPr id="26" name="Picture 25" descr="Screen Shot 2016-01-21 at 10.49.36 AM.png"/>
            <p:cNvPicPr>
              <a:picLocks noChangeAspect="1"/>
            </p:cNvPicPr>
            <p:nvPr/>
          </p:nvPicPr>
          <p:blipFill rotWithShape="1">
            <a:blip r:embed="rId2">
              <a:extLst>
                <a:ext uri="{28A0092B-C50C-407E-A947-70E740481C1C}">
                  <a14:useLocalDpi xmlns:a14="http://schemas.microsoft.com/office/drawing/2010/main" val="0"/>
                </a:ext>
              </a:extLst>
            </a:blip>
            <a:srcRect l="-1" t="86673" r="30443" b="7017"/>
            <a:stretch/>
          </p:blipFill>
          <p:spPr>
            <a:xfrm>
              <a:off x="63487" y="5744528"/>
              <a:ext cx="4787900" cy="300672"/>
            </a:xfrm>
            <a:prstGeom prst="rect">
              <a:avLst/>
            </a:prstGeom>
          </p:spPr>
        </p:pic>
        <p:pic>
          <p:nvPicPr>
            <p:cNvPr id="27" name="Picture 26" descr="Screen Shot 2016-01-21 at 10.49.36 AM.png"/>
            <p:cNvPicPr>
              <a:picLocks noChangeAspect="1"/>
            </p:cNvPicPr>
            <p:nvPr/>
          </p:nvPicPr>
          <p:blipFill rotWithShape="1">
            <a:blip r:embed="rId2">
              <a:extLst>
                <a:ext uri="{28A0092B-C50C-407E-A947-70E740481C1C}">
                  <a14:useLocalDpi xmlns:a14="http://schemas.microsoft.com/office/drawing/2010/main" val="0"/>
                </a:ext>
              </a:extLst>
            </a:blip>
            <a:srcRect l="1291" t="92987" r="59041" b="-990"/>
            <a:stretch/>
          </p:blipFill>
          <p:spPr>
            <a:xfrm>
              <a:off x="1917700" y="5994400"/>
              <a:ext cx="2730500" cy="381358"/>
            </a:xfrm>
            <a:prstGeom prst="rect">
              <a:avLst/>
            </a:prstGeom>
          </p:spPr>
        </p:pic>
        <p:pic>
          <p:nvPicPr>
            <p:cNvPr id="29" name="Picture 28" descr="Screen Shot 2016-01-21 at 10.49.36 AM.png"/>
            <p:cNvPicPr>
              <a:picLocks noChangeAspect="1"/>
            </p:cNvPicPr>
            <p:nvPr/>
          </p:nvPicPr>
          <p:blipFill rotWithShape="1">
            <a:blip r:embed="rId2">
              <a:extLst>
                <a:ext uri="{28A0092B-C50C-407E-A947-70E740481C1C}">
                  <a14:useLocalDpi xmlns:a14="http://schemas.microsoft.com/office/drawing/2010/main" val="0"/>
                </a:ext>
              </a:extLst>
            </a:blip>
            <a:srcRect l="41051" t="92986" r="42436" b="352"/>
            <a:stretch/>
          </p:blipFill>
          <p:spPr>
            <a:xfrm>
              <a:off x="165074" y="6217008"/>
              <a:ext cx="1136650" cy="317500"/>
            </a:xfrm>
            <a:prstGeom prst="rect">
              <a:avLst/>
            </a:prstGeom>
          </p:spPr>
        </p:pic>
      </p:grpSp>
      <p:sp>
        <p:nvSpPr>
          <p:cNvPr id="31" name="TextBox 30"/>
          <p:cNvSpPr txBox="1"/>
          <p:nvPr/>
        </p:nvSpPr>
        <p:spPr>
          <a:xfrm>
            <a:off x="4905892" y="3388162"/>
            <a:ext cx="4253200" cy="369332"/>
          </a:xfrm>
          <a:prstGeom prst="rect">
            <a:avLst/>
          </a:prstGeom>
          <a:noFill/>
        </p:spPr>
        <p:txBody>
          <a:bodyPr wrap="none" rtlCol="0">
            <a:spAutoFit/>
          </a:bodyPr>
          <a:lstStyle/>
          <a:p>
            <a:r>
              <a:rPr lang="en-US" dirty="0" smtClean="0"/>
              <a:t>The result is a phase shift &amp; demodulation </a:t>
            </a:r>
            <a:endParaRPr lang="en-US" dirty="0"/>
          </a:p>
        </p:txBody>
      </p:sp>
    </p:spTree>
    <p:extLst>
      <p:ext uri="{BB962C8B-B14F-4D97-AF65-F5344CB8AC3E}">
        <p14:creationId xmlns:p14="http://schemas.microsoft.com/office/powerpoint/2010/main" val="13659734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Experimental data and analysis</a:t>
            </a:r>
            <a:br>
              <a:rPr lang="en-US" b="1" dirty="0" smtClean="0">
                <a:solidFill>
                  <a:srgbClr val="0000FF"/>
                </a:solidFill>
              </a:rPr>
            </a:br>
            <a:r>
              <a:rPr lang="en-US" b="1" dirty="0" smtClean="0">
                <a:solidFill>
                  <a:srgbClr val="0000FF"/>
                </a:solidFill>
              </a:rPr>
              <a:t>for Frequency Domain measurements</a:t>
            </a:r>
            <a:endParaRPr lang="en-US" b="1" dirty="0">
              <a:solidFill>
                <a:srgbClr val="0000FF"/>
              </a:solidFill>
            </a:endParaRPr>
          </a:p>
        </p:txBody>
      </p:sp>
      <p:pic>
        <p:nvPicPr>
          <p:cNvPr id="4" name="Content Placeholder 3" descr="Screen Shot 2016-01-21 at 11.01.49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67" r="-1766" b="51316"/>
          <a:stretch/>
        </p:blipFill>
        <p:spPr>
          <a:xfrm>
            <a:off x="285913" y="2084937"/>
            <a:ext cx="4641687" cy="3109363"/>
          </a:xfrm>
        </p:spPr>
      </p:pic>
      <p:pic>
        <p:nvPicPr>
          <p:cNvPr id="5" name="Content Placeholder 3" descr="Screen Shot 2016-01-21 at 11.01.49 AM.png"/>
          <p:cNvPicPr>
            <a:picLocks noChangeAspect="1"/>
          </p:cNvPicPr>
          <p:nvPr/>
        </p:nvPicPr>
        <p:blipFill rotWithShape="1">
          <a:blip r:embed="rId2">
            <a:extLst>
              <a:ext uri="{28A0092B-C50C-407E-A947-70E740481C1C}">
                <a14:useLocalDpi xmlns:a14="http://schemas.microsoft.com/office/drawing/2010/main" val="0"/>
              </a:ext>
            </a:extLst>
          </a:blip>
          <a:srcRect l="-2167" t="50099" r="-1766"/>
          <a:stretch/>
        </p:blipFill>
        <p:spPr>
          <a:xfrm>
            <a:off x="4791021" y="2084937"/>
            <a:ext cx="4096125" cy="2812501"/>
          </a:xfrm>
          <a:prstGeom prst="rect">
            <a:avLst/>
          </a:prstGeom>
        </p:spPr>
      </p:pic>
      <p:sp>
        <p:nvSpPr>
          <p:cNvPr id="6" name="TextBox 5"/>
          <p:cNvSpPr txBox="1"/>
          <p:nvPr/>
        </p:nvSpPr>
        <p:spPr>
          <a:xfrm>
            <a:off x="1181101" y="5607566"/>
            <a:ext cx="7706046" cy="830997"/>
          </a:xfrm>
          <a:prstGeom prst="rect">
            <a:avLst/>
          </a:prstGeom>
          <a:noFill/>
        </p:spPr>
        <p:txBody>
          <a:bodyPr wrap="square" rtlCol="0">
            <a:spAutoFit/>
          </a:bodyPr>
          <a:lstStyle/>
          <a:p>
            <a:r>
              <a:rPr lang="en-US" sz="2400" dirty="0" smtClean="0"/>
              <a:t>Can get not just one lifetime, but several, indicating some heterogeneity. Especially in case of a (biological) cell.</a:t>
            </a:r>
            <a:endParaRPr lang="en-US" sz="2400" dirty="0"/>
          </a:p>
        </p:txBody>
      </p:sp>
    </p:spTree>
    <p:extLst>
      <p:ext uri="{BB962C8B-B14F-4D97-AF65-F5344CB8AC3E}">
        <p14:creationId xmlns:p14="http://schemas.microsoft.com/office/powerpoint/2010/main" val="38122938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p:cNvGrpSpPr>
            <a:grpSpLocks/>
          </p:cNvGrpSpPr>
          <p:nvPr/>
        </p:nvGrpSpPr>
        <p:grpSpPr bwMode="auto">
          <a:xfrm>
            <a:off x="1905000" y="1981200"/>
            <a:ext cx="1714500" cy="3413125"/>
            <a:chOff x="864" y="1296"/>
            <a:chExt cx="1080" cy="2150"/>
          </a:xfrm>
        </p:grpSpPr>
        <p:sp>
          <p:nvSpPr>
            <p:cNvPr id="62467" name="Freeform 3"/>
            <p:cNvSpPr>
              <a:spLocks/>
            </p:cNvSpPr>
            <p:nvPr/>
          </p:nvSpPr>
          <p:spPr bwMode="auto">
            <a:xfrm>
              <a:off x="876" y="1390"/>
              <a:ext cx="667" cy="1411"/>
            </a:xfrm>
            <a:custGeom>
              <a:avLst/>
              <a:gdLst>
                <a:gd name="T0" fmla="*/ 139 w 667"/>
                <a:gd name="T1" fmla="*/ 0 h 1411"/>
                <a:gd name="T2" fmla="*/ 103 w 667"/>
                <a:gd name="T3" fmla="*/ 57 h 1411"/>
                <a:gd name="T4" fmla="*/ 67 w 667"/>
                <a:gd name="T5" fmla="*/ 122 h 1411"/>
                <a:gd name="T6" fmla="*/ 24 w 667"/>
                <a:gd name="T7" fmla="*/ 302 h 1411"/>
                <a:gd name="T8" fmla="*/ 67 w 667"/>
                <a:gd name="T9" fmla="*/ 568 h 1411"/>
                <a:gd name="T10" fmla="*/ 103 w 667"/>
                <a:gd name="T11" fmla="*/ 633 h 1411"/>
                <a:gd name="T12" fmla="*/ 125 w 667"/>
                <a:gd name="T13" fmla="*/ 676 h 1411"/>
                <a:gd name="T14" fmla="*/ 168 w 667"/>
                <a:gd name="T15" fmla="*/ 784 h 1411"/>
                <a:gd name="T16" fmla="*/ 190 w 667"/>
                <a:gd name="T17" fmla="*/ 828 h 1411"/>
                <a:gd name="T18" fmla="*/ 226 w 667"/>
                <a:gd name="T19" fmla="*/ 950 h 1411"/>
                <a:gd name="T20" fmla="*/ 269 w 667"/>
                <a:gd name="T21" fmla="*/ 1058 h 1411"/>
                <a:gd name="T22" fmla="*/ 334 w 667"/>
                <a:gd name="T23" fmla="*/ 1159 h 1411"/>
                <a:gd name="T24" fmla="*/ 348 w 667"/>
                <a:gd name="T25" fmla="*/ 1231 h 1411"/>
                <a:gd name="T26" fmla="*/ 463 w 667"/>
                <a:gd name="T27" fmla="*/ 1339 h 1411"/>
                <a:gd name="T28" fmla="*/ 593 w 667"/>
                <a:gd name="T29" fmla="*/ 1396 h 1411"/>
                <a:gd name="T30" fmla="*/ 658 w 667"/>
                <a:gd name="T31" fmla="*/ 1411 h 1411"/>
                <a:gd name="T32" fmla="*/ 650 w 667"/>
                <a:gd name="T33" fmla="*/ 1339 h 1411"/>
                <a:gd name="T34" fmla="*/ 614 w 667"/>
                <a:gd name="T35" fmla="*/ 1216 h 1411"/>
                <a:gd name="T36" fmla="*/ 564 w 667"/>
                <a:gd name="T37" fmla="*/ 1087 h 1411"/>
                <a:gd name="T38" fmla="*/ 506 w 667"/>
                <a:gd name="T39" fmla="*/ 936 h 1411"/>
                <a:gd name="T40" fmla="*/ 434 w 667"/>
                <a:gd name="T41" fmla="*/ 720 h 1411"/>
                <a:gd name="T42" fmla="*/ 391 w 667"/>
                <a:gd name="T43" fmla="*/ 640 h 1411"/>
                <a:gd name="T44" fmla="*/ 341 w 667"/>
                <a:gd name="T45" fmla="*/ 532 h 1411"/>
                <a:gd name="T46" fmla="*/ 269 w 667"/>
                <a:gd name="T47" fmla="*/ 360 h 1411"/>
                <a:gd name="T48" fmla="*/ 218 w 667"/>
                <a:gd name="T49" fmla="*/ 180 h 1411"/>
                <a:gd name="T50" fmla="*/ 154 w 667"/>
                <a:gd name="T51" fmla="*/ 28 h 1411"/>
                <a:gd name="T52" fmla="*/ 139 w 667"/>
                <a:gd name="T53"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7" h="1411">
                  <a:moveTo>
                    <a:pt x="139" y="0"/>
                  </a:moveTo>
                  <a:cubicBezTo>
                    <a:pt x="131" y="24"/>
                    <a:pt x="122" y="40"/>
                    <a:pt x="103" y="57"/>
                  </a:cubicBezTo>
                  <a:cubicBezTo>
                    <a:pt x="95" y="81"/>
                    <a:pt x="67" y="122"/>
                    <a:pt x="67" y="122"/>
                  </a:cubicBezTo>
                  <a:cubicBezTo>
                    <a:pt x="47" y="184"/>
                    <a:pt x="32" y="237"/>
                    <a:pt x="24" y="302"/>
                  </a:cubicBezTo>
                  <a:cubicBezTo>
                    <a:pt x="31" y="506"/>
                    <a:pt x="0" y="468"/>
                    <a:pt x="67" y="568"/>
                  </a:cubicBezTo>
                  <a:cubicBezTo>
                    <a:pt x="75" y="592"/>
                    <a:pt x="103" y="633"/>
                    <a:pt x="103" y="633"/>
                  </a:cubicBezTo>
                  <a:cubicBezTo>
                    <a:pt x="129" y="714"/>
                    <a:pt x="87" y="592"/>
                    <a:pt x="125" y="676"/>
                  </a:cubicBezTo>
                  <a:cubicBezTo>
                    <a:pt x="142" y="713"/>
                    <a:pt x="145" y="750"/>
                    <a:pt x="168" y="784"/>
                  </a:cubicBezTo>
                  <a:cubicBezTo>
                    <a:pt x="192" y="860"/>
                    <a:pt x="154" y="747"/>
                    <a:pt x="190" y="828"/>
                  </a:cubicBezTo>
                  <a:cubicBezTo>
                    <a:pt x="207" y="866"/>
                    <a:pt x="214" y="910"/>
                    <a:pt x="226" y="950"/>
                  </a:cubicBezTo>
                  <a:cubicBezTo>
                    <a:pt x="237" y="988"/>
                    <a:pt x="239" y="1030"/>
                    <a:pt x="269" y="1058"/>
                  </a:cubicBezTo>
                  <a:cubicBezTo>
                    <a:pt x="282" y="1097"/>
                    <a:pt x="319" y="1118"/>
                    <a:pt x="334" y="1159"/>
                  </a:cubicBezTo>
                  <a:cubicBezTo>
                    <a:pt x="336" y="1176"/>
                    <a:pt x="338" y="1212"/>
                    <a:pt x="348" y="1231"/>
                  </a:cubicBezTo>
                  <a:cubicBezTo>
                    <a:pt x="367" y="1270"/>
                    <a:pt x="422" y="1325"/>
                    <a:pt x="463" y="1339"/>
                  </a:cubicBezTo>
                  <a:cubicBezTo>
                    <a:pt x="483" y="1358"/>
                    <a:pt x="566" y="1390"/>
                    <a:pt x="593" y="1396"/>
                  </a:cubicBezTo>
                  <a:cubicBezTo>
                    <a:pt x="615" y="1401"/>
                    <a:pt x="658" y="1411"/>
                    <a:pt x="658" y="1411"/>
                  </a:cubicBezTo>
                  <a:cubicBezTo>
                    <a:pt x="667" y="1382"/>
                    <a:pt x="658" y="1368"/>
                    <a:pt x="650" y="1339"/>
                  </a:cubicBezTo>
                  <a:cubicBezTo>
                    <a:pt x="644" y="1297"/>
                    <a:pt x="646" y="1248"/>
                    <a:pt x="614" y="1216"/>
                  </a:cubicBezTo>
                  <a:cubicBezTo>
                    <a:pt x="600" y="1173"/>
                    <a:pt x="578" y="1131"/>
                    <a:pt x="564" y="1087"/>
                  </a:cubicBezTo>
                  <a:cubicBezTo>
                    <a:pt x="548" y="1037"/>
                    <a:pt x="537" y="979"/>
                    <a:pt x="506" y="936"/>
                  </a:cubicBezTo>
                  <a:cubicBezTo>
                    <a:pt x="484" y="868"/>
                    <a:pt x="476" y="779"/>
                    <a:pt x="434" y="720"/>
                  </a:cubicBezTo>
                  <a:cubicBezTo>
                    <a:pt x="425" y="692"/>
                    <a:pt x="412" y="661"/>
                    <a:pt x="391" y="640"/>
                  </a:cubicBezTo>
                  <a:cubicBezTo>
                    <a:pt x="379" y="603"/>
                    <a:pt x="357" y="568"/>
                    <a:pt x="341" y="532"/>
                  </a:cubicBezTo>
                  <a:cubicBezTo>
                    <a:pt x="315" y="475"/>
                    <a:pt x="304" y="413"/>
                    <a:pt x="269" y="360"/>
                  </a:cubicBezTo>
                  <a:cubicBezTo>
                    <a:pt x="250" y="300"/>
                    <a:pt x="234" y="241"/>
                    <a:pt x="218" y="180"/>
                  </a:cubicBezTo>
                  <a:cubicBezTo>
                    <a:pt x="204" y="126"/>
                    <a:pt x="193" y="70"/>
                    <a:pt x="154" y="28"/>
                  </a:cubicBezTo>
                  <a:cubicBezTo>
                    <a:pt x="145" y="4"/>
                    <a:pt x="151" y="12"/>
                    <a:pt x="139" y="0"/>
                  </a:cubicBezTo>
                  <a:close/>
                </a:path>
              </a:pathLst>
            </a:cu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8504" name="Freeform 4"/>
            <p:cNvSpPr>
              <a:spLocks/>
            </p:cNvSpPr>
            <p:nvPr/>
          </p:nvSpPr>
          <p:spPr bwMode="auto">
            <a:xfrm>
              <a:off x="864" y="1296"/>
              <a:ext cx="931" cy="2150"/>
            </a:xfrm>
            <a:custGeom>
              <a:avLst/>
              <a:gdLst>
                <a:gd name="T0" fmla="*/ 58 w 1862"/>
                <a:gd name="T1" fmla="*/ 134 h 4300"/>
                <a:gd name="T2" fmla="*/ 54 w 1862"/>
                <a:gd name="T3" fmla="*/ 135 h 4300"/>
                <a:gd name="T4" fmla="*/ 51 w 1862"/>
                <a:gd name="T5" fmla="*/ 135 h 4300"/>
                <a:gd name="T6" fmla="*/ 47 w 1862"/>
                <a:gd name="T7" fmla="*/ 134 h 4300"/>
                <a:gd name="T8" fmla="*/ 44 w 1862"/>
                <a:gd name="T9" fmla="*/ 132 h 4300"/>
                <a:gd name="T10" fmla="*/ 42 w 1862"/>
                <a:gd name="T11" fmla="*/ 130 h 4300"/>
                <a:gd name="T12" fmla="*/ 39 w 1862"/>
                <a:gd name="T13" fmla="*/ 127 h 4300"/>
                <a:gd name="T14" fmla="*/ 38 w 1862"/>
                <a:gd name="T15" fmla="*/ 123 h 4300"/>
                <a:gd name="T16" fmla="*/ 38 w 1862"/>
                <a:gd name="T17" fmla="*/ 120 h 4300"/>
                <a:gd name="T18" fmla="*/ 38 w 1862"/>
                <a:gd name="T19" fmla="*/ 116 h 4300"/>
                <a:gd name="T20" fmla="*/ 39 w 1862"/>
                <a:gd name="T21" fmla="*/ 113 h 4300"/>
                <a:gd name="T22" fmla="*/ 41 w 1862"/>
                <a:gd name="T23" fmla="*/ 110 h 4300"/>
                <a:gd name="T24" fmla="*/ 43 w 1862"/>
                <a:gd name="T25" fmla="*/ 107 h 4300"/>
                <a:gd name="T26" fmla="*/ 46 w 1862"/>
                <a:gd name="T27" fmla="*/ 105 h 4300"/>
                <a:gd name="T28" fmla="*/ 47 w 1862"/>
                <a:gd name="T29" fmla="*/ 101 h 4300"/>
                <a:gd name="T30" fmla="*/ 44 w 1862"/>
                <a:gd name="T31" fmla="*/ 98 h 4300"/>
                <a:gd name="T32" fmla="*/ 35 w 1862"/>
                <a:gd name="T33" fmla="*/ 95 h 4300"/>
                <a:gd name="T34" fmla="*/ 27 w 1862"/>
                <a:gd name="T35" fmla="*/ 92 h 4300"/>
                <a:gd name="T36" fmla="*/ 21 w 1862"/>
                <a:gd name="T37" fmla="*/ 86 h 4300"/>
                <a:gd name="T38" fmla="*/ 4 w 1862"/>
                <a:gd name="T39" fmla="*/ 44 h 4300"/>
                <a:gd name="T40" fmla="*/ 1 w 1862"/>
                <a:gd name="T41" fmla="*/ 31 h 4300"/>
                <a:gd name="T42" fmla="*/ 1 w 1862"/>
                <a:gd name="T43" fmla="*/ 20 h 4300"/>
                <a:gd name="T44" fmla="*/ 5 w 1862"/>
                <a:gd name="T45" fmla="*/ 9 h 4300"/>
                <a:gd name="T46" fmla="*/ 13 w 1862"/>
                <a:gd name="T47" fmla="*/ 6 h 4300"/>
                <a:gd name="T48" fmla="*/ 6 w 1862"/>
                <a:gd name="T49" fmla="*/ 18 h 4300"/>
                <a:gd name="T50" fmla="*/ 5 w 1862"/>
                <a:gd name="T51" fmla="*/ 26 h 4300"/>
                <a:gd name="T52" fmla="*/ 7 w 1862"/>
                <a:gd name="T53" fmla="*/ 36 h 4300"/>
                <a:gd name="T54" fmla="*/ 22 w 1862"/>
                <a:gd name="T55" fmla="*/ 76 h 4300"/>
                <a:gd name="T56" fmla="*/ 25 w 1862"/>
                <a:gd name="T57" fmla="*/ 83 h 4300"/>
                <a:gd name="T58" fmla="*/ 30 w 1862"/>
                <a:gd name="T59" fmla="*/ 88 h 4300"/>
                <a:gd name="T60" fmla="*/ 38 w 1862"/>
                <a:gd name="T61" fmla="*/ 91 h 4300"/>
                <a:gd name="T62" fmla="*/ 45 w 1862"/>
                <a:gd name="T63" fmla="*/ 94 h 4300"/>
                <a:gd name="T64" fmla="*/ 51 w 1862"/>
                <a:gd name="T65" fmla="*/ 98 h 4300"/>
                <a:gd name="T66" fmla="*/ 54 w 1862"/>
                <a:gd name="T67" fmla="*/ 101 h 4300"/>
                <a:gd name="T68" fmla="*/ 54 w 1862"/>
                <a:gd name="T69" fmla="*/ 105 h 4300"/>
                <a:gd name="T70" fmla="*/ 52 w 1862"/>
                <a:gd name="T71" fmla="*/ 108 h 4300"/>
                <a:gd name="T72" fmla="*/ 49 w 1862"/>
                <a:gd name="T73" fmla="*/ 110 h 4300"/>
                <a:gd name="T74" fmla="*/ 46 w 1862"/>
                <a:gd name="T75" fmla="*/ 111 h 4300"/>
                <a:gd name="T76" fmla="*/ 44 w 1862"/>
                <a:gd name="T77" fmla="*/ 113 h 4300"/>
                <a:gd name="T78" fmla="*/ 43 w 1862"/>
                <a:gd name="T79" fmla="*/ 116 h 4300"/>
                <a:gd name="T80" fmla="*/ 43 w 1862"/>
                <a:gd name="T81" fmla="*/ 119 h 4300"/>
                <a:gd name="T82" fmla="*/ 43 w 1862"/>
                <a:gd name="T83" fmla="*/ 122 h 4300"/>
                <a:gd name="T84" fmla="*/ 44 w 1862"/>
                <a:gd name="T85" fmla="*/ 125 h 4300"/>
                <a:gd name="T86" fmla="*/ 46 w 1862"/>
                <a:gd name="T87" fmla="*/ 127 h 4300"/>
                <a:gd name="T88" fmla="*/ 48 w 1862"/>
                <a:gd name="T89" fmla="*/ 129 h 4300"/>
                <a:gd name="T90" fmla="*/ 51 w 1862"/>
                <a:gd name="T91" fmla="*/ 130 h 4300"/>
                <a:gd name="T92" fmla="*/ 54 w 1862"/>
                <a:gd name="T93" fmla="*/ 130 h 4300"/>
                <a:gd name="T94" fmla="*/ 57 w 1862"/>
                <a:gd name="T95" fmla="*/ 129 h 4300"/>
                <a:gd name="T96" fmla="*/ 59 w 1862"/>
                <a:gd name="T97" fmla="*/ 134 h 4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2" h="4300">
                  <a:moveTo>
                    <a:pt x="1862" y="4262"/>
                  </a:moveTo>
                  <a:lnTo>
                    <a:pt x="1828" y="4273"/>
                  </a:lnTo>
                  <a:lnTo>
                    <a:pt x="1772" y="4289"/>
                  </a:lnTo>
                  <a:lnTo>
                    <a:pt x="1719" y="4292"/>
                  </a:lnTo>
                  <a:lnTo>
                    <a:pt x="1660" y="4300"/>
                  </a:lnTo>
                  <a:lnTo>
                    <a:pt x="1601" y="4292"/>
                  </a:lnTo>
                  <a:lnTo>
                    <a:pt x="1552" y="4283"/>
                  </a:lnTo>
                  <a:lnTo>
                    <a:pt x="1497" y="4266"/>
                  </a:lnTo>
                  <a:lnTo>
                    <a:pt x="1443" y="4241"/>
                  </a:lnTo>
                  <a:lnTo>
                    <a:pt x="1396" y="4211"/>
                  </a:lnTo>
                  <a:lnTo>
                    <a:pt x="1354" y="4173"/>
                  </a:lnTo>
                  <a:lnTo>
                    <a:pt x="1314" y="4135"/>
                  </a:lnTo>
                  <a:lnTo>
                    <a:pt x="1274" y="4091"/>
                  </a:lnTo>
                  <a:lnTo>
                    <a:pt x="1248" y="4038"/>
                  </a:lnTo>
                  <a:lnTo>
                    <a:pt x="1225" y="3986"/>
                  </a:lnTo>
                  <a:lnTo>
                    <a:pt x="1206" y="3933"/>
                  </a:lnTo>
                  <a:lnTo>
                    <a:pt x="1196" y="3878"/>
                  </a:lnTo>
                  <a:lnTo>
                    <a:pt x="1189" y="3819"/>
                  </a:lnTo>
                  <a:lnTo>
                    <a:pt x="1189" y="3764"/>
                  </a:lnTo>
                  <a:lnTo>
                    <a:pt x="1196" y="3705"/>
                  </a:lnTo>
                  <a:lnTo>
                    <a:pt x="1210" y="3652"/>
                  </a:lnTo>
                  <a:lnTo>
                    <a:pt x="1230" y="3597"/>
                  </a:lnTo>
                  <a:lnTo>
                    <a:pt x="1259" y="3547"/>
                  </a:lnTo>
                  <a:lnTo>
                    <a:pt x="1286" y="3500"/>
                  </a:lnTo>
                  <a:lnTo>
                    <a:pt x="1327" y="3454"/>
                  </a:lnTo>
                  <a:lnTo>
                    <a:pt x="1367" y="3418"/>
                  </a:lnTo>
                  <a:lnTo>
                    <a:pt x="1409" y="3389"/>
                  </a:lnTo>
                  <a:lnTo>
                    <a:pt x="1462" y="3344"/>
                  </a:lnTo>
                  <a:lnTo>
                    <a:pt x="1491" y="3279"/>
                  </a:lnTo>
                  <a:lnTo>
                    <a:pt x="1491" y="3230"/>
                  </a:lnTo>
                  <a:lnTo>
                    <a:pt x="1476" y="3196"/>
                  </a:lnTo>
                  <a:lnTo>
                    <a:pt x="1388" y="3135"/>
                  </a:lnTo>
                  <a:lnTo>
                    <a:pt x="1274" y="3082"/>
                  </a:lnTo>
                  <a:lnTo>
                    <a:pt x="1101" y="3032"/>
                  </a:lnTo>
                  <a:lnTo>
                    <a:pt x="955" y="2983"/>
                  </a:lnTo>
                  <a:lnTo>
                    <a:pt x="850" y="2928"/>
                  </a:lnTo>
                  <a:lnTo>
                    <a:pt x="740" y="2848"/>
                  </a:lnTo>
                  <a:lnTo>
                    <a:pt x="658" y="2730"/>
                  </a:lnTo>
                  <a:lnTo>
                    <a:pt x="573" y="2557"/>
                  </a:lnTo>
                  <a:lnTo>
                    <a:pt x="128" y="1380"/>
                  </a:lnTo>
                  <a:lnTo>
                    <a:pt x="50" y="1141"/>
                  </a:lnTo>
                  <a:lnTo>
                    <a:pt x="6" y="974"/>
                  </a:lnTo>
                  <a:lnTo>
                    <a:pt x="0" y="802"/>
                  </a:lnTo>
                  <a:lnTo>
                    <a:pt x="29" y="609"/>
                  </a:lnTo>
                  <a:lnTo>
                    <a:pt x="88" y="436"/>
                  </a:lnTo>
                  <a:lnTo>
                    <a:pt x="154" y="274"/>
                  </a:lnTo>
                  <a:lnTo>
                    <a:pt x="331" y="0"/>
                  </a:lnTo>
                  <a:lnTo>
                    <a:pt x="390" y="164"/>
                  </a:lnTo>
                  <a:lnTo>
                    <a:pt x="255" y="405"/>
                  </a:lnTo>
                  <a:lnTo>
                    <a:pt x="188" y="567"/>
                  </a:lnTo>
                  <a:lnTo>
                    <a:pt x="158" y="692"/>
                  </a:lnTo>
                  <a:lnTo>
                    <a:pt x="154" y="825"/>
                  </a:lnTo>
                  <a:lnTo>
                    <a:pt x="169" y="991"/>
                  </a:lnTo>
                  <a:lnTo>
                    <a:pt x="204" y="1137"/>
                  </a:lnTo>
                  <a:lnTo>
                    <a:pt x="255" y="1299"/>
                  </a:lnTo>
                  <a:lnTo>
                    <a:pt x="683" y="2430"/>
                  </a:lnTo>
                  <a:lnTo>
                    <a:pt x="730" y="2534"/>
                  </a:lnTo>
                  <a:lnTo>
                    <a:pt x="780" y="2631"/>
                  </a:lnTo>
                  <a:lnTo>
                    <a:pt x="850" y="2726"/>
                  </a:lnTo>
                  <a:lnTo>
                    <a:pt x="940" y="2795"/>
                  </a:lnTo>
                  <a:lnTo>
                    <a:pt x="1048" y="2840"/>
                  </a:lnTo>
                  <a:lnTo>
                    <a:pt x="1200" y="2882"/>
                  </a:lnTo>
                  <a:lnTo>
                    <a:pt x="1337" y="2931"/>
                  </a:lnTo>
                  <a:lnTo>
                    <a:pt x="1438" y="2983"/>
                  </a:lnTo>
                  <a:lnTo>
                    <a:pt x="1558" y="3061"/>
                  </a:lnTo>
                  <a:lnTo>
                    <a:pt x="1626" y="3131"/>
                  </a:lnTo>
                  <a:lnTo>
                    <a:pt x="1668" y="3186"/>
                  </a:lnTo>
                  <a:lnTo>
                    <a:pt x="1698" y="3230"/>
                  </a:lnTo>
                  <a:lnTo>
                    <a:pt x="1713" y="3304"/>
                  </a:lnTo>
                  <a:lnTo>
                    <a:pt x="1710" y="3348"/>
                  </a:lnTo>
                  <a:lnTo>
                    <a:pt x="1685" y="3407"/>
                  </a:lnTo>
                  <a:lnTo>
                    <a:pt x="1637" y="3448"/>
                  </a:lnTo>
                  <a:lnTo>
                    <a:pt x="1582" y="3483"/>
                  </a:lnTo>
                  <a:lnTo>
                    <a:pt x="1537" y="3496"/>
                  </a:lnTo>
                  <a:lnTo>
                    <a:pt x="1497" y="3521"/>
                  </a:lnTo>
                  <a:lnTo>
                    <a:pt x="1457" y="3551"/>
                  </a:lnTo>
                  <a:lnTo>
                    <a:pt x="1423" y="3581"/>
                  </a:lnTo>
                  <a:lnTo>
                    <a:pt x="1398" y="3616"/>
                  </a:lnTo>
                  <a:lnTo>
                    <a:pt x="1377" y="3661"/>
                  </a:lnTo>
                  <a:lnTo>
                    <a:pt x="1362" y="3703"/>
                  </a:lnTo>
                  <a:lnTo>
                    <a:pt x="1348" y="3753"/>
                  </a:lnTo>
                  <a:lnTo>
                    <a:pt x="1348" y="3800"/>
                  </a:lnTo>
                  <a:lnTo>
                    <a:pt x="1348" y="3844"/>
                  </a:lnTo>
                  <a:lnTo>
                    <a:pt x="1362" y="3889"/>
                  </a:lnTo>
                  <a:lnTo>
                    <a:pt x="1371" y="3933"/>
                  </a:lnTo>
                  <a:lnTo>
                    <a:pt x="1392" y="3981"/>
                  </a:lnTo>
                  <a:lnTo>
                    <a:pt x="1423" y="4017"/>
                  </a:lnTo>
                  <a:lnTo>
                    <a:pt x="1453" y="4051"/>
                  </a:lnTo>
                  <a:lnTo>
                    <a:pt x="1491" y="4079"/>
                  </a:lnTo>
                  <a:lnTo>
                    <a:pt x="1531" y="4104"/>
                  </a:lnTo>
                  <a:lnTo>
                    <a:pt x="1571" y="4125"/>
                  </a:lnTo>
                  <a:lnTo>
                    <a:pt x="1617" y="4135"/>
                  </a:lnTo>
                  <a:lnTo>
                    <a:pt x="1664" y="4140"/>
                  </a:lnTo>
                  <a:lnTo>
                    <a:pt x="1710" y="4138"/>
                  </a:lnTo>
                  <a:lnTo>
                    <a:pt x="1750" y="4135"/>
                  </a:lnTo>
                  <a:lnTo>
                    <a:pt x="1799" y="4121"/>
                  </a:lnTo>
                  <a:lnTo>
                    <a:pt x="1816" y="4110"/>
                  </a:lnTo>
                  <a:lnTo>
                    <a:pt x="1862" y="4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5" name="Freeform 5"/>
            <p:cNvSpPr>
              <a:spLocks/>
            </p:cNvSpPr>
            <p:nvPr/>
          </p:nvSpPr>
          <p:spPr bwMode="auto">
            <a:xfrm>
              <a:off x="1008" y="1296"/>
              <a:ext cx="936" cy="2131"/>
            </a:xfrm>
            <a:custGeom>
              <a:avLst/>
              <a:gdLst>
                <a:gd name="T0" fmla="*/ 47 w 1871"/>
                <a:gd name="T1" fmla="*/ 129 h 4262"/>
                <a:gd name="T2" fmla="*/ 49 w 1871"/>
                <a:gd name="T3" fmla="*/ 129 h 4262"/>
                <a:gd name="T4" fmla="*/ 50 w 1871"/>
                <a:gd name="T5" fmla="*/ 128 h 4262"/>
                <a:gd name="T6" fmla="*/ 51 w 1871"/>
                <a:gd name="T7" fmla="*/ 127 h 4262"/>
                <a:gd name="T8" fmla="*/ 52 w 1871"/>
                <a:gd name="T9" fmla="*/ 126 h 4262"/>
                <a:gd name="T10" fmla="*/ 53 w 1871"/>
                <a:gd name="T11" fmla="*/ 124 h 4262"/>
                <a:gd name="T12" fmla="*/ 53 w 1871"/>
                <a:gd name="T13" fmla="*/ 123 h 4262"/>
                <a:gd name="T14" fmla="*/ 54 w 1871"/>
                <a:gd name="T15" fmla="*/ 122 h 4262"/>
                <a:gd name="T16" fmla="*/ 54 w 1871"/>
                <a:gd name="T17" fmla="*/ 120 h 4262"/>
                <a:gd name="T18" fmla="*/ 54 w 1871"/>
                <a:gd name="T19" fmla="*/ 119 h 4262"/>
                <a:gd name="T20" fmla="*/ 54 w 1871"/>
                <a:gd name="T21" fmla="*/ 117 h 4262"/>
                <a:gd name="T22" fmla="*/ 54 w 1871"/>
                <a:gd name="T23" fmla="*/ 116 h 4262"/>
                <a:gd name="T24" fmla="*/ 53 w 1871"/>
                <a:gd name="T25" fmla="*/ 115 h 4262"/>
                <a:gd name="T26" fmla="*/ 52 w 1871"/>
                <a:gd name="T27" fmla="*/ 113 h 4262"/>
                <a:gd name="T28" fmla="*/ 51 w 1871"/>
                <a:gd name="T29" fmla="*/ 112 h 4262"/>
                <a:gd name="T30" fmla="*/ 50 w 1871"/>
                <a:gd name="T31" fmla="*/ 111 h 4262"/>
                <a:gd name="T32" fmla="*/ 49 w 1871"/>
                <a:gd name="T33" fmla="*/ 110 h 4262"/>
                <a:gd name="T34" fmla="*/ 48 w 1871"/>
                <a:gd name="T35" fmla="*/ 110 h 4262"/>
                <a:gd name="T36" fmla="*/ 46 w 1871"/>
                <a:gd name="T37" fmla="*/ 109 h 4262"/>
                <a:gd name="T38" fmla="*/ 45 w 1871"/>
                <a:gd name="T39" fmla="*/ 109 h 4262"/>
                <a:gd name="T40" fmla="*/ 44 w 1871"/>
                <a:gd name="T41" fmla="*/ 109 h 4262"/>
                <a:gd name="T42" fmla="*/ 42 w 1871"/>
                <a:gd name="T43" fmla="*/ 109 h 4262"/>
                <a:gd name="T44" fmla="*/ 41 w 1871"/>
                <a:gd name="T45" fmla="*/ 109 h 4262"/>
                <a:gd name="T46" fmla="*/ 40 w 1871"/>
                <a:gd name="T47" fmla="*/ 109 h 4262"/>
                <a:gd name="T48" fmla="*/ 40 w 1871"/>
                <a:gd name="T49" fmla="*/ 101 h 4262"/>
                <a:gd name="T50" fmla="*/ 33 w 1871"/>
                <a:gd name="T51" fmla="*/ 95 h 4262"/>
                <a:gd name="T52" fmla="*/ 0 w 1871"/>
                <a:gd name="T53" fmla="*/ 9 h 4262"/>
                <a:gd name="T54" fmla="*/ 2 w 1871"/>
                <a:gd name="T55" fmla="*/ 0 h 4262"/>
                <a:gd name="T56" fmla="*/ 37 w 1871"/>
                <a:gd name="T57" fmla="*/ 96 h 4262"/>
                <a:gd name="T58" fmla="*/ 43 w 1871"/>
                <a:gd name="T59" fmla="*/ 101 h 4262"/>
                <a:gd name="T60" fmla="*/ 44 w 1871"/>
                <a:gd name="T61" fmla="*/ 104 h 4262"/>
                <a:gd name="T62" fmla="*/ 45 w 1871"/>
                <a:gd name="T63" fmla="*/ 104 h 4262"/>
                <a:gd name="T64" fmla="*/ 47 w 1871"/>
                <a:gd name="T65" fmla="*/ 104 h 4262"/>
                <a:gd name="T66" fmla="*/ 49 w 1871"/>
                <a:gd name="T67" fmla="*/ 105 h 4262"/>
                <a:gd name="T68" fmla="*/ 50 w 1871"/>
                <a:gd name="T69" fmla="*/ 105 h 4262"/>
                <a:gd name="T70" fmla="*/ 52 w 1871"/>
                <a:gd name="T71" fmla="*/ 106 h 4262"/>
                <a:gd name="T72" fmla="*/ 53 w 1871"/>
                <a:gd name="T73" fmla="*/ 107 h 4262"/>
                <a:gd name="T74" fmla="*/ 55 w 1871"/>
                <a:gd name="T75" fmla="*/ 108 h 4262"/>
                <a:gd name="T76" fmla="*/ 56 w 1871"/>
                <a:gd name="T77" fmla="*/ 110 h 4262"/>
                <a:gd name="T78" fmla="*/ 57 w 1871"/>
                <a:gd name="T79" fmla="*/ 111 h 4262"/>
                <a:gd name="T80" fmla="*/ 58 w 1871"/>
                <a:gd name="T81" fmla="*/ 113 h 4262"/>
                <a:gd name="T82" fmla="*/ 58 w 1871"/>
                <a:gd name="T83" fmla="*/ 115 h 4262"/>
                <a:gd name="T84" fmla="*/ 59 w 1871"/>
                <a:gd name="T85" fmla="*/ 116 h 4262"/>
                <a:gd name="T86" fmla="*/ 59 w 1871"/>
                <a:gd name="T87" fmla="*/ 118 h 4262"/>
                <a:gd name="T88" fmla="*/ 59 w 1871"/>
                <a:gd name="T89" fmla="*/ 120 h 4262"/>
                <a:gd name="T90" fmla="*/ 59 w 1871"/>
                <a:gd name="T91" fmla="*/ 122 h 4262"/>
                <a:gd name="T92" fmla="*/ 59 w 1871"/>
                <a:gd name="T93" fmla="*/ 123 h 4262"/>
                <a:gd name="T94" fmla="*/ 58 w 1871"/>
                <a:gd name="T95" fmla="*/ 125 h 4262"/>
                <a:gd name="T96" fmla="*/ 57 w 1871"/>
                <a:gd name="T97" fmla="*/ 127 h 4262"/>
                <a:gd name="T98" fmla="*/ 56 w 1871"/>
                <a:gd name="T99" fmla="*/ 128 h 4262"/>
                <a:gd name="T100" fmla="*/ 55 w 1871"/>
                <a:gd name="T101" fmla="*/ 130 h 4262"/>
                <a:gd name="T102" fmla="*/ 54 w 1871"/>
                <a:gd name="T103" fmla="*/ 131 h 4262"/>
                <a:gd name="T104" fmla="*/ 53 w 1871"/>
                <a:gd name="T105" fmla="*/ 132 h 4262"/>
                <a:gd name="T106" fmla="*/ 51 w 1871"/>
                <a:gd name="T107" fmla="*/ 133 h 4262"/>
                <a:gd name="T108" fmla="*/ 49 w 1871"/>
                <a:gd name="T109" fmla="*/ 134 h 4262"/>
                <a:gd name="T110" fmla="*/ 47 w 1871"/>
                <a:gd name="T111" fmla="*/ 129 h 4262"/>
                <a:gd name="T112" fmla="*/ 47 w 1871"/>
                <a:gd name="T113" fmla="*/ 129 h 42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71" h="4262">
                  <a:moveTo>
                    <a:pt x="1500" y="4121"/>
                  </a:moveTo>
                  <a:lnTo>
                    <a:pt x="1540" y="4100"/>
                  </a:lnTo>
                  <a:lnTo>
                    <a:pt x="1580" y="4072"/>
                  </a:lnTo>
                  <a:lnTo>
                    <a:pt x="1620" y="4041"/>
                  </a:lnTo>
                  <a:lnTo>
                    <a:pt x="1648" y="4007"/>
                  </a:lnTo>
                  <a:lnTo>
                    <a:pt x="1675" y="3965"/>
                  </a:lnTo>
                  <a:lnTo>
                    <a:pt x="1692" y="3924"/>
                  </a:lnTo>
                  <a:lnTo>
                    <a:pt x="1709" y="3878"/>
                  </a:lnTo>
                  <a:lnTo>
                    <a:pt x="1717" y="3830"/>
                  </a:lnTo>
                  <a:lnTo>
                    <a:pt x="1717" y="3787"/>
                  </a:lnTo>
                  <a:lnTo>
                    <a:pt x="1709" y="3739"/>
                  </a:lnTo>
                  <a:lnTo>
                    <a:pt x="1698" y="3694"/>
                  </a:lnTo>
                  <a:lnTo>
                    <a:pt x="1679" y="3652"/>
                  </a:lnTo>
                  <a:lnTo>
                    <a:pt x="1654" y="3606"/>
                  </a:lnTo>
                  <a:lnTo>
                    <a:pt x="1626" y="3572"/>
                  </a:lnTo>
                  <a:lnTo>
                    <a:pt x="1591" y="3538"/>
                  </a:lnTo>
                  <a:lnTo>
                    <a:pt x="1555" y="3513"/>
                  </a:lnTo>
                  <a:lnTo>
                    <a:pt x="1512" y="3492"/>
                  </a:lnTo>
                  <a:lnTo>
                    <a:pt x="1472" y="3477"/>
                  </a:lnTo>
                  <a:lnTo>
                    <a:pt x="1422" y="3466"/>
                  </a:lnTo>
                  <a:lnTo>
                    <a:pt x="1377" y="3466"/>
                  </a:lnTo>
                  <a:lnTo>
                    <a:pt x="1327" y="3466"/>
                  </a:lnTo>
                  <a:lnTo>
                    <a:pt x="1285" y="3479"/>
                  </a:lnTo>
                  <a:lnTo>
                    <a:pt x="1255" y="3488"/>
                  </a:lnTo>
                  <a:lnTo>
                    <a:pt x="1264" y="3226"/>
                  </a:lnTo>
                  <a:lnTo>
                    <a:pt x="1030" y="3023"/>
                  </a:lnTo>
                  <a:lnTo>
                    <a:pt x="0" y="284"/>
                  </a:lnTo>
                  <a:lnTo>
                    <a:pt x="34" y="0"/>
                  </a:lnTo>
                  <a:lnTo>
                    <a:pt x="1181" y="3044"/>
                  </a:lnTo>
                  <a:lnTo>
                    <a:pt x="1348" y="3205"/>
                  </a:lnTo>
                  <a:lnTo>
                    <a:pt x="1382" y="3310"/>
                  </a:lnTo>
                  <a:lnTo>
                    <a:pt x="1432" y="3313"/>
                  </a:lnTo>
                  <a:lnTo>
                    <a:pt x="1491" y="3319"/>
                  </a:lnTo>
                  <a:lnTo>
                    <a:pt x="1544" y="3338"/>
                  </a:lnTo>
                  <a:lnTo>
                    <a:pt x="1595" y="3359"/>
                  </a:lnTo>
                  <a:lnTo>
                    <a:pt x="1648" y="3389"/>
                  </a:lnTo>
                  <a:lnTo>
                    <a:pt x="1688" y="3420"/>
                  </a:lnTo>
                  <a:lnTo>
                    <a:pt x="1734" y="3454"/>
                  </a:lnTo>
                  <a:lnTo>
                    <a:pt x="1772" y="3500"/>
                  </a:lnTo>
                  <a:lnTo>
                    <a:pt x="1803" y="3547"/>
                  </a:lnTo>
                  <a:lnTo>
                    <a:pt x="1831" y="3600"/>
                  </a:lnTo>
                  <a:lnTo>
                    <a:pt x="1850" y="3652"/>
                  </a:lnTo>
                  <a:lnTo>
                    <a:pt x="1865" y="3705"/>
                  </a:lnTo>
                  <a:lnTo>
                    <a:pt x="1871" y="3764"/>
                  </a:lnTo>
                  <a:lnTo>
                    <a:pt x="1871" y="3819"/>
                  </a:lnTo>
                  <a:lnTo>
                    <a:pt x="1867" y="3878"/>
                  </a:lnTo>
                  <a:lnTo>
                    <a:pt x="1858" y="3933"/>
                  </a:lnTo>
                  <a:lnTo>
                    <a:pt x="1837" y="3983"/>
                  </a:lnTo>
                  <a:lnTo>
                    <a:pt x="1816" y="4036"/>
                  </a:lnTo>
                  <a:lnTo>
                    <a:pt x="1783" y="4085"/>
                  </a:lnTo>
                  <a:lnTo>
                    <a:pt x="1749" y="4131"/>
                  </a:lnTo>
                  <a:lnTo>
                    <a:pt x="1709" y="4173"/>
                  </a:lnTo>
                  <a:lnTo>
                    <a:pt x="1667" y="4205"/>
                  </a:lnTo>
                  <a:lnTo>
                    <a:pt x="1620" y="4239"/>
                  </a:lnTo>
                  <a:lnTo>
                    <a:pt x="1565" y="4262"/>
                  </a:lnTo>
                  <a:lnTo>
                    <a:pt x="1500" y="4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34" name="Group 6"/>
          <p:cNvGrpSpPr>
            <a:grpSpLocks/>
          </p:cNvGrpSpPr>
          <p:nvPr/>
        </p:nvGrpSpPr>
        <p:grpSpPr bwMode="auto">
          <a:xfrm rot="2221145" flipH="1">
            <a:off x="2133600" y="2057400"/>
            <a:ext cx="1714500" cy="3413125"/>
            <a:chOff x="864" y="1296"/>
            <a:chExt cx="1080" cy="2150"/>
          </a:xfrm>
        </p:grpSpPr>
        <p:sp>
          <p:nvSpPr>
            <p:cNvPr id="62471" name="Freeform 7"/>
            <p:cNvSpPr>
              <a:spLocks/>
            </p:cNvSpPr>
            <p:nvPr/>
          </p:nvSpPr>
          <p:spPr bwMode="auto">
            <a:xfrm>
              <a:off x="881" y="1392"/>
              <a:ext cx="667" cy="1411"/>
            </a:xfrm>
            <a:custGeom>
              <a:avLst/>
              <a:gdLst>
                <a:gd name="T0" fmla="*/ 139 w 667"/>
                <a:gd name="T1" fmla="*/ 0 h 1411"/>
                <a:gd name="T2" fmla="*/ 103 w 667"/>
                <a:gd name="T3" fmla="*/ 57 h 1411"/>
                <a:gd name="T4" fmla="*/ 67 w 667"/>
                <a:gd name="T5" fmla="*/ 122 h 1411"/>
                <a:gd name="T6" fmla="*/ 24 w 667"/>
                <a:gd name="T7" fmla="*/ 302 h 1411"/>
                <a:gd name="T8" fmla="*/ 67 w 667"/>
                <a:gd name="T9" fmla="*/ 568 h 1411"/>
                <a:gd name="T10" fmla="*/ 103 w 667"/>
                <a:gd name="T11" fmla="*/ 633 h 1411"/>
                <a:gd name="T12" fmla="*/ 125 w 667"/>
                <a:gd name="T13" fmla="*/ 676 h 1411"/>
                <a:gd name="T14" fmla="*/ 168 w 667"/>
                <a:gd name="T15" fmla="*/ 784 h 1411"/>
                <a:gd name="T16" fmla="*/ 190 w 667"/>
                <a:gd name="T17" fmla="*/ 828 h 1411"/>
                <a:gd name="T18" fmla="*/ 226 w 667"/>
                <a:gd name="T19" fmla="*/ 950 h 1411"/>
                <a:gd name="T20" fmla="*/ 269 w 667"/>
                <a:gd name="T21" fmla="*/ 1058 h 1411"/>
                <a:gd name="T22" fmla="*/ 334 w 667"/>
                <a:gd name="T23" fmla="*/ 1159 h 1411"/>
                <a:gd name="T24" fmla="*/ 348 w 667"/>
                <a:gd name="T25" fmla="*/ 1231 h 1411"/>
                <a:gd name="T26" fmla="*/ 463 w 667"/>
                <a:gd name="T27" fmla="*/ 1339 h 1411"/>
                <a:gd name="T28" fmla="*/ 593 w 667"/>
                <a:gd name="T29" fmla="*/ 1396 h 1411"/>
                <a:gd name="T30" fmla="*/ 658 w 667"/>
                <a:gd name="T31" fmla="*/ 1411 h 1411"/>
                <a:gd name="T32" fmla="*/ 650 w 667"/>
                <a:gd name="T33" fmla="*/ 1339 h 1411"/>
                <a:gd name="T34" fmla="*/ 614 w 667"/>
                <a:gd name="T35" fmla="*/ 1216 h 1411"/>
                <a:gd name="T36" fmla="*/ 564 w 667"/>
                <a:gd name="T37" fmla="*/ 1087 h 1411"/>
                <a:gd name="T38" fmla="*/ 506 w 667"/>
                <a:gd name="T39" fmla="*/ 936 h 1411"/>
                <a:gd name="T40" fmla="*/ 434 w 667"/>
                <a:gd name="T41" fmla="*/ 720 h 1411"/>
                <a:gd name="T42" fmla="*/ 391 w 667"/>
                <a:gd name="T43" fmla="*/ 640 h 1411"/>
                <a:gd name="T44" fmla="*/ 341 w 667"/>
                <a:gd name="T45" fmla="*/ 532 h 1411"/>
                <a:gd name="T46" fmla="*/ 269 w 667"/>
                <a:gd name="T47" fmla="*/ 360 h 1411"/>
                <a:gd name="T48" fmla="*/ 218 w 667"/>
                <a:gd name="T49" fmla="*/ 180 h 1411"/>
                <a:gd name="T50" fmla="*/ 154 w 667"/>
                <a:gd name="T51" fmla="*/ 28 h 1411"/>
                <a:gd name="T52" fmla="*/ 139 w 667"/>
                <a:gd name="T53"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7" h="1411">
                  <a:moveTo>
                    <a:pt x="139" y="0"/>
                  </a:moveTo>
                  <a:cubicBezTo>
                    <a:pt x="131" y="24"/>
                    <a:pt x="122" y="40"/>
                    <a:pt x="103" y="57"/>
                  </a:cubicBezTo>
                  <a:cubicBezTo>
                    <a:pt x="95" y="81"/>
                    <a:pt x="67" y="122"/>
                    <a:pt x="67" y="122"/>
                  </a:cubicBezTo>
                  <a:cubicBezTo>
                    <a:pt x="47" y="184"/>
                    <a:pt x="32" y="237"/>
                    <a:pt x="24" y="302"/>
                  </a:cubicBezTo>
                  <a:cubicBezTo>
                    <a:pt x="31" y="506"/>
                    <a:pt x="0" y="468"/>
                    <a:pt x="67" y="568"/>
                  </a:cubicBezTo>
                  <a:cubicBezTo>
                    <a:pt x="75" y="592"/>
                    <a:pt x="103" y="633"/>
                    <a:pt x="103" y="633"/>
                  </a:cubicBezTo>
                  <a:cubicBezTo>
                    <a:pt x="129" y="714"/>
                    <a:pt x="87" y="592"/>
                    <a:pt x="125" y="676"/>
                  </a:cubicBezTo>
                  <a:cubicBezTo>
                    <a:pt x="142" y="713"/>
                    <a:pt x="145" y="750"/>
                    <a:pt x="168" y="784"/>
                  </a:cubicBezTo>
                  <a:cubicBezTo>
                    <a:pt x="192" y="860"/>
                    <a:pt x="154" y="747"/>
                    <a:pt x="190" y="828"/>
                  </a:cubicBezTo>
                  <a:cubicBezTo>
                    <a:pt x="207" y="866"/>
                    <a:pt x="214" y="910"/>
                    <a:pt x="226" y="950"/>
                  </a:cubicBezTo>
                  <a:cubicBezTo>
                    <a:pt x="237" y="988"/>
                    <a:pt x="239" y="1030"/>
                    <a:pt x="269" y="1058"/>
                  </a:cubicBezTo>
                  <a:cubicBezTo>
                    <a:pt x="282" y="1097"/>
                    <a:pt x="319" y="1118"/>
                    <a:pt x="334" y="1159"/>
                  </a:cubicBezTo>
                  <a:cubicBezTo>
                    <a:pt x="336" y="1176"/>
                    <a:pt x="338" y="1212"/>
                    <a:pt x="348" y="1231"/>
                  </a:cubicBezTo>
                  <a:cubicBezTo>
                    <a:pt x="367" y="1270"/>
                    <a:pt x="422" y="1325"/>
                    <a:pt x="463" y="1339"/>
                  </a:cubicBezTo>
                  <a:cubicBezTo>
                    <a:pt x="483" y="1358"/>
                    <a:pt x="566" y="1390"/>
                    <a:pt x="593" y="1396"/>
                  </a:cubicBezTo>
                  <a:cubicBezTo>
                    <a:pt x="615" y="1401"/>
                    <a:pt x="658" y="1411"/>
                    <a:pt x="658" y="1411"/>
                  </a:cubicBezTo>
                  <a:cubicBezTo>
                    <a:pt x="667" y="1382"/>
                    <a:pt x="658" y="1368"/>
                    <a:pt x="650" y="1339"/>
                  </a:cubicBezTo>
                  <a:cubicBezTo>
                    <a:pt x="644" y="1297"/>
                    <a:pt x="646" y="1248"/>
                    <a:pt x="614" y="1216"/>
                  </a:cubicBezTo>
                  <a:cubicBezTo>
                    <a:pt x="600" y="1173"/>
                    <a:pt x="578" y="1131"/>
                    <a:pt x="564" y="1087"/>
                  </a:cubicBezTo>
                  <a:cubicBezTo>
                    <a:pt x="548" y="1037"/>
                    <a:pt x="537" y="979"/>
                    <a:pt x="506" y="936"/>
                  </a:cubicBezTo>
                  <a:cubicBezTo>
                    <a:pt x="484" y="868"/>
                    <a:pt x="476" y="779"/>
                    <a:pt x="434" y="720"/>
                  </a:cubicBezTo>
                  <a:cubicBezTo>
                    <a:pt x="425" y="692"/>
                    <a:pt x="412" y="661"/>
                    <a:pt x="391" y="640"/>
                  </a:cubicBezTo>
                  <a:cubicBezTo>
                    <a:pt x="379" y="603"/>
                    <a:pt x="357" y="568"/>
                    <a:pt x="341" y="532"/>
                  </a:cubicBezTo>
                  <a:cubicBezTo>
                    <a:pt x="315" y="475"/>
                    <a:pt x="304" y="413"/>
                    <a:pt x="269" y="360"/>
                  </a:cubicBezTo>
                  <a:cubicBezTo>
                    <a:pt x="250" y="300"/>
                    <a:pt x="234" y="241"/>
                    <a:pt x="218" y="180"/>
                  </a:cubicBezTo>
                  <a:cubicBezTo>
                    <a:pt x="204" y="126"/>
                    <a:pt x="193" y="70"/>
                    <a:pt x="154" y="28"/>
                  </a:cubicBezTo>
                  <a:cubicBezTo>
                    <a:pt x="145" y="4"/>
                    <a:pt x="151" y="12"/>
                    <a:pt x="139" y="0"/>
                  </a:cubicBezTo>
                  <a:close/>
                </a:path>
              </a:pathLst>
            </a:cu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8501" name="Freeform 8"/>
            <p:cNvSpPr>
              <a:spLocks/>
            </p:cNvSpPr>
            <p:nvPr/>
          </p:nvSpPr>
          <p:spPr bwMode="auto">
            <a:xfrm>
              <a:off x="864" y="1296"/>
              <a:ext cx="931" cy="2150"/>
            </a:xfrm>
            <a:custGeom>
              <a:avLst/>
              <a:gdLst>
                <a:gd name="T0" fmla="*/ 58 w 1862"/>
                <a:gd name="T1" fmla="*/ 134 h 4300"/>
                <a:gd name="T2" fmla="*/ 54 w 1862"/>
                <a:gd name="T3" fmla="*/ 135 h 4300"/>
                <a:gd name="T4" fmla="*/ 51 w 1862"/>
                <a:gd name="T5" fmla="*/ 135 h 4300"/>
                <a:gd name="T6" fmla="*/ 47 w 1862"/>
                <a:gd name="T7" fmla="*/ 134 h 4300"/>
                <a:gd name="T8" fmla="*/ 44 w 1862"/>
                <a:gd name="T9" fmla="*/ 132 h 4300"/>
                <a:gd name="T10" fmla="*/ 42 w 1862"/>
                <a:gd name="T11" fmla="*/ 130 h 4300"/>
                <a:gd name="T12" fmla="*/ 39 w 1862"/>
                <a:gd name="T13" fmla="*/ 127 h 4300"/>
                <a:gd name="T14" fmla="*/ 38 w 1862"/>
                <a:gd name="T15" fmla="*/ 123 h 4300"/>
                <a:gd name="T16" fmla="*/ 38 w 1862"/>
                <a:gd name="T17" fmla="*/ 120 h 4300"/>
                <a:gd name="T18" fmla="*/ 38 w 1862"/>
                <a:gd name="T19" fmla="*/ 116 h 4300"/>
                <a:gd name="T20" fmla="*/ 39 w 1862"/>
                <a:gd name="T21" fmla="*/ 113 h 4300"/>
                <a:gd name="T22" fmla="*/ 41 w 1862"/>
                <a:gd name="T23" fmla="*/ 110 h 4300"/>
                <a:gd name="T24" fmla="*/ 43 w 1862"/>
                <a:gd name="T25" fmla="*/ 107 h 4300"/>
                <a:gd name="T26" fmla="*/ 46 w 1862"/>
                <a:gd name="T27" fmla="*/ 105 h 4300"/>
                <a:gd name="T28" fmla="*/ 47 w 1862"/>
                <a:gd name="T29" fmla="*/ 101 h 4300"/>
                <a:gd name="T30" fmla="*/ 44 w 1862"/>
                <a:gd name="T31" fmla="*/ 98 h 4300"/>
                <a:gd name="T32" fmla="*/ 35 w 1862"/>
                <a:gd name="T33" fmla="*/ 95 h 4300"/>
                <a:gd name="T34" fmla="*/ 27 w 1862"/>
                <a:gd name="T35" fmla="*/ 92 h 4300"/>
                <a:gd name="T36" fmla="*/ 21 w 1862"/>
                <a:gd name="T37" fmla="*/ 86 h 4300"/>
                <a:gd name="T38" fmla="*/ 4 w 1862"/>
                <a:gd name="T39" fmla="*/ 44 h 4300"/>
                <a:gd name="T40" fmla="*/ 1 w 1862"/>
                <a:gd name="T41" fmla="*/ 31 h 4300"/>
                <a:gd name="T42" fmla="*/ 1 w 1862"/>
                <a:gd name="T43" fmla="*/ 20 h 4300"/>
                <a:gd name="T44" fmla="*/ 5 w 1862"/>
                <a:gd name="T45" fmla="*/ 9 h 4300"/>
                <a:gd name="T46" fmla="*/ 13 w 1862"/>
                <a:gd name="T47" fmla="*/ 6 h 4300"/>
                <a:gd name="T48" fmla="*/ 6 w 1862"/>
                <a:gd name="T49" fmla="*/ 18 h 4300"/>
                <a:gd name="T50" fmla="*/ 5 w 1862"/>
                <a:gd name="T51" fmla="*/ 26 h 4300"/>
                <a:gd name="T52" fmla="*/ 7 w 1862"/>
                <a:gd name="T53" fmla="*/ 36 h 4300"/>
                <a:gd name="T54" fmla="*/ 22 w 1862"/>
                <a:gd name="T55" fmla="*/ 76 h 4300"/>
                <a:gd name="T56" fmla="*/ 25 w 1862"/>
                <a:gd name="T57" fmla="*/ 83 h 4300"/>
                <a:gd name="T58" fmla="*/ 30 w 1862"/>
                <a:gd name="T59" fmla="*/ 88 h 4300"/>
                <a:gd name="T60" fmla="*/ 38 w 1862"/>
                <a:gd name="T61" fmla="*/ 91 h 4300"/>
                <a:gd name="T62" fmla="*/ 45 w 1862"/>
                <a:gd name="T63" fmla="*/ 94 h 4300"/>
                <a:gd name="T64" fmla="*/ 51 w 1862"/>
                <a:gd name="T65" fmla="*/ 98 h 4300"/>
                <a:gd name="T66" fmla="*/ 54 w 1862"/>
                <a:gd name="T67" fmla="*/ 101 h 4300"/>
                <a:gd name="T68" fmla="*/ 54 w 1862"/>
                <a:gd name="T69" fmla="*/ 105 h 4300"/>
                <a:gd name="T70" fmla="*/ 52 w 1862"/>
                <a:gd name="T71" fmla="*/ 108 h 4300"/>
                <a:gd name="T72" fmla="*/ 49 w 1862"/>
                <a:gd name="T73" fmla="*/ 110 h 4300"/>
                <a:gd name="T74" fmla="*/ 46 w 1862"/>
                <a:gd name="T75" fmla="*/ 111 h 4300"/>
                <a:gd name="T76" fmla="*/ 44 w 1862"/>
                <a:gd name="T77" fmla="*/ 113 h 4300"/>
                <a:gd name="T78" fmla="*/ 43 w 1862"/>
                <a:gd name="T79" fmla="*/ 116 h 4300"/>
                <a:gd name="T80" fmla="*/ 43 w 1862"/>
                <a:gd name="T81" fmla="*/ 119 h 4300"/>
                <a:gd name="T82" fmla="*/ 43 w 1862"/>
                <a:gd name="T83" fmla="*/ 122 h 4300"/>
                <a:gd name="T84" fmla="*/ 44 w 1862"/>
                <a:gd name="T85" fmla="*/ 125 h 4300"/>
                <a:gd name="T86" fmla="*/ 46 w 1862"/>
                <a:gd name="T87" fmla="*/ 127 h 4300"/>
                <a:gd name="T88" fmla="*/ 48 w 1862"/>
                <a:gd name="T89" fmla="*/ 129 h 4300"/>
                <a:gd name="T90" fmla="*/ 51 w 1862"/>
                <a:gd name="T91" fmla="*/ 130 h 4300"/>
                <a:gd name="T92" fmla="*/ 54 w 1862"/>
                <a:gd name="T93" fmla="*/ 130 h 4300"/>
                <a:gd name="T94" fmla="*/ 57 w 1862"/>
                <a:gd name="T95" fmla="*/ 129 h 4300"/>
                <a:gd name="T96" fmla="*/ 59 w 1862"/>
                <a:gd name="T97" fmla="*/ 134 h 4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2" h="4300">
                  <a:moveTo>
                    <a:pt x="1862" y="4262"/>
                  </a:moveTo>
                  <a:lnTo>
                    <a:pt x="1828" y="4273"/>
                  </a:lnTo>
                  <a:lnTo>
                    <a:pt x="1772" y="4289"/>
                  </a:lnTo>
                  <a:lnTo>
                    <a:pt x="1719" y="4292"/>
                  </a:lnTo>
                  <a:lnTo>
                    <a:pt x="1660" y="4300"/>
                  </a:lnTo>
                  <a:lnTo>
                    <a:pt x="1601" y="4292"/>
                  </a:lnTo>
                  <a:lnTo>
                    <a:pt x="1552" y="4283"/>
                  </a:lnTo>
                  <a:lnTo>
                    <a:pt x="1497" y="4266"/>
                  </a:lnTo>
                  <a:lnTo>
                    <a:pt x="1443" y="4241"/>
                  </a:lnTo>
                  <a:lnTo>
                    <a:pt x="1396" y="4211"/>
                  </a:lnTo>
                  <a:lnTo>
                    <a:pt x="1354" y="4173"/>
                  </a:lnTo>
                  <a:lnTo>
                    <a:pt x="1314" y="4135"/>
                  </a:lnTo>
                  <a:lnTo>
                    <a:pt x="1274" y="4091"/>
                  </a:lnTo>
                  <a:lnTo>
                    <a:pt x="1248" y="4038"/>
                  </a:lnTo>
                  <a:lnTo>
                    <a:pt x="1225" y="3986"/>
                  </a:lnTo>
                  <a:lnTo>
                    <a:pt x="1206" y="3933"/>
                  </a:lnTo>
                  <a:lnTo>
                    <a:pt x="1196" y="3878"/>
                  </a:lnTo>
                  <a:lnTo>
                    <a:pt x="1189" y="3819"/>
                  </a:lnTo>
                  <a:lnTo>
                    <a:pt x="1189" y="3764"/>
                  </a:lnTo>
                  <a:lnTo>
                    <a:pt x="1196" y="3705"/>
                  </a:lnTo>
                  <a:lnTo>
                    <a:pt x="1210" y="3652"/>
                  </a:lnTo>
                  <a:lnTo>
                    <a:pt x="1230" y="3597"/>
                  </a:lnTo>
                  <a:lnTo>
                    <a:pt x="1259" y="3547"/>
                  </a:lnTo>
                  <a:lnTo>
                    <a:pt x="1286" y="3500"/>
                  </a:lnTo>
                  <a:lnTo>
                    <a:pt x="1327" y="3454"/>
                  </a:lnTo>
                  <a:lnTo>
                    <a:pt x="1367" y="3418"/>
                  </a:lnTo>
                  <a:lnTo>
                    <a:pt x="1409" y="3389"/>
                  </a:lnTo>
                  <a:lnTo>
                    <a:pt x="1462" y="3344"/>
                  </a:lnTo>
                  <a:lnTo>
                    <a:pt x="1491" y="3279"/>
                  </a:lnTo>
                  <a:lnTo>
                    <a:pt x="1491" y="3230"/>
                  </a:lnTo>
                  <a:lnTo>
                    <a:pt x="1476" y="3196"/>
                  </a:lnTo>
                  <a:lnTo>
                    <a:pt x="1388" y="3135"/>
                  </a:lnTo>
                  <a:lnTo>
                    <a:pt x="1274" y="3082"/>
                  </a:lnTo>
                  <a:lnTo>
                    <a:pt x="1101" y="3032"/>
                  </a:lnTo>
                  <a:lnTo>
                    <a:pt x="955" y="2983"/>
                  </a:lnTo>
                  <a:lnTo>
                    <a:pt x="850" y="2928"/>
                  </a:lnTo>
                  <a:lnTo>
                    <a:pt x="740" y="2848"/>
                  </a:lnTo>
                  <a:lnTo>
                    <a:pt x="658" y="2730"/>
                  </a:lnTo>
                  <a:lnTo>
                    <a:pt x="573" y="2557"/>
                  </a:lnTo>
                  <a:lnTo>
                    <a:pt x="128" y="1380"/>
                  </a:lnTo>
                  <a:lnTo>
                    <a:pt x="50" y="1141"/>
                  </a:lnTo>
                  <a:lnTo>
                    <a:pt x="6" y="974"/>
                  </a:lnTo>
                  <a:lnTo>
                    <a:pt x="0" y="802"/>
                  </a:lnTo>
                  <a:lnTo>
                    <a:pt x="29" y="609"/>
                  </a:lnTo>
                  <a:lnTo>
                    <a:pt x="88" y="436"/>
                  </a:lnTo>
                  <a:lnTo>
                    <a:pt x="154" y="274"/>
                  </a:lnTo>
                  <a:lnTo>
                    <a:pt x="331" y="0"/>
                  </a:lnTo>
                  <a:lnTo>
                    <a:pt x="390" y="164"/>
                  </a:lnTo>
                  <a:lnTo>
                    <a:pt x="255" y="405"/>
                  </a:lnTo>
                  <a:lnTo>
                    <a:pt x="188" y="567"/>
                  </a:lnTo>
                  <a:lnTo>
                    <a:pt x="158" y="692"/>
                  </a:lnTo>
                  <a:lnTo>
                    <a:pt x="154" y="825"/>
                  </a:lnTo>
                  <a:lnTo>
                    <a:pt x="169" y="991"/>
                  </a:lnTo>
                  <a:lnTo>
                    <a:pt x="204" y="1137"/>
                  </a:lnTo>
                  <a:lnTo>
                    <a:pt x="255" y="1299"/>
                  </a:lnTo>
                  <a:lnTo>
                    <a:pt x="683" y="2430"/>
                  </a:lnTo>
                  <a:lnTo>
                    <a:pt x="730" y="2534"/>
                  </a:lnTo>
                  <a:lnTo>
                    <a:pt x="780" y="2631"/>
                  </a:lnTo>
                  <a:lnTo>
                    <a:pt x="850" y="2726"/>
                  </a:lnTo>
                  <a:lnTo>
                    <a:pt x="940" y="2795"/>
                  </a:lnTo>
                  <a:lnTo>
                    <a:pt x="1048" y="2840"/>
                  </a:lnTo>
                  <a:lnTo>
                    <a:pt x="1200" y="2882"/>
                  </a:lnTo>
                  <a:lnTo>
                    <a:pt x="1337" y="2931"/>
                  </a:lnTo>
                  <a:lnTo>
                    <a:pt x="1438" y="2983"/>
                  </a:lnTo>
                  <a:lnTo>
                    <a:pt x="1558" y="3061"/>
                  </a:lnTo>
                  <a:lnTo>
                    <a:pt x="1626" y="3131"/>
                  </a:lnTo>
                  <a:lnTo>
                    <a:pt x="1668" y="3186"/>
                  </a:lnTo>
                  <a:lnTo>
                    <a:pt x="1698" y="3230"/>
                  </a:lnTo>
                  <a:lnTo>
                    <a:pt x="1713" y="3304"/>
                  </a:lnTo>
                  <a:lnTo>
                    <a:pt x="1710" y="3348"/>
                  </a:lnTo>
                  <a:lnTo>
                    <a:pt x="1685" y="3407"/>
                  </a:lnTo>
                  <a:lnTo>
                    <a:pt x="1637" y="3448"/>
                  </a:lnTo>
                  <a:lnTo>
                    <a:pt x="1582" y="3483"/>
                  </a:lnTo>
                  <a:lnTo>
                    <a:pt x="1537" y="3496"/>
                  </a:lnTo>
                  <a:lnTo>
                    <a:pt x="1497" y="3521"/>
                  </a:lnTo>
                  <a:lnTo>
                    <a:pt x="1457" y="3551"/>
                  </a:lnTo>
                  <a:lnTo>
                    <a:pt x="1423" y="3581"/>
                  </a:lnTo>
                  <a:lnTo>
                    <a:pt x="1398" y="3616"/>
                  </a:lnTo>
                  <a:lnTo>
                    <a:pt x="1377" y="3661"/>
                  </a:lnTo>
                  <a:lnTo>
                    <a:pt x="1362" y="3703"/>
                  </a:lnTo>
                  <a:lnTo>
                    <a:pt x="1348" y="3753"/>
                  </a:lnTo>
                  <a:lnTo>
                    <a:pt x="1348" y="3800"/>
                  </a:lnTo>
                  <a:lnTo>
                    <a:pt x="1348" y="3844"/>
                  </a:lnTo>
                  <a:lnTo>
                    <a:pt x="1362" y="3889"/>
                  </a:lnTo>
                  <a:lnTo>
                    <a:pt x="1371" y="3933"/>
                  </a:lnTo>
                  <a:lnTo>
                    <a:pt x="1392" y="3981"/>
                  </a:lnTo>
                  <a:lnTo>
                    <a:pt x="1423" y="4017"/>
                  </a:lnTo>
                  <a:lnTo>
                    <a:pt x="1453" y="4051"/>
                  </a:lnTo>
                  <a:lnTo>
                    <a:pt x="1491" y="4079"/>
                  </a:lnTo>
                  <a:lnTo>
                    <a:pt x="1531" y="4104"/>
                  </a:lnTo>
                  <a:lnTo>
                    <a:pt x="1571" y="4125"/>
                  </a:lnTo>
                  <a:lnTo>
                    <a:pt x="1617" y="4135"/>
                  </a:lnTo>
                  <a:lnTo>
                    <a:pt x="1664" y="4140"/>
                  </a:lnTo>
                  <a:lnTo>
                    <a:pt x="1710" y="4138"/>
                  </a:lnTo>
                  <a:lnTo>
                    <a:pt x="1750" y="4135"/>
                  </a:lnTo>
                  <a:lnTo>
                    <a:pt x="1799" y="4121"/>
                  </a:lnTo>
                  <a:lnTo>
                    <a:pt x="1816" y="4110"/>
                  </a:lnTo>
                  <a:lnTo>
                    <a:pt x="1862" y="4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2" name="Freeform 9"/>
            <p:cNvSpPr>
              <a:spLocks/>
            </p:cNvSpPr>
            <p:nvPr/>
          </p:nvSpPr>
          <p:spPr bwMode="auto">
            <a:xfrm>
              <a:off x="1008" y="1296"/>
              <a:ext cx="936" cy="2131"/>
            </a:xfrm>
            <a:custGeom>
              <a:avLst/>
              <a:gdLst>
                <a:gd name="T0" fmla="*/ 47 w 1871"/>
                <a:gd name="T1" fmla="*/ 129 h 4262"/>
                <a:gd name="T2" fmla="*/ 49 w 1871"/>
                <a:gd name="T3" fmla="*/ 129 h 4262"/>
                <a:gd name="T4" fmla="*/ 50 w 1871"/>
                <a:gd name="T5" fmla="*/ 128 h 4262"/>
                <a:gd name="T6" fmla="*/ 51 w 1871"/>
                <a:gd name="T7" fmla="*/ 127 h 4262"/>
                <a:gd name="T8" fmla="*/ 52 w 1871"/>
                <a:gd name="T9" fmla="*/ 126 h 4262"/>
                <a:gd name="T10" fmla="*/ 53 w 1871"/>
                <a:gd name="T11" fmla="*/ 124 h 4262"/>
                <a:gd name="T12" fmla="*/ 53 w 1871"/>
                <a:gd name="T13" fmla="*/ 123 h 4262"/>
                <a:gd name="T14" fmla="*/ 54 w 1871"/>
                <a:gd name="T15" fmla="*/ 122 h 4262"/>
                <a:gd name="T16" fmla="*/ 54 w 1871"/>
                <a:gd name="T17" fmla="*/ 120 h 4262"/>
                <a:gd name="T18" fmla="*/ 54 w 1871"/>
                <a:gd name="T19" fmla="*/ 119 h 4262"/>
                <a:gd name="T20" fmla="*/ 54 w 1871"/>
                <a:gd name="T21" fmla="*/ 117 h 4262"/>
                <a:gd name="T22" fmla="*/ 54 w 1871"/>
                <a:gd name="T23" fmla="*/ 116 h 4262"/>
                <a:gd name="T24" fmla="*/ 53 w 1871"/>
                <a:gd name="T25" fmla="*/ 115 h 4262"/>
                <a:gd name="T26" fmla="*/ 52 w 1871"/>
                <a:gd name="T27" fmla="*/ 113 h 4262"/>
                <a:gd name="T28" fmla="*/ 51 w 1871"/>
                <a:gd name="T29" fmla="*/ 112 h 4262"/>
                <a:gd name="T30" fmla="*/ 50 w 1871"/>
                <a:gd name="T31" fmla="*/ 111 h 4262"/>
                <a:gd name="T32" fmla="*/ 49 w 1871"/>
                <a:gd name="T33" fmla="*/ 110 h 4262"/>
                <a:gd name="T34" fmla="*/ 48 w 1871"/>
                <a:gd name="T35" fmla="*/ 110 h 4262"/>
                <a:gd name="T36" fmla="*/ 46 w 1871"/>
                <a:gd name="T37" fmla="*/ 109 h 4262"/>
                <a:gd name="T38" fmla="*/ 45 w 1871"/>
                <a:gd name="T39" fmla="*/ 109 h 4262"/>
                <a:gd name="T40" fmla="*/ 44 w 1871"/>
                <a:gd name="T41" fmla="*/ 109 h 4262"/>
                <a:gd name="T42" fmla="*/ 42 w 1871"/>
                <a:gd name="T43" fmla="*/ 109 h 4262"/>
                <a:gd name="T44" fmla="*/ 41 w 1871"/>
                <a:gd name="T45" fmla="*/ 109 h 4262"/>
                <a:gd name="T46" fmla="*/ 40 w 1871"/>
                <a:gd name="T47" fmla="*/ 109 h 4262"/>
                <a:gd name="T48" fmla="*/ 40 w 1871"/>
                <a:gd name="T49" fmla="*/ 101 h 4262"/>
                <a:gd name="T50" fmla="*/ 33 w 1871"/>
                <a:gd name="T51" fmla="*/ 95 h 4262"/>
                <a:gd name="T52" fmla="*/ 0 w 1871"/>
                <a:gd name="T53" fmla="*/ 9 h 4262"/>
                <a:gd name="T54" fmla="*/ 2 w 1871"/>
                <a:gd name="T55" fmla="*/ 0 h 4262"/>
                <a:gd name="T56" fmla="*/ 37 w 1871"/>
                <a:gd name="T57" fmla="*/ 96 h 4262"/>
                <a:gd name="T58" fmla="*/ 43 w 1871"/>
                <a:gd name="T59" fmla="*/ 101 h 4262"/>
                <a:gd name="T60" fmla="*/ 44 w 1871"/>
                <a:gd name="T61" fmla="*/ 104 h 4262"/>
                <a:gd name="T62" fmla="*/ 45 w 1871"/>
                <a:gd name="T63" fmla="*/ 104 h 4262"/>
                <a:gd name="T64" fmla="*/ 47 w 1871"/>
                <a:gd name="T65" fmla="*/ 104 h 4262"/>
                <a:gd name="T66" fmla="*/ 49 w 1871"/>
                <a:gd name="T67" fmla="*/ 105 h 4262"/>
                <a:gd name="T68" fmla="*/ 50 w 1871"/>
                <a:gd name="T69" fmla="*/ 105 h 4262"/>
                <a:gd name="T70" fmla="*/ 52 w 1871"/>
                <a:gd name="T71" fmla="*/ 106 h 4262"/>
                <a:gd name="T72" fmla="*/ 53 w 1871"/>
                <a:gd name="T73" fmla="*/ 107 h 4262"/>
                <a:gd name="T74" fmla="*/ 55 w 1871"/>
                <a:gd name="T75" fmla="*/ 108 h 4262"/>
                <a:gd name="T76" fmla="*/ 56 w 1871"/>
                <a:gd name="T77" fmla="*/ 110 h 4262"/>
                <a:gd name="T78" fmla="*/ 57 w 1871"/>
                <a:gd name="T79" fmla="*/ 111 h 4262"/>
                <a:gd name="T80" fmla="*/ 58 w 1871"/>
                <a:gd name="T81" fmla="*/ 113 h 4262"/>
                <a:gd name="T82" fmla="*/ 58 w 1871"/>
                <a:gd name="T83" fmla="*/ 115 h 4262"/>
                <a:gd name="T84" fmla="*/ 59 w 1871"/>
                <a:gd name="T85" fmla="*/ 116 h 4262"/>
                <a:gd name="T86" fmla="*/ 59 w 1871"/>
                <a:gd name="T87" fmla="*/ 118 h 4262"/>
                <a:gd name="T88" fmla="*/ 59 w 1871"/>
                <a:gd name="T89" fmla="*/ 120 h 4262"/>
                <a:gd name="T90" fmla="*/ 59 w 1871"/>
                <a:gd name="T91" fmla="*/ 122 h 4262"/>
                <a:gd name="T92" fmla="*/ 59 w 1871"/>
                <a:gd name="T93" fmla="*/ 123 h 4262"/>
                <a:gd name="T94" fmla="*/ 58 w 1871"/>
                <a:gd name="T95" fmla="*/ 125 h 4262"/>
                <a:gd name="T96" fmla="*/ 57 w 1871"/>
                <a:gd name="T97" fmla="*/ 127 h 4262"/>
                <a:gd name="T98" fmla="*/ 56 w 1871"/>
                <a:gd name="T99" fmla="*/ 128 h 4262"/>
                <a:gd name="T100" fmla="*/ 55 w 1871"/>
                <a:gd name="T101" fmla="*/ 130 h 4262"/>
                <a:gd name="T102" fmla="*/ 54 w 1871"/>
                <a:gd name="T103" fmla="*/ 131 h 4262"/>
                <a:gd name="T104" fmla="*/ 53 w 1871"/>
                <a:gd name="T105" fmla="*/ 132 h 4262"/>
                <a:gd name="T106" fmla="*/ 51 w 1871"/>
                <a:gd name="T107" fmla="*/ 133 h 4262"/>
                <a:gd name="T108" fmla="*/ 49 w 1871"/>
                <a:gd name="T109" fmla="*/ 134 h 4262"/>
                <a:gd name="T110" fmla="*/ 47 w 1871"/>
                <a:gd name="T111" fmla="*/ 129 h 4262"/>
                <a:gd name="T112" fmla="*/ 47 w 1871"/>
                <a:gd name="T113" fmla="*/ 129 h 42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71" h="4262">
                  <a:moveTo>
                    <a:pt x="1500" y="4121"/>
                  </a:moveTo>
                  <a:lnTo>
                    <a:pt x="1540" y="4100"/>
                  </a:lnTo>
                  <a:lnTo>
                    <a:pt x="1580" y="4072"/>
                  </a:lnTo>
                  <a:lnTo>
                    <a:pt x="1620" y="4041"/>
                  </a:lnTo>
                  <a:lnTo>
                    <a:pt x="1648" y="4007"/>
                  </a:lnTo>
                  <a:lnTo>
                    <a:pt x="1675" y="3965"/>
                  </a:lnTo>
                  <a:lnTo>
                    <a:pt x="1692" y="3924"/>
                  </a:lnTo>
                  <a:lnTo>
                    <a:pt x="1709" y="3878"/>
                  </a:lnTo>
                  <a:lnTo>
                    <a:pt x="1717" y="3830"/>
                  </a:lnTo>
                  <a:lnTo>
                    <a:pt x="1717" y="3787"/>
                  </a:lnTo>
                  <a:lnTo>
                    <a:pt x="1709" y="3739"/>
                  </a:lnTo>
                  <a:lnTo>
                    <a:pt x="1698" y="3694"/>
                  </a:lnTo>
                  <a:lnTo>
                    <a:pt x="1679" y="3652"/>
                  </a:lnTo>
                  <a:lnTo>
                    <a:pt x="1654" y="3606"/>
                  </a:lnTo>
                  <a:lnTo>
                    <a:pt x="1626" y="3572"/>
                  </a:lnTo>
                  <a:lnTo>
                    <a:pt x="1591" y="3538"/>
                  </a:lnTo>
                  <a:lnTo>
                    <a:pt x="1555" y="3513"/>
                  </a:lnTo>
                  <a:lnTo>
                    <a:pt x="1512" y="3492"/>
                  </a:lnTo>
                  <a:lnTo>
                    <a:pt x="1472" y="3477"/>
                  </a:lnTo>
                  <a:lnTo>
                    <a:pt x="1422" y="3466"/>
                  </a:lnTo>
                  <a:lnTo>
                    <a:pt x="1377" y="3466"/>
                  </a:lnTo>
                  <a:lnTo>
                    <a:pt x="1327" y="3466"/>
                  </a:lnTo>
                  <a:lnTo>
                    <a:pt x="1285" y="3479"/>
                  </a:lnTo>
                  <a:lnTo>
                    <a:pt x="1255" y="3488"/>
                  </a:lnTo>
                  <a:lnTo>
                    <a:pt x="1264" y="3226"/>
                  </a:lnTo>
                  <a:lnTo>
                    <a:pt x="1030" y="3023"/>
                  </a:lnTo>
                  <a:lnTo>
                    <a:pt x="0" y="284"/>
                  </a:lnTo>
                  <a:lnTo>
                    <a:pt x="34" y="0"/>
                  </a:lnTo>
                  <a:lnTo>
                    <a:pt x="1181" y="3044"/>
                  </a:lnTo>
                  <a:lnTo>
                    <a:pt x="1348" y="3205"/>
                  </a:lnTo>
                  <a:lnTo>
                    <a:pt x="1382" y="3310"/>
                  </a:lnTo>
                  <a:lnTo>
                    <a:pt x="1432" y="3313"/>
                  </a:lnTo>
                  <a:lnTo>
                    <a:pt x="1491" y="3319"/>
                  </a:lnTo>
                  <a:lnTo>
                    <a:pt x="1544" y="3338"/>
                  </a:lnTo>
                  <a:lnTo>
                    <a:pt x="1595" y="3359"/>
                  </a:lnTo>
                  <a:lnTo>
                    <a:pt x="1648" y="3389"/>
                  </a:lnTo>
                  <a:lnTo>
                    <a:pt x="1688" y="3420"/>
                  </a:lnTo>
                  <a:lnTo>
                    <a:pt x="1734" y="3454"/>
                  </a:lnTo>
                  <a:lnTo>
                    <a:pt x="1772" y="3500"/>
                  </a:lnTo>
                  <a:lnTo>
                    <a:pt x="1803" y="3547"/>
                  </a:lnTo>
                  <a:lnTo>
                    <a:pt x="1831" y="3600"/>
                  </a:lnTo>
                  <a:lnTo>
                    <a:pt x="1850" y="3652"/>
                  </a:lnTo>
                  <a:lnTo>
                    <a:pt x="1865" y="3705"/>
                  </a:lnTo>
                  <a:lnTo>
                    <a:pt x="1871" y="3764"/>
                  </a:lnTo>
                  <a:lnTo>
                    <a:pt x="1871" y="3819"/>
                  </a:lnTo>
                  <a:lnTo>
                    <a:pt x="1867" y="3878"/>
                  </a:lnTo>
                  <a:lnTo>
                    <a:pt x="1858" y="3933"/>
                  </a:lnTo>
                  <a:lnTo>
                    <a:pt x="1837" y="3983"/>
                  </a:lnTo>
                  <a:lnTo>
                    <a:pt x="1816" y="4036"/>
                  </a:lnTo>
                  <a:lnTo>
                    <a:pt x="1783" y="4085"/>
                  </a:lnTo>
                  <a:lnTo>
                    <a:pt x="1749" y="4131"/>
                  </a:lnTo>
                  <a:lnTo>
                    <a:pt x="1709" y="4173"/>
                  </a:lnTo>
                  <a:lnTo>
                    <a:pt x="1667" y="4205"/>
                  </a:lnTo>
                  <a:lnTo>
                    <a:pt x="1620" y="4239"/>
                  </a:lnTo>
                  <a:lnTo>
                    <a:pt x="1565" y="4262"/>
                  </a:lnTo>
                  <a:lnTo>
                    <a:pt x="1500" y="4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35" name="Freeform 10"/>
          <p:cNvSpPr>
            <a:spLocks/>
          </p:cNvSpPr>
          <p:nvPr/>
        </p:nvSpPr>
        <p:spPr bwMode="auto">
          <a:xfrm>
            <a:off x="2743200" y="4038600"/>
            <a:ext cx="106363" cy="115888"/>
          </a:xfrm>
          <a:custGeom>
            <a:avLst/>
            <a:gdLst>
              <a:gd name="T0" fmla="*/ 2147483647 w 135"/>
              <a:gd name="T1" fmla="*/ 2147483647 h 146"/>
              <a:gd name="T2" fmla="*/ 2147483647 w 135"/>
              <a:gd name="T3" fmla="*/ 2147483647 h 146"/>
              <a:gd name="T4" fmla="*/ 2147483647 w 135"/>
              <a:gd name="T5" fmla="*/ 2147483647 h 146"/>
              <a:gd name="T6" fmla="*/ 2147483647 w 135"/>
              <a:gd name="T7" fmla="*/ 2147483647 h 146"/>
              <a:gd name="T8" fmla="*/ 2147483647 w 135"/>
              <a:gd name="T9" fmla="*/ 2147483647 h 146"/>
              <a:gd name="T10" fmla="*/ 2147483647 w 135"/>
              <a:gd name="T11" fmla="*/ 0 h 146"/>
              <a:gd name="T12" fmla="*/ 2147483647 w 135"/>
              <a:gd name="T13" fmla="*/ 2147483647 h 146"/>
              <a:gd name="T14" fmla="*/ 2147483647 w 135"/>
              <a:gd name="T15" fmla="*/ 2147483647 h 146"/>
              <a:gd name="T16" fmla="*/ 2147483647 w 135"/>
              <a:gd name="T17" fmla="*/ 2147483647 h 146"/>
              <a:gd name="T18" fmla="*/ 2147483647 w 135"/>
              <a:gd name="T19" fmla="*/ 2147483647 h 146"/>
              <a:gd name="T20" fmla="*/ 0 w 135"/>
              <a:gd name="T21" fmla="*/ 2147483647 h 146"/>
              <a:gd name="T22" fmla="*/ 0 w 135"/>
              <a:gd name="T23" fmla="*/ 2147483647 h 146"/>
              <a:gd name="T24" fmla="*/ 2147483647 w 135"/>
              <a:gd name="T25" fmla="*/ 2147483647 h 146"/>
              <a:gd name="T26" fmla="*/ 2147483647 w 135"/>
              <a:gd name="T27" fmla="*/ 2147483647 h 146"/>
              <a:gd name="T28" fmla="*/ 2147483647 w 135"/>
              <a:gd name="T29" fmla="*/ 2147483647 h 146"/>
              <a:gd name="T30" fmla="*/ 2147483647 w 135"/>
              <a:gd name="T31" fmla="*/ 2147483647 h 146"/>
              <a:gd name="T32" fmla="*/ 2147483647 w 135"/>
              <a:gd name="T33" fmla="*/ 2147483647 h 146"/>
              <a:gd name="T34" fmla="*/ 2147483647 w 135"/>
              <a:gd name="T35" fmla="*/ 2147483647 h 146"/>
              <a:gd name="T36" fmla="*/ 2147483647 w 135"/>
              <a:gd name="T37" fmla="*/ 2147483647 h 146"/>
              <a:gd name="T38" fmla="*/ 2147483647 w 135"/>
              <a:gd name="T39" fmla="*/ 2147483647 h 146"/>
              <a:gd name="T40" fmla="*/ 2147483647 w 135"/>
              <a:gd name="T41" fmla="*/ 2147483647 h 146"/>
              <a:gd name="T42" fmla="*/ 2147483647 w 135"/>
              <a:gd name="T43" fmla="*/ 2147483647 h 146"/>
              <a:gd name="T44" fmla="*/ 2147483647 w 135"/>
              <a:gd name="T45" fmla="*/ 2147483647 h 146"/>
              <a:gd name="T46" fmla="*/ 2147483647 w 135"/>
              <a:gd name="T47" fmla="*/ 2147483647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46">
                <a:moveTo>
                  <a:pt x="135" y="78"/>
                </a:moveTo>
                <a:lnTo>
                  <a:pt x="135" y="53"/>
                </a:lnTo>
                <a:lnTo>
                  <a:pt x="129" y="34"/>
                </a:lnTo>
                <a:lnTo>
                  <a:pt x="110" y="19"/>
                </a:lnTo>
                <a:lnTo>
                  <a:pt x="95" y="8"/>
                </a:lnTo>
                <a:lnTo>
                  <a:pt x="70" y="0"/>
                </a:lnTo>
                <a:lnTo>
                  <a:pt x="49" y="4"/>
                </a:lnTo>
                <a:lnTo>
                  <a:pt x="28" y="15"/>
                </a:lnTo>
                <a:lnTo>
                  <a:pt x="15" y="29"/>
                </a:lnTo>
                <a:lnTo>
                  <a:pt x="5" y="46"/>
                </a:lnTo>
                <a:lnTo>
                  <a:pt x="0" y="68"/>
                </a:lnTo>
                <a:lnTo>
                  <a:pt x="0" y="89"/>
                </a:lnTo>
                <a:lnTo>
                  <a:pt x="9" y="112"/>
                </a:lnTo>
                <a:lnTo>
                  <a:pt x="20" y="129"/>
                </a:lnTo>
                <a:lnTo>
                  <a:pt x="36" y="139"/>
                </a:lnTo>
                <a:lnTo>
                  <a:pt x="55" y="146"/>
                </a:lnTo>
                <a:lnTo>
                  <a:pt x="78" y="146"/>
                </a:lnTo>
                <a:lnTo>
                  <a:pt x="98" y="139"/>
                </a:lnTo>
                <a:lnTo>
                  <a:pt x="114" y="129"/>
                </a:lnTo>
                <a:lnTo>
                  <a:pt x="129" y="112"/>
                </a:lnTo>
                <a:lnTo>
                  <a:pt x="135" y="89"/>
                </a:lnTo>
                <a:lnTo>
                  <a:pt x="1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436" name="Group 11"/>
          <p:cNvGrpSpPr>
            <a:grpSpLocks/>
          </p:cNvGrpSpPr>
          <p:nvPr/>
        </p:nvGrpSpPr>
        <p:grpSpPr bwMode="auto">
          <a:xfrm>
            <a:off x="6019800" y="1981200"/>
            <a:ext cx="1866900" cy="3413125"/>
            <a:chOff x="3768" y="1200"/>
            <a:chExt cx="1176" cy="2150"/>
          </a:xfrm>
        </p:grpSpPr>
        <p:grpSp>
          <p:nvGrpSpPr>
            <p:cNvPr id="18491" name="Group 12"/>
            <p:cNvGrpSpPr>
              <a:grpSpLocks/>
            </p:cNvGrpSpPr>
            <p:nvPr/>
          </p:nvGrpSpPr>
          <p:grpSpPr bwMode="auto">
            <a:xfrm>
              <a:off x="3864" y="1200"/>
              <a:ext cx="1080" cy="2150"/>
              <a:chOff x="864" y="1296"/>
              <a:chExt cx="1080" cy="2150"/>
            </a:xfrm>
          </p:grpSpPr>
          <p:sp>
            <p:nvSpPr>
              <p:cNvPr id="62477" name="Freeform 13"/>
              <p:cNvSpPr>
                <a:spLocks/>
              </p:cNvSpPr>
              <p:nvPr/>
            </p:nvSpPr>
            <p:spPr bwMode="auto">
              <a:xfrm>
                <a:off x="876" y="1390"/>
                <a:ext cx="667" cy="1411"/>
              </a:xfrm>
              <a:custGeom>
                <a:avLst/>
                <a:gdLst>
                  <a:gd name="T0" fmla="*/ 139 w 667"/>
                  <a:gd name="T1" fmla="*/ 0 h 1411"/>
                  <a:gd name="T2" fmla="*/ 103 w 667"/>
                  <a:gd name="T3" fmla="*/ 57 h 1411"/>
                  <a:gd name="T4" fmla="*/ 67 w 667"/>
                  <a:gd name="T5" fmla="*/ 122 h 1411"/>
                  <a:gd name="T6" fmla="*/ 24 w 667"/>
                  <a:gd name="T7" fmla="*/ 302 h 1411"/>
                  <a:gd name="T8" fmla="*/ 67 w 667"/>
                  <a:gd name="T9" fmla="*/ 568 h 1411"/>
                  <a:gd name="T10" fmla="*/ 103 w 667"/>
                  <a:gd name="T11" fmla="*/ 633 h 1411"/>
                  <a:gd name="T12" fmla="*/ 125 w 667"/>
                  <a:gd name="T13" fmla="*/ 676 h 1411"/>
                  <a:gd name="T14" fmla="*/ 168 w 667"/>
                  <a:gd name="T15" fmla="*/ 784 h 1411"/>
                  <a:gd name="T16" fmla="*/ 190 w 667"/>
                  <a:gd name="T17" fmla="*/ 828 h 1411"/>
                  <a:gd name="T18" fmla="*/ 226 w 667"/>
                  <a:gd name="T19" fmla="*/ 950 h 1411"/>
                  <a:gd name="T20" fmla="*/ 269 w 667"/>
                  <a:gd name="T21" fmla="*/ 1058 h 1411"/>
                  <a:gd name="T22" fmla="*/ 334 w 667"/>
                  <a:gd name="T23" fmla="*/ 1159 h 1411"/>
                  <a:gd name="T24" fmla="*/ 348 w 667"/>
                  <a:gd name="T25" fmla="*/ 1231 h 1411"/>
                  <a:gd name="T26" fmla="*/ 463 w 667"/>
                  <a:gd name="T27" fmla="*/ 1339 h 1411"/>
                  <a:gd name="T28" fmla="*/ 593 w 667"/>
                  <a:gd name="T29" fmla="*/ 1396 h 1411"/>
                  <a:gd name="T30" fmla="*/ 658 w 667"/>
                  <a:gd name="T31" fmla="*/ 1411 h 1411"/>
                  <a:gd name="T32" fmla="*/ 650 w 667"/>
                  <a:gd name="T33" fmla="*/ 1339 h 1411"/>
                  <a:gd name="T34" fmla="*/ 614 w 667"/>
                  <a:gd name="T35" fmla="*/ 1216 h 1411"/>
                  <a:gd name="T36" fmla="*/ 564 w 667"/>
                  <a:gd name="T37" fmla="*/ 1087 h 1411"/>
                  <a:gd name="T38" fmla="*/ 506 w 667"/>
                  <a:gd name="T39" fmla="*/ 936 h 1411"/>
                  <a:gd name="T40" fmla="*/ 434 w 667"/>
                  <a:gd name="T41" fmla="*/ 720 h 1411"/>
                  <a:gd name="T42" fmla="*/ 391 w 667"/>
                  <a:gd name="T43" fmla="*/ 640 h 1411"/>
                  <a:gd name="T44" fmla="*/ 341 w 667"/>
                  <a:gd name="T45" fmla="*/ 532 h 1411"/>
                  <a:gd name="T46" fmla="*/ 269 w 667"/>
                  <a:gd name="T47" fmla="*/ 360 h 1411"/>
                  <a:gd name="T48" fmla="*/ 218 w 667"/>
                  <a:gd name="T49" fmla="*/ 180 h 1411"/>
                  <a:gd name="T50" fmla="*/ 154 w 667"/>
                  <a:gd name="T51" fmla="*/ 28 h 1411"/>
                  <a:gd name="T52" fmla="*/ 139 w 667"/>
                  <a:gd name="T53"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7" h="1411">
                    <a:moveTo>
                      <a:pt x="139" y="0"/>
                    </a:moveTo>
                    <a:cubicBezTo>
                      <a:pt x="131" y="24"/>
                      <a:pt x="122" y="40"/>
                      <a:pt x="103" y="57"/>
                    </a:cubicBezTo>
                    <a:cubicBezTo>
                      <a:pt x="95" y="81"/>
                      <a:pt x="67" y="122"/>
                      <a:pt x="67" y="122"/>
                    </a:cubicBezTo>
                    <a:cubicBezTo>
                      <a:pt x="47" y="184"/>
                      <a:pt x="32" y="237"/>
                      <a:pt x="24" y="302"/>
                    </a:cubicBezTo>
                    <a:cubicBezTo>
                      <a:pt x="31" y="506"/>
                      <a:pt x="0" y="468"/>
                      <a:pt x="67" y="568"/>
                    </a:cubicBezTo>
                    <a:cubicBezTo>
                      <a:pt x="75" y="592"/>
                      <a:pt x="103" y="633"/>
                      <a:pt x="103" y="633"/>
                    </a:cubicBezTo>
                    <a:cubicBezTo>
                      <a:pt x="129" y="714"/>
                      <a:pt x="87" y="592"/>
                      <a:pt x="125" y="676"/>
                    </a:cubicBezTo>
                    <a:cubicBezTo>
                      <a:pt x="142" y="713"/>
                      <a:pt x="145" y="750"/>
                      <a:pt x="168" y="784"/>
                    </a:cubicBezTo>
                    <a:cubicBezTo>
                      <a:pt x="192" y="860"/>
                      <a:pt x="154" y="747"/>
                      <a:pt x="190" y="828"/>
                    </a:cubicBezTo>
                    <a:cubicBezTo>
                      <a:pt x="207" y="866"/>
                      <a:pt x="214" y="910"/>
                      <a:pt x="226" y="950"/>
                    </a:cubicBezTo>
                    <a:cubicBezTo>
                      <a:pt x="237" y="988"/>
                      <a:pt x="239" y="1030"/>
                      <a:pt x="269" y="1058"/>
                    </a:cubicBezTo>
                    <a:cubicBezTo>
                      <a:pt x="282" y="1097"/>
                      <a:pt x="319" y="1118"/>
                      <a:pt x="334" y="1159"/>
                    </a:cubicBezTo>
                    <a:cubicBezTo>
                      <a:pt x="336" y="1176"/>
                      <a:pt x="338" y="1212"/>
                      <a:pt x="348" y="1231"/>
                    </a:cubicBezTo>
                    <a:cubicBezTo>
                      <a:pt x="367" y="1270"/>
                      <a:pt x="422" y="1325"/>
                      <a:pt x="463" y="1339"/>
                    </a:cubicBezTo>
                    <a:cubicBezTo>
                      <a:pt x="483" y="1358"/>
                      <a:pt x="566" y="1390"/>
                      <a:pt x="593" y="1396"/>
                    </a:cubicBezTo>
                    <a:cubicBezTo>
                      <a:pt x="615" y="1401"/>
                      <a:pt x="658" y="1411"/>
                      <a:pt x="658" y="1411"/>
                    </a:cubicBezTo>
                    <a:cubicBezTo>
                      <a:pt x="667" y="1382"/>
                      <a:pt x="658" y="1368"/>
                      <a:pt x="650" y="1339"/>
                    </a:cubicBezTo>
                    <a:cubicBezTo>
                      <a:pt x="644" y="1297"/>
                      <a:pt x="646" y="1248"/>
                      <a:pt x="614" y="1216"/>
                    </a:cubicBezTo>
                    <a:cubicBezTo>
                      <a:pt x="600" y="1173"/>
                      <a:pt x="578" y="1131"/>
                      <a:pt x="564" y="1087"/>
                    </a:cubicBezTo>
                    <a:cubicBezTo>
                      <a:pt x="548" y="1037"/>
                      <a:pt x="537" y="979"/>
                      <a:pt x="506" y="936"/>
                    </a:cubicBezTo>
                    <a:cubicBezTo>
                      <a:pt x="484" y="868"/>
                      <a:pt x="476" y="779"/>
                      <a:pt x="434" y="720"/>
                    </a:cubicBezTo>
                    <a:cubicBezTo>
                      <a:pt x="425" y="692"/>
                      <a:pt x="412" y="661"/>
                      <a:pt x="391" y="640"/>
                    </a:cubicBezTo>
                    <a:cubicBezTo>
                      <a:pt x="379" y="603"/>
                      <a:pt x="357" y="568"/>
                      <a:pt x="341" y="532"/>
                    </a:cubicBezTo>
                    <a:cubicBezTo>
                      <a:pt x="315" y="475"/>
                      <a:pt x="304" y="413"/>
                      <a:pt x="269" y="360"/>
                    </a:cubicBezTo>
                    <a:cubicBezTo>
                      <a:pt x="250" y="300"/>
                      <a:pt x="234" y="241"/>
                      <a:pt x="218" y="180"/>
                    </a:cubicBezTo>
                    <a:cubicBezTo>
                      <a:pt x="204" y="126"/>
                      <a:pt x="193" y="70"/>
                      <a:pt x="154" y="28"/>
                    </a:cubicBezTo>
                    <a:cubicBezTo>
                      <a:pt x="145" y="4"/>
                      <a:pt x="151" y="12"/>
                      <a:pt x="139" y="0"/>
                    </a:cubicBezTo>
                    <a:close/>
                  </a:path>
                </a:pathLst>
              </a:cu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8498" name="Freeform 14"/>
              <p:cNvSpPr>
                <a:spLocks/>
              </p:cNvSpPr>
              <p:nvPr/>
            </p:nvSpPr>
            <p:spPr bwMode="auto">
              <a:xfrm>
                <a:off x="864" y="1296"/>
                <a:ext cx="931" cy="2150"/>
              </a:xfrm>
              <a:custGeom>
                <a:avLst/>
                <a:gdLst>
                  <a:gd name="T0" fmla="*/ 58 w 1862"/>
                  <a:gd name="T1" fmla="*/ 134 h 4300"/>
                  <a:gd name="T2" fmla="*/ 54 w 1862"/>
                  <a:gd name="T3" fmla="*/ 135 h 4300"/>
                  <a:gd name="T4" fmla="*/ 51 w 1862"/>
                  <a:gd name="T5" fmla="*/ 135 h 4300"/>
                  <a:gd name="T6" fmla="*/ 47 w 1862"/>
                  <a:gd name="T7" fmla="*/ 134 h 4300"/>
                  <a:gd name="T8" fmla="*/ 44 w 1862"/>
                  <a:gd name="T9" fmla="*/ 132 h 4300"/>
                  <a:gd name="T10" fmla="*/ 42 w 1862"/>
                  <a:gd name="T11" fmla="*/ 130 h 4300"/>
                  <a:gd name="T12" fmla="*/ 39 w 1862"/>
                  <a:gd name="T13" fmla="*/ 127 h 4300"/>
                  <a:gd name="T14" fmla="*/ 38 w 1862"/>
                  <a:gd name="T15" fmla="*/ 123 h 4300"/>
                  <a:gd name="T16" fmla="*/ 38 w 1862"/>
                  <a:gd name="T17" fmla="*/ 120 h 4300"/>
                  <a:gd name="T18" fmla="*/ 38 w 1862"/>
                  <a:gd name="T19" fmla="*/ 116 h 4300"/>
                  <a:gd name="T20" fmla="*/ 39 w 1862"/>
                  <a:gd name="T21" fmla="*/ 113 h 4300"/>
                  <a:gd name="T22" fmla="*/ 41 w 1862"/>
                  <a:gd name="T23" fmla="*/ 110 h 4300"/>
                  <a:gd name="T24" fmla="*/ 43 w 1862"/>
                  <a:gd name="T25" fmla="*/ 107 h 4300"/>
                  <a:gd name="T26" fmla="*/ 46 w 1862"/>
                  <a:gd name="T27" fmla="*/ 105 h 4300"/>
                  <a:gd name="T28" fmla="*/ 47 w 1862"/>
                  <a:gd name="T29" fmla="*/ 101 h 4300"/>
                  <a:gd name="T30" fmla="*/ 44 w 1862"/>
                  <a:gd name="T31" fmla="*/ 98 h 4300"/>
                  <a:gd name="T32" fmla="*/ 35 w 1862"/>
                  <a:gd name="T33" fmla="*/ 95 h 4300"/>
                  <a:gd name="T34" fmla="*/ 27 w 1862"/>
                  <a:gd name="T35" fmla="*/ 92 h 4300"/>
                  <a:gd name="T36" fmla="*/ 21 w 1862"/>
                  <a:gd name="T37" fmla="*/ 86 h 4300"/>
                  <a:gd name="T38" fmla="*/ 4 w 1862"/>
                  <a:gd name="T39" fmla="*/ 44 h 4300"/>
                  <a:gd name="T40" fmla="*/ 1 w 1862"/>
                  <a:gd name="T41" fmla="*/ 31 h 4300"/>
                  <a:gd name="T42" fmla="*/ 1 w 1862"/>
                  <a:gd name="T43" fmla="*/ 20 h 4300"/>
                  <a:gd name="T44" fmla="*/ 5 w 1862"/>
                  <a:gd name="T45" fmla="*/ 9 h 4300"/>
                  <a:gd name="T46" fmla="*/ 13 w 1862"/>
                  <a:gd name="T47" fmla="*/ 6 h 4300"/>
                  <a:gd name="T48" fmla="*/ 6 w 1862"/>
                  <a:gd name="T49" fmla="*/ 18 h 4300"/>
                  <a:gd name="T50" fmla="*/ 5 w 1862"/>
                  <a:gd name="T51" fmla="*/ 26 h 4300"/>
                  <a:gd name="T52" fmla="*/ 7 w 1862"/>
                  <a:gd name="T53" fmla="*/ 36 h 4300"/>
                  <a:gd name="T54" fmla="*/ 22 w 1862"/>
                  <a:gd name="T55" fmla="*/ 76 h 4300"/>
                  <a:gd name="T56" fmla="*/ 25 w 1862"/>
                  <a:gd name="T57" fmla="*/ 83 h 4300"/>
                  <a:gd name="T58" fmla="*/ 30 w 1862"/>
                  <a:gd name="T59" fmla="*/ 88 h 4300"/>
                  <a:gd name="T60" fmla="*/ 38 w 1862"/>
                  <a:gd name="T61" fmla="*/ 91 h 4300"/>
                  <a:gd name="T62" fmla="*/ 45 w 1862"/>
                  <a:gd name="T63" fmla="*/ 94 h 4300"/>
                  <a:gd name="T64" fmla="*/ 51 w 1862"/>
                  <a:gd name="T65" fmla="*/ 98 h 4300"/>
                  <a:gd name="T66" fmla="*/ 54 w 1862"/>
                  <a:gd name="T67" fmla="*/ 101 h 4300"/>
                  <a:gd name="T68" fmla="*/ 54 w 1862"/>
                  <a:gd name="T69" fmla="*/ 105 h 4300"/>
                  <a:gd name="T70" fmla="*/ 52 w 1862"/>
                  <a:gd name="T71" fmla="*/ 108 h 4300"/>
                  <a:gd name="T72" fmla="*/ 49 w 1862"/>
                  <a:gd name="T73" fmla="*/ 110 h 4300"/>
                  <a:gd name="T74" fmla="*/ 46 w 1862"/>
                  <a:gd name="T75" fmla="*/ 111 h 4300"/>
                  <a:gd name="T76" fmla="*/ 44 w 1862"/>
                  <a:gd name="T77" fmla="*/ 113 h 4300"/>
                  <a:gd name="T78" fmla="*/ 43 w 1862"/>
                  <a:gd name="T79" fmla="*/ 116 h 4300"/>
                  <a:gd name="T80" fmla="*/ 43 w 1862"/>
                  <a:gd name="T81" fmla="*/ 119 h 4300"/>
                  <a:gd name="T82" fmla="*/ 43 w 1862"/>
                  <a:gd name="T83" fmla="*/ 122 h 4300"/>
                  <a:gd name="T84" fmla="*/ 44 w 1862"/>
                  <a:gd name="T85" fmla="*/ 125 h 4300"/>
                  <a:gd name="T86" fmla="*/ 46 w 1862"/>
                  <a:gd name="T87" fmla="*/ 127 h 4300"/>
                  <a:gd name="T88" fmla="*/ 48 w 1862"/>
                  <a:gd name="T89" fmla="*/ 129 h 4300"/>
                  <a:gd name="T90" fmla="*/ 51 w 1862"/>
                  <a:gd name="T91" fmla="*/ 130 h 4300"/>
                  <a:gd name="T92" fmla="*/ 54 w 1862"/>
                  <a:gd name="T93" fmla="*/ 130 h 4300"/>
                  <a:gd name="T94" fmla="*/ 57 w 1862"/>
                  <a:gd name="T95" fmla="*/ 129 h 4300"/>
                  <a:gd name="T96" fmla="*/ 59 w 1862"/>
                  <a:gd name="T97" fmla="*/ 134 h 4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2" h="4300">
                    <a:moveTo>
                      <a:pt x="1862" y="4262"/>
                    </a:moveTo>
                    <a:lnTo>
                      <a:pt x="1828" y="4273"/>
                    </a:lnTo>
                    <a:lnTo>
                      <a:pt x="1772" y="4289"/>
                    </a:lnTo>
                    <a:lnTo>
                      <a:pt x="1719" y="4292"/>
                    </a:lnTo>
                    <a:lnTo>
                      <a:pt x="1660" y="4300"/>
                    </a:lnTo>
                    <a:lnTo>
                      <a:pt x="1601" y="4292"/>
                    </a:lnTo>
                    <a:lnTo>
                      <a:pt x="1552" y="4283"/>
                    </a:lnTo>
                    <a:lnTo>
                      <a:pt x="1497" y="4266"/>
                    </a:lnTo>
                    <a:lnTo>
                      <a:pt x="1443" y="4241"/>
                    </a:lnTo>
                    <a:lnTo>
                      <a:pt x="1396" y="4211"/>
                    </a:lnTo>
                    <a:lnTo>
                      <a:pt x="1354" y="4173"/>
                    </a:lnTo>
                    <a:lnTo>
                      <a:pt x="1314" y="4135"/>
                    </a:lnTo>
                    <a:lnTo>
                      <a:pt x="1274" y="4091"/>
                    </a:lnTo>
                    <a:lnTo>
                      <a:pt x="1248" y="4038"/>
                    </a:lnTo>
                    <a:lnTo>
                      <a:pt x="1225" y="3986"/>
                    </a:lnTo>
                    <a:lnTo>
                      <a:pt x="1206" y="3933"/>
                    </a:lnTo>
                    <a:lnTo>
                      <a:pt x="1196" y="3878"/>
                    </a:lnTo>
                    <a:lnTo>
                      <a:pt x="1189" y="3819"/>
                    </a:lnTo>
                    <a:lnTo>
                      <a:pt x="1189" y="3764"/>
                    </a:lnTo>
                    <a:lnTo>
                      <a:pt x="1196" y="3705"/>
                    </a:lnTo>
                    <a:lnTo>
                      <a:pt x="1210" y="3652"/>
                    </a:lnTo>
                    <a:lnTo>
                      <a:pt x="1230" y="3597"/>
                    </a:lnTo>
                    <a:lnTo>
                      <a:pt x="1259" y="3547"/>
                    </a:lnTo>
                    <a:lnTo>
                      <a:pt x="1286" y="3500"/>
                    </a:lnTo>
                    <a:lnTo>
                      <a:pt x="1327" y="3454"/>
                    </a:lnTo>
                    <a:lnTo>
                      <a:pt x="1367" y="3418"/>
                    </a:lnTo>
                    <a:lnTo>
                      <a:pt x="1409" y="3389"/>
                    </a:lnTo>
                    <a:lnTo>
                      <a:pt x="1462" y="3344"/>
                    </a:lnTo>
                    <a:lnTo>
                      <a:pt x="1491" y="3279"/>
                    </a:lnTo>
                    <a:lnTo>
                      <a:pt x="1491" y="3230"/>
                    </a:lnTo>
                    <a:lnTo>
                      <a:pt x="1476" y="3196"/>
                    </a:lnTo>
                    <a:lnTo>
                      <a:pt x="1388" y="3135"/>
                    </a:lnTo>
                    <a:lnTo>
                      <a:pt x="1274" y="3082"/>
                    </a:lnTo>
                    <a:lnTo>
                      <a:pt x="1101" y="3032"/>
                    </a:lnTo>
                    <a:lnTo>
                      <a:pt x="955" y="2983"/>
                    </a:lnTo>
                    <a:lnTo>
                      <a:pt x="850" y="2928"/>
                    </a:lnTo>
                    <a:lnTo>
                      <a:pt x="740" y="2848"/>
                    </a:lnTo>
                    <a:lnTo>
                      <a:pt x="658" y="2730"/>
                    </a:lnTo>
                    <a:lnTo>
                      <a:pt x="573" y="2557"/>
                    </a:lnTo>
                    <a:lnTo>
                      <a:pt x="128" y="1380"/>
                    </a:lnTo>
                    <a:lnTo>
                      <a:pt x="50" y="1141"/>
                    </a:lnTo>
                    <a:lnTo>
                      <a:pt x="6" y="974"/>
                    </a:lnTo>
                    <a:lnTo>
                      <a:pt x="0" y="802"/>
                    </a:lnTo>
                    <a:lnTo>
                      <a:pt x="29" y="609"/>
                    </a:lnTo>
                    <a:lnTo>
                      <a:pt x="88" y="436"/>
                    </a:lnTo>
                    <a:lnTo>
                      <a:pt x="154" y="274"/>
                    </a:lnTo>
                    <a:lnTo>
                      <a:pt x="331" y="0"/>
                    </a:lnTo>
                    <a:lnTo>
                      <a:pt x="390" y="164"/>
                    </a:lnTo>
                    <a:lnTo>
                      <a:pt x="255" y="405"/>
                    </a:lnTo>
                    <a:lnTo>
                      <a:pt x="188" y="567"/>
                    </a:lnTo>
                    <a:lnTo>
                      <a:pt x="158" y="692"/>
                    </a:lnTo>
                    <a:lnTo>
                      <a:pt x="154" y="825"/>
                    </a:lnTo>
                    <a:lnTo>
                      <a:pt x="169" y="991"/>
                    </a:lnTo>
                    <a:lnTo>
                      <a:pt x="204" y="1137"/>
                    </a:lnTo>
                    <a:lnTo>
                      <a:pt x="255" y="1299"/>
                    </a:lnTo>
                    <a:lnTo>
                      <a:pt x="683" y="2430"/>
                    </a:lnTo>
                    <a:lnTo>
                      <a:pt x="730" y="2534"/>
                    </a:lnTo>
                    <a:lnTo>
                      <a:pt x="780" y="2631"/>
                    </a:lnTo>
                    <a:lnTo>
                      <a:pt x="850" y="2726"/>
                    </a:lnTo>
                    <a:lnTo>
                      <a:pt x="940" y="2795"/>
                    </a:lnTo>
                    <a:lnTo>
                      <a:pt x="1048" y="2840"/>
                    </a:lnTo>
                    <a:lnTo>
                      <a:pt x="1200" y="2882"/>
                    </a:lnTo>
                    <a:lnTo>
                      <a:pt x="1337" y="2931"/>
                    </a:lnTo>
                    <a:lnTo>
                      <a:pt x="1438" y="2983"/>
                    </a:lnTo>
                    <a:lnTo>
                      <a:pt x="1558" y="3061"/>
                    </a:lnTo>
                    <a:lnTo>
                      <a:pt x="1626" y="3131"/>
                    </a:lnTo>
                    <a:lnTo>
                      <a:pt x="1668" y="3186"/>
                    </a:lnTo>
                    <a:lnTo>
                      <a:pt x="1698" y="3230"/>
                    </a:lnTo>
                    <a:lnTo>
                      <a:pt x="1713" y="3304"/>
                    </a:lnTo>
                    <a:lnTo>
                      <a:pt x="1710" y="3348"/>
                    </a:lnTo>
                    <a:lnTo>
                      <a:pt x="1685" y="3407"/>
                    </a:lnTo>
                    <a:lnTo>
                      <a:pt x="1637" y="3448"/>
                    </a:lnTo>
                    <a:lnTo>
                      <a:pt x="1582" y="3483"/>
                    </a:lnTo>
                    <a:lnTo>
                      <a:pt x="1537" y="3496"/>
                    </a:lnTo>
                    <a:lnTo>
                      <a:pt x="1497" y="3521"/>
                    </a:lnTo>
                    <a:lnTo>
                      <a:pt x="1457" y="3551"/>
                    </a:lnTo>
                    <a:lnTo>
                      <a:pt x="1423" y="3581"/>
                    </a:lnTo>
                    <a:lnTo>
                      <a:pt x="1398" y="3616"/>
                    </a:lnTo>
                    <a:lnTo>
                      <a:pt x="1377" y="3661"/>
                    </a:lnTo>
                    <a:lnTo>
                      <a:pt x="1362" y="3703"/>
                    </a:lnTo>
                    <a:lnTo>
                      <a:pt x="1348" y="3753"/>
                    </a:lnTo>
                    <a:lnTo>
                      <a:pt x="1348" y="3800"/>
                    </a:lnTo>
                    <a:lnTo>
                      <a:pt x="1348" y="3844"/>
                    </a:lnTo>
                    <a:lnTo>
                      <a:pt x="1362" y="3889"/>
                    </a:lnTo>
                    <a:lnTo>
                      <a:pt x="1371" y="3933"/>
                    </a:lnTo>
                    <a:lnTo>
                      <a:pt x="1392" y="3981"/>
                    </a:lnTo>
                    <a:lnTo>
                      <a:pt x="1423" y="4017"/>
                    </a:lnTo>
                    <a:lnTo>
                      <a:pt x="1453" y="4051"/>
                    </a:lnTo>
                    <a:lnTo>
                      <a:pt x="1491" y="4079"/>
                    </a:lnTo>
                    <a:lnTo>
                      <a:pt x="1531" y="4104"/>
                    </a:lnTo>
                    <a:lnTo>
                      <a:pt x="1571" y="4125"/>
                    </a:lnTo>
                    <a:lnTo>
                      <a:pt x="1617" y="4135"/>
                    </a:lnTo>
                    <a:lnTo>
                      <a:pt x="1664" y="4140"/>
                    </a:lnTo>
                    <a:lnTo>
                      <a:pt x="1710" y="4138"/>
                    </a:lnTo>
                    <a:lnTo>
                      <a:pt x="1750" y="4135"/>
                    </a:lnTo>
                    <a:lnTo>
                      <a:pt x="1799" y="4121"/>
                    </a:lnTo>
                    <a:lnTo>
                      <a:pt x="1816" y="4110"/>
                    </a:lnTo>
                    <a:lnTo>
                      <a:pt x="1862" y="4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9" name="Freeform 15"/>
              <p:cNvSpPr>
                <a:spLocks/>
              </p:cNvSpPr>
              <p:nvPr/>
            </p:nvSpPr>
            <p:spPr bwMode="auto">
              <a:xfrm>
                <a:off x="1008" y="1296"/>
                <a:ext cx="936" cy="2131"/>
              </a:xfrm>
              <a:custGeom>
                <a:avLst/>
                <a:gdLst>
                  <a:gd name="T0" fmla="*/ 47 w 1871"/>
                  <a:gd name="T1" fmla="*/ 129 h 4262"/>
                  <a:gd name="T2" fmla="*/ 49 w 1871"/>
                  <a:gd name="T3" fmla="*/ 129 h 4262"/>
                  <a:gd name="T4" fmla="*/ 50 w 1871"/>
                  <a:gd name="T5" fmla="*/ 128 h 4262"/>
                  <a:gd name="T6" fmla="*/ 51 w 1871"/>
                  <a:gd name="T7" fmla="*/ 127 h 4262"/>
                  <a:gd name="T8" fmla="*/ 52 w 1871"/>
                  <a:gd name="T9" fmla="*/ 126 h 4262"/>
                  <a:gd name="T10" fmla="*/ 53 w 1871"/>
                  <a:gd name="T11" fmla="*/ 124 h 4262"/>
                  <a:gd name="T12" fmla="*/ 53 w 1871"/>
                  <a:gd name="T13" fmla="*/ 123 h 4262"/>
                  <a:gd name="T14" fmla="*/ 54 w 1871"/>
                  <a:gd name="T15" fmla="*/ 122 h 4262"/>
                  <a:gd name="T16" fmla="*/ 54 w 1871"/>
                  <a:gd name="T17" fmla="*/ 120 h 4262"/>
                  <a:gd name="T18" fmla="*/ 54 w 1871"/>
                  <a:gd name="T19" fmla="*/ 119 h 4262"/>
                  <a:gd name="T20" fmla="*/ 54 w 1871"/>
                  <a:gd name="T21" fmla="*/ 117 h 4262"/>
                  <a:gd name="T22" fmla="*/ 54 w 1871"/>
                  <a:gd name="T23" fmla="*/ 116 h 4262"/>
                  <a:gd name="T24" fmla="*/ 53 w 1871"/>
                  <a:gd name="T25" fmla="*/ 115 h 4262"/>
                  <a:gd name="T26" fmla="*/ 52 w 1871"/>
                  <a:gd name="T27" fmla="*/ 113 h 4262"/>
                  <a:gd name="T28" fmla="*/ 51 w 1871"/>
                  <a:gd name="T29" fmla="*/ 112 h 4262"/>
                  <a:gd name="T30" fmla="*/ 50 w 1871"/>
                  <a:gd name="T31" fmla="*/ 111 h 4262"/>
                  <a:gd name="T32" fmla="*/ 49 w 1871"/>
                  <a:gd name="T33" fmla="*/ 110 h 4262"/>
                  <a:gd name="T34" fmla="*/ 48 w 1871"/>
                  <a:gd name="T35" fmla="*/ 110 h 4262"/>
                  <a:gd name="T36" fmla="*/ 46 w 1871"/>
                  <a:gd name="T37" fmla="*/ 109 h 4262"/>
                  <a:gd name="T38" fmla="*/ 45 w 1871"/>
                  <a:gd name="T39" fmla="*/ 109 h 4262"/>
                  <a:gd name="T40" fmla="*/ 44 w 1871"/>
                  <a:gd name="T41" fmla="*/ 109 h 4262"/>
                  <a:gd name="T42" fmla="*/ 42 w 1871"/>
                  <a:gd name="T43" fmla="*/ 109 h 4262"/>
                  <a:gd name="T44" fmla="*/ 41 w 1871"/>
                  <a:gd name="T45" fmla="*/ 109 h 4262"/>
                  <a:gd name="T46" fmla="*/ 40 w 1871"/>
                  <a:gd name="T47" fmla="*/ 109 h 4262"/>
                  <a:gd name="T48" fmla="*/ 40 w 1871"/>
                  <a:gd name="T49" fmla="*/ 101 h 4262"/>
                  <a:gd name="T50" fmla="*/ 33 w 1871"/>
                  <a:gd name="T51" fmla="*/ 95 h 4262"/>
                  <a:gd name="T52" fmla="*/ 0 w 1871"/>
                  <a:gd name="T53" fmla="*/ 9 h 4262"/>
                  <a:gd name="T54" fmla="*/ 2 w 1871"/>
                  <a:gd name="T55" fmla="*/ 0 h 4262"/>
                  <a:gd name="T56" fmla="*/ 37 w 1871"/>
                  <a:gd name="T57" fmla="*/ 96 h 4262"/>
                  <a:gd name="T58" fmla="*/ 43 w 1871"/>
                  <a:gd name="T59" fmla="*/ 101 h 4262"/>
                  <a:gd name="T60" fmla="*/ 44 w 1871"/>
                  <a:gd name="T61" fmla="*/ 104 h 4262"/>
                  <a:gd name="T62" fmla="*/ 45 w 1871"/>
                  <a:gd name="T63" fmla="*/ 104 h 4262"/>
                  <a:gd name="T64" fmla="*/ 47 w 1871"/>
                  <a:gd name="T65" fmla="*/ 104 h 4262"/>
                  <a:gd name="T66" fmla="*/ 49 w 1871"/>
                  <a:gd name="T67" fmla="*/ 105 h 4262"/>
                  <a:gd name="T68" fmla="*/ 50 w 1871"/>
                  <a:gd name="T69" fmla="*/ 105 h 4262"/>
                  <a:gd name="T70" fmla="*/ 52 w 1871"/>
                  <a:gd name="T71" fmla="*/ 106 h 4262"/>
                  <a:gd name="T72" fmla="*/ 53 w 1871"/>
                  <a:gd name="T73" fmla="*/ 107 h 4262"/>
                  <a:gd name="T74" fmla="*/ 55 w 1871"/>
                  <a:gd name="T75" fmla="*/ 108 h 4262"/>
                  <a:gd name="T76" fmla="*/ 56 w 1871"/>
                  <a:gd name="T77" fmla="*/ 110 h 4262"/>
                  <a:gd name="T78" fmla="*/ 57 w 1871"/>
                  <a:gd name="T79" fmla="*/ 111 h 4262"/>
                  <a:gd name="T80" fmla="*/ 58 w 1871"/>
                  <a:gd name="T81" fmla="*/ 113 h 4262"/>
                  <a:gd name="T82" fmla="*/ 58 w 1871"/>
                  <a:gd name="T83" fmla="*/ 115 h 4262"/>
                  <a:gd name="T84" fmla="*/ 59 w 1871"/>
                  <a:gd name="T85" fmla="*/ 116 h 4262"/>
                  <a:gd name="T86" fmla="*/ 59 w 1871"/>
                  <a:gd name="T87" fmla="*/ 118 h 4262"/>
                  <a:gd name="T88" fmla="*/ 59 w 1871"/>
                  <a:gd name="T89" fmla="*/ 120 h 4262"/>
                  <a:gd name="T90" fmla="*/ 59 w 1871"/>
                  <a:gd name="T91" fmla="*/ 122 h 4262"/>
                  <a:gd name="T92" fmla="*/ 59 w 1871"/>
                  <a:gd name="T93" fmla="*/ 123 h 4262"/>
                  <a:gd name="T94" fmla="*/ 58 w 1871"/>
                  <a:gd name="T95" fmla="*/ 125 h 4262"/>
                  <a:gd name="T96" fmla="*/ 57 w 1871"/>
                  <a:gd name="T97" fmla="*/ 127 h 4262"/>
                  <a:gd name="T98" fmla="*/ 56 w 1871"/>
                  <a:gd name="T99" fmla="*/ 128 h 4262"/>
                  <a:gd name="T100" fmla="*/ 55 w 1871"/>
                  <a:gd name="T101" fmla="*/ 130 h 4262"/>
                  <a:gd name="T102" fmla="*/ 54 w 1871"/>
                  <a:gd name="T103" fmla="*/ 131 h 4262"/>
                  <a:gd name="T104" fmla="*/ 53 w 1871"/>
                  <a:gd name="T105" fmla="*/ 132 h 4262"/>
                  <a:gd name="T106" fmla="*/ 51 w 1871"/>
                  <a:gd name="T107" fmla="*/ 133 h 4262"/>
                  <a:gd name="T108" fmla="*/ 49 w 1871"/>
                  <a:gd name="T109" fmla="*/ 134 h 4262"/>
                  <a:gd name="T110" fmla="*/ 47 w 1871"/>
                  <a:gd name="T111" fmla="*/ 129 h 4262"/>
                  <a:gd name="T112" fmla="*/ 47 w 1871"/>
                  <a:gd name="T113" fmla="*/ 129 h 42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71" h="4262">
                    <a:moveTo>
                      <a:pt x="1500" y="4121"/>
                    </a:moveTo>
                    <a:lnTo>
                      <a:pt x="1540" y="4100"/>
                    </a:lnTo>
                    <a:lnTo>
                      <a:pt x="1580" y="4072"/>
                    </a:lnTo>
                    <a:lnTo>
                      <a:pt x="1620" y="4041"/>
                    </a:lnTo>
                    <a:lnTo>
                      <a:pt x="1648" y="4007"/>
                    </a:lnTo>
                    <a:lnTo>
                      <a:pt x="1675" y="3965"/>
                    </a:lnTo>
                    <a:lnTo>
                      <a:pt x="1692" y="3924"/>
                    </a:lnTo>
                    <a:lnTo>
                      <a:pt x="1709" y="3878"/>
                    </a:lnTo>
                    <a:lnTo>
                      <a:pt x="1717" y="3830"/>
                    </a:lnTo>
                    <a:lnTo>
                      <a:pt x="1717" y="3787"/>
                    </a:lnTo>
                    <a:lnTo>
                      <a:pt x="1709" y="3739"/>
                    </a:lnTo>
                    <a:lnTo>
                      <a:pt x="1698" y="3694"/>
                    </a:lnTo>
                    <a:lnTo>
                      <a:pt x="1679" y="3652"/>
                    </a:lnTo>
                    <a:lnTo>
                      <a:pt x="1654" y="3606"/>
                    </a:lnTo>
                    <a:lnTo>
                      <a:pt x="1626" y="3572"/>
                    </a:lnTo>
                    <a:lnTo>
                      <a:pt x="1591" y="3538"/>
                    </a:lnTo>
                    <a:lnTo>
                      <a:pt x="1555" y="3513"/>
                    </a:lnTo>
                    <a:lnTo>
                      <a:pt x="1512" y="3492"/>
                    </a:lnTo>
                    <a:lnTo>
                      <a:pt x="1472" y="3477"/>
                    </a:lnTo>
                    <a:lnTo>
                      <a:pt x="1422" y="3466"/>
                    </a:lnTo>
                    <a:lnTo>
                      <a:pt x="1377" y="3466"/>
                    </a:lnTo>
                    <a:lnTo>
                      <a:pt x="1327" y="3466"/>
                    </a:lnTo>
                    <a:lnTo>
                      <a:pt x="1285" y="3479"/>
                    </a:lnTo>
                    <a:lnTo>
                      <a:pt x="1255" y="3488"/>
                    </a:lnTo>
                    <a:lnTo>
                      <a:pt x="1264" y="3226"/>
                    </a:lnTo>
                    <a:lnTo>
                      <a:pt x="1030" y="3023"/>
                    </a:lnTo>
                    <a:lnTo>
                      <a:pt x="0" y="284"/>
                    </a:lnTo>
                    <a:lnTo>
                      <a:pt x="34" y="0"/>
                    </a:lnTo>
                    <a:lnTo>
                      <a:pt x="1181" y="3044"/>
                    </a:lnTo>
                    <a:lnTo>
                      <a:pt x="1348" y="3205"/>
                    </a:lnTo>
                    <a:lnTo>
                      <a:pt x="1382" y="3310"/>
                    </a:lnTo>
                    <a:lnTo>
                      <a:pt x="1432" y="3313"/>
                    </a:lnTo>
                    <a:lnTo>
                      <a:pt x="1491" y="3319"/>
                    </a:lnTo>
                    <a:lnTo>
                      <a:pt x="1544" y="3338"/>
                    </a:lnTo>
                    <a:lnTo>
                      <a:pt x="1595" y="3359"/>
                    </a:lnTo>
                    <a:lnTo>
                      <a:pt x="1648" y="3389"/>
                    </a:lnTo>
                    <a:lnTo>
                      <a:pt x="1688" y="3420"/>
                    </a:lnTo>
                    <a:lnTo>
                      <a:pt x="1734" y="3454"/>
                    </a:lnTo>
                    <a:lnTo>
                      <a:pt x="1772" y="3500"/>
                    </a:lnTo>
                    <a:lnTo>
                      <a:pt x="1803" y="3547"/>
                    </a:lnTo>
                    <a:lnTo>
                      <a:pt x="1831" y="3600"/>
                    </a:lnTo>
                    <a:lnTo>
                      <a:pt x="1850" y="3652"/>
                    </a:lnTo>
                    <a:lnTo>
                      <a:pt x="1865" y="3705"/>
                    </a:lnTo>
                    <a:lnTo>
                      <a:pt x="1871" y="3764"/>
                    </a:lnTo>
                    <a:lnTo>
                      <a:pt x="1871" y="3819"/>
                    </a:lnTo>
                    <a:lnTo>
                      <a:pt x="1867" y="3878"/>
                    </a:lnTo>
                    <a:lnTo>
                      <a:pt x="1858" y="3933"/>
                    </a:lnTo>
                    <a:lnTo>
                      <a:pt x="1837" y="3983"/>
                    </a:lnTo>
                    <a:lnTo>
                      <a:pt x="1816" y="4036"/>
                    </a:lnTo>
                    <a:lnTo>
                      <a:pt x="1783" y="4085"/>
                    </a:lnTo>
                    <a:lnTo>
                      <a:pt x="1749" y="4131"/>
                    </a:lnTo>
                    <a:lnTo>
                      <a:pt x="1709" y="4173"/>
                    </a:lnTo>
                    <a:lnTo>
                      <a:pt x="1667" y="4205"/>
                    </a:lnTo>
                    <a:lnTo>
                      <a:pt x="1620" y="4239"/>
                    </a:lnTo>
                    <a:lnTo>
                      <a:pt x="1565" y="4262"/>
                    </a:lnTo>
                    <a:lnTo>
                      <a:pt x="1500" y="4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92" name="Group 16"/>
            <p:cNvGrpSpPr>
              <a:grpSpLocks/>
            </p:cNvGrpSpPr>
            <p:nvPr/>
          </p:nvGrpSpPr>
          <p:grpSpPr bwMode="auto">
            <a:xfrm rot="20764316" flipH="1">
              <a:off x="3768" y="1200"/>
              <a:ext cx="1080" cy="2150"/>
              <a:chOff x="864" y="1296"/>
              <a:chExt cx="1080" cy="2150"/>
            </a:xfrm>
          </p:grpSpPr>
          <p:sp>
            <p:nvSpPr>
              <p:cNvPr id="62481" name="Freeform 17"/>
              <p:cNvSpPr>
                <a:spLocks/>
              </p:cNvSpPr>
              <p:nvPr/>
            </p:nvSpPr>
            <p:spPr bwMode="auto">
              <a:xfrm>
                <a:off x="876" y="1390"/>
                <a:ext cx="667" cy="1411"/>
              </a:xfrm>
              <a:custGeom>
                <a:avLst/>
                <a:gdLst>
                  <a:gd name="T0" fmla="*/ 139 w 667"/>
                  <a:gd name="T1" fmla="*/ 0 h 1411"/>
                  <a:gd name="T2" fmla="*/ 103 w 667"/>
                  <a:gd name="T3" fmla="*/ 57 h 1411"/>
                  <a:gd name="T4" fmla="*/ 67 w 667"/>
                  <a:gd name="T5" fmla="*/ 122 h 1411"/>
                  <a:gd name="T6" fmla="*/ 24 w 667"/>
                  <a:gd name="T7" fmla="*/ 302 h 1411"/>
                  <a:gd name="T8" fmla="*/ 67 w 667"/>
                  <a:gd name="T9" fmla="*/ 568 h 1411"/>
                  <a:gd name="T10" fmla="*/ 103 w 667"/>
                  <a:gd name="T11" fmla="*/ 633 h 1411"/>
                  <a:gd name="T12" fmla="*/ 125 w 667"/>
                  <a:gd name="T13" fmla="*/ 676 h 1411"/>
                  <a:gd name="T14" fmla="*/ 168 w 667"/>
                  <a:gd name="T15" fmla="*/ 784 h 1411"/>
                  <a:gd name="T16" fmla="*/ 190 w 667"/>
                  <a:gd name="T17" fmla="*/ 828 h 1411"/>
                  <a:gd name="T18" fmla="*/ 226 w 667"/>
                  <a:gd name="T19" fmla="*/ 950 h 1411"/>
                  <a:gd name="T20" fmla="*/ 269 w 667"/>
                  <a:gd name="T21" fmla="*/ 1058 h 1411"/>
                  <a:gd name="T22" fmla="*/ 334 w 667"/>
                  <a:gd name="T23" fmla="*/ 1159 h 1411"/>
                  <a:gd name="T24" fmla="*/ 348 w 667"/>
                  <a:gd name="T25" fmla="*/ 1231 h 1411"/>
                  <a:gd name="T26" fmla="*/ 463 w 667"/>
                  <a:gd name="T27" fmla="*/ 1339 h 1411"/>
                  <a:gd name="T28" fmla="*/ 593 w 667"/>
                  <a:gd name="T29" fmla="*/ 1396 h 1411"/>
                  <a:gd name="T30" fmla="*/ 658 w 667"/>
                  <a:gd name="T31" fmla="*/ 1411 h 1411"/>
                  <a:gd name="T32" fmla="*/ 650 w 667"/>
                  <a:gd name="T33" fmla="*/ 1339 h 1411"/>
                  <a:gd name="T34" fmla="*/ 614 w 667"/>
                  <a:gd name="T35" fmla="*/ 1216 h 1411"/>
                  <a:gd name="T36" fmla="*/ 564 w 667"/>
                  <a:gd name="T37" fmla="*/ 1087 h 1411"/>
                  <a:gd name="T38" fmla="*/ 506 w 667"/>
                  <a:gd name="T39" fmla="*/ 936 h 1411"/>
                  <a:gd name="T40" fmla="*/ 434 w 667"/>
                  <a:gd name="T41" fmla="*/ 720 h 1411"/>
                  <a:gd name="T42" fmla="*/ 391 w 667"/>
                  <a:gd name="T43" fmla="*/ 640 h 1411"/>
                  <a:gd name="T44" fmla="*/ 341 w 667"/>
                  <a:gd name="T45" fmla="*/ 532 h 1411"/>
                  <a:gd name="T46" fmla="*/ 269 w 667"/>
                  <a:gd name="T47" fmla="*/ 360 h 1411"/>
                  <a:gd name="T48" fmla="*/ 218 w 667"/>
                  <a:gd name="T49" fmla="*/ 180 h 1411"/>
                  <a:gd name="T50" fmla="*/ 154 w 667"/>
                  <a:gd name="T51" fmla="*/ 28 h 1411"/>
                  <a:gd name="T52" fmla="*/ 139 w 667"/>
                  <a:gd name="T53"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7" h="1411">
                    <a:moveTo>
                      <a:pt x="139" y="0"/>
                    </a:moveTo>
                    <a:cubicBezTo>
                      <a:pt x="131" y="24"/>
                      <a:pt x="122" y="40"/>
                      <a:pt x="103" y="57"/>
                    </a:cubicBezTo>
                    <a:cubicBezTo>
                      <a:pt x="95" y="81"/>
                      <a:pt x="67" y="122"/>
                      <a:pt x="67" y="122"/>
                    </a:cubicBezTo>
                    <a:cubicBezTo>
                      <a:pt x="47" y="184"/>
                      <a:pt x="32" y="237"/>
                      <a:pt x="24" y="302"/>
                    </a:cubicBezTo>
                    <a:cubicBezTo>
                      <a:pt x="31" y="506"/>
                      <a:pt x="0" y="468"/>
                      <a:pt x="67" y="568"/>
                    </a:cubicBezTo>
                    <a:cubicBezTo>
                      <a:pt x="75" y="592"/>
                      <a:pt x="103" y="633"/>
                      <a:pt x="103" y="633"/>
                    </a:cubicBezTo>
                    <a:cubicBezTo>
                      <a:pt x="129" y="714"/>
                      <a:pt x="87" y="592"/>
                      <a:pt x="125" y="676"/>
                    </a:cubicBezTo>
                    <a:cubicBezTo>
                      <a:pt x="142" y="713"/>
                      <a:pt x="145" y="750"/>
                      <a:pt x="168" y="784"/>
                    </a:cubicBezTo>
                    <a:cubicBezTo>
                      <a:pt x="192" y="860"/>
                      <a:pt x="154" y="747"/>
                      <a:pt x="190" y="828"/>
                    </a:cubicBezTo>
                    <a:cubicBezTo>
                      <a:pt x="207" y="866"/>
                      <a:pt x="214" y="910"/>
                      <a:pt x="226" y="950"/>
                    </a:cubicBezTo>
                    <a:cubicBezTo>
                      <a:pt x="237" y="988"/>
                      <a:pt x="239" y="1030"/>
                      <a:pt x="269" y="1058"/>
                    </a:cubicBezTo>
                    <a:cubicBezTo>
                      <a:pt x="282" y="1097"/>
                      <a:pt x="319" y="1118"/>
                      <a:pt x="334" y="1159"/>
                    </a:cubicBezTo>
                    <a:cubicBezTo>
                      <a:pt x="336" y="1176"/>
                      <a:pt x="338" y="1212"/>
                      <a:pt x="348" y="1231"/>
                    </a:cubicBezTo>
                    <a:cubicBezTo>
                      <a:pt x="367" y="1270"/>
                      <a:pt x="422" y="1325"/>
                      <a:pt x="463" y="1339"/>
                    </a:cubicBezTo>
                    <a:cubicBezTo>
                      <a:pt x="483" y="1358"/>
                      <a:pt x="566" y="1390"/>
                      <a:pt x="593" y="1396"/>
                    </a:cubicBezTo>
                    <a:cubicBezTo>
                      <a:pt x="615" y="1401"/>
                      <a:pt x="658" y="1411"/>
                      <a:pt x="658" y="1411"/>
                    </a:cubicBezTo>
                    <a:cubicBezTo>
                      <a:pt x="667" y="1382"/>
                      <a:pt x="658" y="1368"/>
                      <a:pt x="650" y="1339"/>
                    </a:cubicBezTo>
                    <a:cubicBezTo>
                      <a:pt x="644" y="1297"/>
                      <a:pt x="646" y="1248"/>
                      <a:pt x="614" y="1216"/>
                    </a:cubicBezTo>
                    <a:cubicBezTo>
                      <a:pt x="600" y="1173"/>
                      <a:pt x="578" y="1131"/>
                      <a:pt x="564" y="1087"/>
                    </a:cubicBezTo>
                    <a:cubicBezTo>
                      <a:pt x="548" y="1037"/>
                      <a:pt x="537" y="979"/>
                      <a:pt x="506" y="936"/>
                    </a:cubicBezTo>
                    <a:cubicBezTo>
                      <a:pt x="484" y="868"/>
                      <a:pt x="476" y="779"/>
                      <a:pt x="434" y="720"/>
                    </a:cubicBezTo>
                    <a:cubicBezTo>
                      <a:pt x="425" y="692"/>
                      <a:pt x="412" y="661"/>
                      <a:pt x="391" y="640"/>
                    </a:cubicBezTo>
                    <a:cubicBezTo>
                      <a:pt x="379" y="603"/>
                      <a:pt x="357" y="568"/>
                      <a:pt x="341" y="532"/>
                    </a:cubicBezTo>
                    <a:cubicBezTo>
                      <a:pt x="315" y="475"/>
                      <a:pt x="304" y="413"/>
                      <a:pt x="269" y="360"/>
                    </a:cubicBezTo>
                    <a:cubicBezTo>
                      <a:pt x="250" y="300"/>
                      <a:pt x="234" y="241"/>
                      <a:pt x="218" y="180"/>
                    </a:cubicBezTo>
                    <a:cubicBezTo>
                      <a:pt x="204" y="126"/>
                      <a:pt x="193" y="70"/>
                      <a:pt x="154" y="28"/>
                    </a:cubicBezTo>
                    <a:cubicBezTo>
                      <a:pt x="145" y="4"/>
                      <a:pt x="151" y="12"/>
                      <a:pt x="139" y="0"/>
                    </a:cubicBezTo>
                    <a:close/>
                  </a:path>
                </a:pathLst>
              </a:cu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8495" name="Freeform 18"/>
              <p:cNvSpPr>
                <a:spLocks/>
              </p:cNvSpPr>
              <p:nvPr/>
            </p:nvSpPr>
            <p:spPr bwMode="auto">
              <a:xfrm>
                <a:off x="864" y="1296"/>
                <a:ext cx="931" cy="2150"/>
              </a:xfrm>
              <a:custGeom>
                <a:avLst/>
                <a:gdLst>
                  <a:gd name="T0" fmla="*/ 58 w 1862"/>
                  <a:gd name="T1" fmla="*/ 134 h 4300"/>
                  <a:gd name="T2" fmla="*/ 54 w 1862"/>
                  <a:gd name="T3" fmla="*/ 135 h 4300"/>
                  <a:gd name="T4" fmla="*/ 51 w 1862"/>
                  <a:gd name="T5" fmla="*/ 135 h 4300"/>
                  <a:gd name="T6" fmla="*/ 47 w 1862"/>
                  <a:gd name="T7" fmla="*/ 134 h 4300"/>
                  <a:gd name="T8" fmla="*/ 44 w 1862"/>
                  <a:gd name="T9" fmla="*/ 132 h 4300"/>
                  <a:gd name="T10" fmla="*/ 42 w 1862"/>
                  <a:gd name="T11" fmla="*/ 130 h 4300"/>
                  <a:gd name="T12" fmla="*/ 39 w 1862"/>
                  <a:gd name="T13" fmla="*/ 127 h 4300"/>
                  <a:gd name="T14" fmla="*/ 38 w 1862"/>
                  <a:gd name="T15" fmla="*/ 123 h 4300"/>
                  <a:gd name="T16" fmla="*/ 38 w 1862"/>
                  <a:gd name="T17" fmla="*/ 120 h 4300"/>
                  <a:gd name="T18" fmla="*/ 38 w 1862"/>
                  <a:gd name="T19" fmla="*/ 116 h 4300"/>
                  <a:gd name="T20" fmla="*/ 39 w 1862"/>
                  <a:gd name="T21" fmla="*/ 113 h 4300"/>
                  <a:gd name="T22" fmla="*/ 41 w 1862"/>
                  <a:gd name="T23" fmla="*/ 110 h 4300"/>
                  <a:gd name="T24" fmla="*/ 43 w 1862"/>
                  <a:gd name="T25" fmla="*/ 107 h 4300"/>
                  <a:gd name="T26" fmla="*/ 46 w 1862"/>
                  <a:gd name="T27" fmla="*/ 105 h 4300"/>
                  <a:gd name="T28" fmla="*/ 47 w 1862"/>
                  <a:gd name="T29" fmla="*/ 101 h 4300"/>
                  <a:gd name="T30" fmla="*/ 44 w 1862"/>
                  <a:gd name="T31" fmla="*/ 98 h 4300"/>
                  <a:gd name="T32" fmla="*/ 35 w 1862"/>
                  <a:gd name="T33" fmla="*/ 95 h 4300"/>
                  <a:gd name="T34" fmla="*/ 27 w 1862"/>
                  <a:gd name="T35" fmla="*/ 92 h 4300"/>
                  <a:gd name="T36" fmla="*/ 21 w 1862"/>
                  <a:gd name="T37" fmla="*/ 86 h 4300"/>
                  <a:gd name="T38" fmla="*/ 4 w 1862"/>
                  <a:gd name="T39" fmla="*/ 44 h 4300"/>
                  <a:gd name="T40" fmla="*/ 1 w 1862"/>
                  <a:gd name="T41" fmla="*/ 31 h 4300"/>
                  <a:gd name="T42" fmla="*/ 1 w 1862"/>
                  <a:gd name="T43" fmla="*/ 20 h 4300"/>
                  <a:gd name="T44" fmla="*/ 5 w 1862"/>
                  <a:gd name="T45" fmla="*/ 9 h 4300"/>
                  <a:gd name="T46" fmla="*/ 13 w 1862"/>
                  <a:gd name="T47" fmla="*/ 6 h 4300"/>
                  <a:gd name="T48" fmla="*/ 6 w 1862"/>
                  <a:gd name="T49" fmla="*/ 18 h 4300"/>
                  <a:gd name="T50" fmla="*/ 5 w 1862"/>
                  <a:gd name="T51" fmla="*/ 26 h 4300"/>
                  <a:gd name="T52" fmla="*/ 7 w 1862"/>
                  <a:gd name="T53" fmla="*/ 36 h 4300"/>
                  <a:gd name="T54" fmla="*/ 22 w 1862"/>
                  <a:gd name="T55" fmla="*/ 76 h 4300"/>
                  <a:gd name="T56" fmla="*/ 25 w 1862"/>
                  <a:gd name="T57" fmla="*/ 83 h 4300"/>
                  <a:gd name="T58" fmla="*/ 30 w 1862"/>
                  <a:gd name="T59" fmla="*/ 88 h 4300"/>
                  <a:gd name="T60" fmla="*/ 38 w 1862"/>
                  <a:gd name="T61" fmla="*/ 91 h 4300"/>
                  <a:gd name="T62" fmla="*/ 45 w 1862"/>
                  <a:gd name="T63" fmla="*/ 94 h 4300"/>
                  <a:gd name="T64" fmla="*/ 51 w 1862"/>
                  <a:gd name="T65" fmla="*/ 98 h 4300"/>
                  <a:gd name="T66" fmla="*/ 54 w 1862"/>
                  <a:gd name="T67" fmla="*/ 101 h 4300"/>
                  <a:gd name="T68" fmla="*/ 54 w 1862"/>
                  <a:gd name="T69" fmla="*/ 105 h 4300"/>
                  <a:gd name="T70" fmla="*/ 52 w 1862"/>
                  <a:gd name="T71" fmla="*/ 108 h 4300"/>
                  <a:gd name="T72" fmla="*/ 49 w 1862"/>
                  <a:gd name="T73" fmla="*/ 110 h 4300"/>
                  <a:gd name="T74" fmla="*/ 46 w 1862"/>
                  <a:gd name="T75" fmla="*/ 111 h 4300"/>
                  <a:gd name="T76" fmla="*/ 44 w 1862"/>
                  <a:gd name="T77" fmla="*/ 113 h 4300"/>
                  <a:gd name="T78" fmla="*/ 43 w 1862"/>
                  <a:gd name="T79" fmla="*/ 116 h 4300"/>
                  <a:gd name="T80" fmla="*/ 43 w 1862"/>
                  <a:gd name="T81" fmla="*/ 119 h 4300"/>
                  <a:gd name="T82" fmla="*/ 43 w 1862"/>
                  <a:gd name="T83" fmla="*/ 122 h 4300"/>
                  <a:gd name="T84" fmla="*/ 44 w 1862"/>
                  <a:gd name="T85" fmla="*/ 125 h 4300"/>
                  <a:gd name="T86" fmla="*/ 46 w 1862"/>
                  <a:gd name="T87" fmla="*/ 127 h 4300"/>
                  <a:gd name="T88" fmla="*/ 48 w 1862"/>
                  <a:gd name="T89" fmla="*/ 129 h 4300"/>
                  <a:gd name="T90" fmla="*/ 51 w 1862"/>
                  <a:gd name="T91" fmla="*/ 130 h 4300"/>
                  <a:gd name="T92" fmla="*/ 54 w 1862"/>
                  <a:gd name="T93" fmla="*/ 130 h 4300"/>
                  <a:gd name="T94" fmla="*/ 57 w 1862"/>
                  <a:gd name="T95" fmla="*/ 129 h 4300"/>
                  <a:gd name="T96" fmla="*/ 59 w 1862"/>
                  <a:gd name="T97" fmla="*/ 134 h 4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2" h="4300">
                    <a:moveTo>
                      <a:pt x="1862" y="4262"/>
                    </a:moveTo>
                    <a:lnTo>
                      <a:pt x="1828" y="4273"/>
                    </a:lnTo>
                    <a:lnTo>
                      <a:pt x="1772" y="4289"/>
                    </a:lnTo>
                    <a:lnTo>
                      <a:pt x="1719" y="4292"/>
                    </a:lnTo>
                    <a:lnTo>
                      <a:pt x="1660" y="4300"/>
                    </a:lnTo>
                    <a:lnTo>
                      <a:pt x="1601" y="4292"/>
                    </a:lnTo>
                    <a:lnTo>
                      <a:pt x="1552" y="4283"/>
                    </a:lnTo>
                    <a:lnTo>
                      <a:pt x="1497" y="4266"/>
                    </a:lnTo>
                    <a:lnTo>
                      <a:pt x="1443" y="4241"/>
                    </a:lnTo>
                    <a:lnTo>
                      <a:pt x="1396" y="4211"/>
                    </a:lnTo>
                    <a:lnTo>
                      <a:pt x="1354" y="4173"/>
                    </a:lnTo>
                    <a:lnTo>
                      <a:pt x="1314" y="4135"/>
                    </a:lnTo>
                    <a:lnTo>
                      <a:pt x="1274" y="4091"/>
                    </a:lnTo>
                    <a:lnTo>
                      <a:pt x="1248" y="4038"/>
                    </a:lnTo>
                    <a:lnTo>
                      <a:pt x="1225" y="3986"/>
                    </a:lnTo>
                    <a:lnTo>
                      <a:pt x="1206" y="3933"/>
                    </a:lnTo>
                    <a:lnTo>
                      <a:pt x="1196" y="3878"/>
                    </a:lnTo>
                    <a:lnTo>
                      <a:pt x="1189" y="3819"/>
                    </a:lnTo>
                    <a:lnTo>
                      <a:pt x="1189" y="3764"/>
                    </a:lnTo>
                    <a:lnTo>
                      <a:pt x="1196" y="3705"/>
                    </a:lnTo>
                    <a:lnTo>
                      <a:pt x="1210" y="3652"/>
                    </a:lnTo>
                    <a:lnTo>
                      <a:pt x="1230" y="3597"/>
                    </a:lnTo>
                    <a:lnTo>
                      <a:pt x="1259" y="3547"/>
                    </a:lnTo>
                    <a:lnTo>
                      <a:pt x="1286" y="3500"/>
                    </a:lnTo>
                    <a:lnTo>
                      <a:pt x="1327" y="3454"/>
                    </a:lnTo>
                    <a:lnTo>
                      <a:pt x="1367" y="3418"/>
                    </a:lnTo>
                    <a:lnTo>
                      <a:pt x="1409" y="3389"/>
                    </a:lnTo>
                    <a:lnTo>
                      <a:pt x="1462" y="3344"/>
                    </a:lnTo>
                    <a:lnTo>
                      <a:pt x="1491" y="3279"/>
                    </a:lnTo>
                    <a:lnTo>
                      <a:pt x="1491" y="3230"/>
                    </a:lnTo>
                    <a:lnTo>
                      <a:pt x="1476" y="3196"/>
                    </a:lnTo>
                    <a:lnTo>
                      <a:pt x="1388" y="3135"/>
                    </a:lnTo>
                    <a:lnTo>
                      <a:pt x="1274" y="3082"/>
                    </a:lnTo>
                    <a:lnTo>
                      <a:pt x="1101" y="3032"/>
                    </a:lnTo>
                    <a:lnTo>
                      <a:pt x="955" y="2983"/>
                    </a:lnTo>
                    <a:lnTo>
                      <a:pt x="850" y="2928"/>
                    </a:lnTo>
                    <a:lnTo>
                      <a:pt x="740" y="2848"/>
                    </a:lnTo>
                    <a:lnTo>
                      <a:pt x="658" y="2730"/>
                    </a:lnTo>
                    <a:lnTo>
                      <a:pt x="573" y="2557"/>
                    </a:lnTo>
                    <a:lnTo>
                      <a:pt x="128" y="1380"/>
                    </a:lnTo>
                    <a:lnTo>
                      <a:pt x="50" y="1141"/>
                    </a:lnTo>
                    <a:lnTo>
                      <a:pt x="6" y="974"/>
                    </a:lnTo>
                    <a:lnTo>
                      <a:pt x="0" y="802"/>
                    </a:lnTo>
                    <a:lnTo>
                      <a:pt x="29" y="609"/>
                    </a:lnTo>
                    <a:lnTo>
                      <a:pt x="88" y="436"/>
                    </a:lnTo>
                    <a:lnTo>
                      <a:pt x="154" y="274"/>
                    </a:lnTo>
                    <a:lnTo>
                      <a:pt x="331" y="0"/>
                    </a:lnTo>
                    <a:lnTo>
                      <a:pt x="390" y="164"/>
                    </a:lnTo>
                    <a:lnTo>
                      <a:pt x="255" y="405"/>
                    </a:lnTo>
                    <a:lnTo>
                      <a:pt x="188" y="567"/>
                    </a:lnTo>
                    <a:lnTo>
                      <a:pt x="158" y="692"/>
                    </a:lnTo>
                    <a:lnTo>
                      <a:pt x="154" y="825"/>
                    </a:lnTo>
                    <a:lnTo>
                      <a:pt x="169" y="991"/>
                    </a:lnTo>
                    <a:lnTo>
                      <a:pt x="204" y="1137"/>
                    </a:lnTo>
                    <a:lnTo>
                      <a:pt x="255" y="1299"/>
                    </a:lnTo>
                    <a:lnTo>
                      <a:pt x="683" y="2430"/>
                    </a:lnTo>
                    <a:lnTo>
                      <a:pt x="730" y="2534"/>
                    </a:lnTo>
                    <a:lnTo>
                      <a:pt x="780" y="2631"/>
                    </a:lnTo>
                    <a:lnTo>
                      <a:pt x="850" y="2726"/>
                    </a:lnTo>
                    <a:lnTo>
                      <a:pt x="940" y="2795"/>
                    </a:lnTo>
                    <a:lnTo>
                      <a:pt x="1048" y="2840"/>
                    </a:lnTo>
                    <a:lnTo>
                      <a:pt x="1200" y="2882"/>
                    </a:lnTo>
                    <a:lnTo>
                      <a:pt x="1337" y="2931"/>
                    </a:lnTo>
                    <a:lnTo>
                      <a:pt x="1438" y="2983"/>
                    </a:lnTo>
                    <a:lnTo>
                      <a:pt x="1558" y="3061"/>
                    </a:lnTo>
                    <a:lnTo>
                      <a:pt x="1626" y="3131"/>
                    </a:lnTo>
                    <a:lnTo>
                      <a:pt x="1668" y="3186"/>
                    </a:lnTo>
                    <a:lnTo>
                      <a:pt x="1698" y="3230"/>
                    </a:lnTo>
                    <a:lnTo>
                      <a:pt x="1713" y="3304"/>
                    </a:lnTo>
                    <a:lnTo>
                      <a:pt x="1710" y="3348"/>
                    </a:lnTo>
                    <a:lnTo>
                      <a:pt x="1685" y="3407"/>
                    </a:lnTo>
                    <a:lnTo>
                      <a:pt x="1637" y="3448"/>
                    </a:lnTo>
                    <a:lnTo>
                      <a:pt x="1582" y="3483"/>
                    </a:lnTo>
                    <a:lnTo>
                      <a:pt x="1537" y="3496"/>
                    </a:lnTo>
                    <a:lnTo>
                      <a:pt x="1497" y="3521"/>
                    </a:lnTo>
                    <a:lnTo>
                      <a:pt x="1457" y="3551"/>
                    </a:lnTo>
                    <a:lnTo>
                      <a:pt x="1423" y="3581"/>
                    </a:lnTo>
                    <a:lnTo>
                      <a:pt x="1398" y="3616"/>
                    </a:lnTo>
                    <a:lnTo>
                      <a:pt x="1377" y="3661"/>
                    </a:lnTo>
                    <a:lnTo>
                      <a:pt x="1362" y="3703"/>
                    </a:lnTo>
                    <a:lnTo>
                      <a:pt x="1348" y="3753"/>
                    </a:lnTo>
                    <a:lnTo>
                      <a:pt x="1348" y="3800"/>
                    </a:lnTo>
                    <a:lnTo>
                      <a:pt x="1348" y="3844"/>
                    </a:lnTo>
                    <a:lnTo>
                      <a:pt x="1362" y="3889"/>
                    </a:lnTo>
                    <a:lnTo>
                      <a:pt x="1371" y="3933"/>
                    </a:lnTo>
                    <a:lnTo>
                      <a:pt x="1392" y="3981"/>
                    </a:lnTo>
                    <a:lnTo>
                      <a:pt x="1423" y="4017"/>
                    </a:lnTo>
                    <a:lnTo>
                      <a:pt x="1453" y="4051"/>
                    </a:lnTo>
                    <a:lnTo>
                      <a:pt x="1491" y="4079"/>
                    </a:lnTo>
                    <a:lnTo>
                      <a:pt x="1531" y="4104"/>
                    </a:lnTo>
                    <a:lnTo>
                      <a:pt x="1571" y="4125"/>
                    </a:lnTo>
                    <a:lnTo>
                      <a:pt x="1617" y="4135"/>
                    </a:lnTo>
                    <a:lnTo>
                      <a:pt x="1664" y="4140"/>
                    </a:lnTo>
                    <a:lnTo>
                      <a:pt x="1710" y="4138"/>
                    </a:lnTo>
                    <a:lnTo>
                      <a:pt x="1750" y="4135"/>
                    </a:lnTo>
                    <a:lnTo>
                      <a:pt x="1799" y="4121"/>
                    </a:lnTo>
                    <a:lnTo>
                      <a:pt x="1816" y="4110"/>
                    </a:lnTo>
                    <a:lnTo>
                      <a:pt x="1862" y="4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6" name="Freeform 19"/>
              <p:cNvSpPr>
                <a:spLocks/>
              </p:cNvSpPr>
              <p:nvPr/>
            </p:nvSpPr>
            <p:spPr bwMode="auto">
              <a:xfrm>
                <a:off x="1008" y="1296"/>
                <a:ext cx="936" cy="2131"/>
              </a:xfrm>
              <a:custGeom>
                <a:avLst/>
                <a:gdLst>
                  <a:gd name="T0" fmla="*/ 47 w 1871"/>
                  <a:gd name="T1" fmla="*/ 129 h 4262"/>
                  <a:gd name="T2" fmla="*/ 49 w 1871"/>
                  <a:gd name="T3" fmla="*/ 129 h 4262"/>
                  <a:gd name="T4" fmla="*/ 50 w 1871"/>
                  <a:gd name="T5" fmla="*/ 128 h 4262"/>
                  <a:gd name="T6" fmla="*/ 51 w 1871"/>
                  <a:gd name="T7" fmla="*/ 127 h 4262"/>
                  <a:gd name="T8" fmla="*/ 52 w 1871"/>
                  <a:gd name="T9" fmla="*/ 126 h 4262"/>
                  <a:gd name="T10" fmla="*/ 53 w 1871"/>
                  <a:gd name="T11" fmla="*/ 124 h 4262"/>
                  <a:gd name="T12" fmla="*/ 53 w 1871"/>
                  <a:gd name="T13" fmla="*/ 123 h 4262"/>
                  <a:gd name="T14" fmla="*/ 54 w 1871"/>
                  <a:gd name="T15" fmla="*/ 122 h 4262"/>
                  <a:gd name="T16" fmla="*/ 54 w 1871"/>
                  <a:gd name="T17" fmla="*/ 120 h 4262"/>
                  <a:gd name="T18" fmla="*/ 54 w 1871"/>
                  <a:gd name="T19" fmla="*/ 119 h 4262"/>
                  <a:gd name="T20" fmla="*/ 54 w 1871"/>
                  <a:gd name="T21" fmla="*/ 117 h 4262"/>
                  <a:gd name="T22" fmla="*/ 54 w 1871"/>
                  <a:gd name="T23" fmla="*/ 116 h 4262"/>
                  <a:gd name="T24" fmla="*/ 53 w 1871"/>
                  <a:gd name="T25" fmla="*/ 115 h 4262"/>
                  <a:gd name="T26" fmla="*/ 52 w 1871"/>
                  <a:gd name="T27" fmla="*/ 113 h 4262"/>
                  <a:gd name="T28" fmla="*/ 51 w 1871"/>
                  <a:gd name="T29" fmla="*/ 112 h 4262"/>
                  <a:gd name="T30" fmla="*/ 50 w 1871"/>
                  <a:gd name="T31" fmla="*/ 111 h 4262"/>
                  <a:gd name="T32" fmla="*/ 49 w 1871"/>
                  <a:gd name="T33" fmla="*/ 110 h 4262"/>
                  <a:gd name="T34" fmla="*/ 48 w 1871"/>
                  <a:gd name="T35" fmla="*/ 110 h 4262"/>
                  <a:gd name="T36" fmla="*/ 46 w 1871"/>
                  <a:gd name="T37" fmla="*/ 109 h 4262"/>
                  <a:gd name="T38" fmla="*/ 45 w 1871"/>
                  <a:gd name="T39" fmla="*/ 109 h 4262"/>
                  <a:gd name="T40" fmla="*/ 44 w 1871"/>
                  <a:gd name="T41" fmla="*/ 109 h 4262"/>
                  <a:gd name="T42" fmla="*/ 42 w 1871"/>
                  <a:gd name="T43" fmla="*/ 109 h 4262"/>
                  <a:gd name="T44" fmla="*/ 41 w 1871"/>
                  <a:gd name="T45" fmla="*/ 109 h 4262"/>
                  <a:gd name="T46" fmla="*/ 40 w 1871"/>
                  <a:gd name="T47" fmla="*/ 109 h 4262"/>
                  <a:gd name="T48" fmla="*/ 40 w 1871"/>
                  <a:gd name="T49" fmla="*/ 101 h 4262"/>
                  <a:gd name="T50" fmla="*/ 33 w 1871"/>
                  <a:gd name="T51" fmla="*/ 95 h 4262"/>
                  <a:gd name="T52" fmla="*/ 0 w 1871"/>
                  <a:gd name="T53" fmla="*/ 9 h 4262"/>
                  <a:gd name="T54" fmla="*/ 2 w 1871"/>
                  <a:gd name="T55" fmla="*/ 0 h 4262"/>
                  <a:gd name="T56" fmla="*/ 37 w 1871"/>
                  <a:gd name="T57" fmla="*/ 96 h 4262"/>
                  <a:gd name="T58" fmla="*/ 43 w 1871"/>
                  <a:gd name="T59" fmla="*/ 101 h 4262"/>
                  <a:gd name="T60" fmla="*/ 44 w 1871"/>
                  <a:gd name="T61" fmla="*/ 104 h 4262"/>
                  <a:gd name="T62" fmla="*/ 45 w 1871"/>
                  <a:gd name="T63" fmla="*/ 104 h 4262"/>
                  <a:gd name="T64" fmla="*/ 47 w 1871"/>
                  <a:gd name="T65" fmla="*/ 104 h 4262"/>
                  <a:gd name="T66" fmla="*/ 49 w 1871"/>
                  <a:gd name="T67" fmla="*/ 105 h 4262"/>
                  <a:gd name="T68" fmla="*/ 50 w 1871"/>
                  <a:gd name="T69" fmla="*/ 105 h 4262"/>
                  <a:gd name="T70" fmla="*/ 52 w 1871"/>
                  <a:gd name="T71" fmla="*/ 106 h 4262"/>
                  <a:gd name="T72" fmla="*/ 53 w 1871"/>
                  <a:gd name="T73" fmla="*/ 107 h 4262"/>
                  <a:gd name="T74" fmla="*/ 55 w 1871"/>
                  <a:gd name="T75" fmla="*/ 108 h 4262"/>
                  <a:gd name="T76" fmla="*/ 56 w 1871"/>
                  <a:gd name="T77" fmla="*/ 110 h 4262"/>
                  <a:gd name="T78" fmla="*/ 57 w 1871"/>
                  <a:gd name="T79" fmla="*/ 111 h 4262"/>
                  <a:gd name="T80" fmla="*/ 58 w 1871"/>
                  <a:gd name="T81" fmla="*/ 113 h 4262"/>
                  <a:gd name="T82" fmla="*/ 58 w 1871"/>
                  <a:gd name="T83" fmla="*/ 115 h 4262"/>
                  <a:gd name="T84" fmla="*/ 59 w 1871"/>
                  <a:gd name="T85" fmla="*/ 116 h 4262"/>
                  <a:gd name="T86" fmla="*/ 59 w 1871"/>
                  <a:gd name="T87" fmla="*/ 118 h 4262"/>
                  <a:gd name="T88" fmla="*/ 59 w 1871"/>
                  <a:gd name="T89" fmla="*/ 120 h 4262"/>
                  <a:gd name="T90" fmla="*/ 59 w 1871"/>
                  <a:gd name="T91" fmla="*/ 122 h 4262"/>
                  <a:gd name="T92" fmla="*/ 59 w 1871"/>
                  <a:gd name="T93" fmla="*/ 123 h 4262"/>
                  <a:gd name="T94" fmla="*/ 58 w 1871"/>
                  <a:gd name="T95" fmla="*/ 125 h 4262"/>
                  <a:gd name="T96" fmla="*/ 57 w 1871"/>
                  <a:gd name="T97" fmla="*/ 127 h 4262"/>
                  <a:gd name="T98" fmla="*/ 56 w 1871"/>
                  <a:gd name="T99" fmla="*/ 128 h 4262"/>
                  <a:gd name="T100" fmla="*/ 55 w 1871"/>
                  <a:gd name="T101" fmla="*/ 130 h 4262"/>
                  <a:gd name="T102" fmla="*/ 54 w 1871"/>
                  <a:gd name="T103" fmla="*/ 131 h 4262"/>
                  <a:gd name="T104" fmla="*/ 53 w 1871"/>
                  <a:gd name="T105" fmla="*/ 132 h 4262"/>
                  <a:gd name="T106" fmla="*/ 51 w 1871"/>
                  <a:gd name="T107" fmla="*/ 133 h 4262"/>
                  <a:gd name="T108" fmla="*/ 49 w 1871"/>
                  <a:gd name="T109" fmla="*/ 134 h 4262"/>
                  <a:gd name="T110" fmla="*/ 47 w 1871"/>
                  <a:gd name="T111" fmla="*/ 129 h 4262"/>
                  <a:gd name="T112" fmla="*/ 47 w 1871"/>
                  <a:gd name="T113" fmla="*/ 129 h 42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71" h="4262">
                    <a:moveTo>
                      <a:pt x="1500" y="4121"/>
                    </a:moveTo>
                    <a:lnTo>
                      <a:pt x="1540" y="4100"/>
                    </a:lnTo>
                    <a:lnTo>
                      <a:pt x="1580" y="4072"/>
                    </a:lnTo>
                    <a:lnTo>
                      <a:pt x="1620" y="4041"/>
                    </a:lnTo>
                    <a:lnTo>
                      <a:pt x="1648" y="4007"/>
                    </a:lnTo>
                    <a:lnTo>
                      <a:pt x="1675" y="3965"/>
                    </a:lnTo>
                    <a:lnTo>
                      <a:pt x="1692" y="3924"/>
                    </a:lnTo>
                    <a:lnTo>
                      <a:pt x="1709" y="3878"/>
                    </a:lnTo>
                    <a:lnTo>
                      <a:pt x="1717" y="3830"/>
                    </a:lnTo>
                    <a:lnTo>
                      <a:pt x="1717" y="3787"/>
                    </a:lnTo>
                    <a:lnTo>
                      <a:pt x="1709" y="3739"/>
                    </a:lnTo>
                    <a:lnTo>
                      <a:pt x="1698" y="3694"/>
                    </a:lnTo>
                    <a:lnTo>
                      <a:pt x="1679" y="3652"/>
                    </a:lnTo>
                    <a:lnTo>
                      <a:pt x="1654" y="3606"/>
                    </a:lnTo>
                    <a:lnTo>
                      <a:pt x="1626" y="3572"/>
                    </a:lnTo>
                    <a:lnTo>
                      <a:pt x="1591" y="3538"/>
                    </a:lnTo>
                    <a:lnTo>
                      <a:pt x="1555" y="3513"/>
                    </a:lnTo>
                    <a:lnTo>
                      <a:pt x="1512" y="3492"/>
                    </a:lnTo>
                    <a:lnTo>
                      <a:pt x="1472" y="3477"/>
                    </a:lnTo>
                    <a:lnTo>
                      <a:pt x="1422" y="3466"/>
                    </a:lnTo>
                    <a:lnTo>
                      <a:pt x="1377" y="3466"/>
                    </a:lnTo>
                    <a:lnTo>
                      <a:pt x="1327" y="3466"/>
                    </a:lnTo>
                    <a:lnTo>
                      <a:pt x="1285" y="3479"/>
                    </a:lnTo>
                    <a:lnTo>
                      <a:pt x="1255" y="3488"/>
                    </a:lnTo>
                    <a:lnTo>
                      <a:pt x="1264" y="3226"/>
                    </a:lnTo>
                    <a:lnTo>
                      <a:pt x="1030" y="3023"/>
                    </a:lnTo>
                    <a:lnTo>
                      <a:pt x="0" y="284"/>
                    </a:lnTo>
                    <a:lnTo>
                      <a:pt x="34" y="0"/>
                    </a:lnTo>
                    <a:lnTo>
                      <a:pt x="1181" y="3044"/>
                    </a:lnTo>
                    <a:lnTo>
                      <a:pt x="1348" y="3205"/>
                    </a:lnTo>
                    <a:lnTo>
                      <a:pt x="1382" y="3310"/>
                    </a:lnTo>
                    <a:lnTo>
                      <a:pt x="1432" y="3313"/>
                    </a:lnTo>
                    <a:lnTo>
                      <a:pt x="1491" y="3319"/>
                    </a:lnTo>
                    <a:lnTo>
                      <a:pt x="1544" y="3338"/>
                    </a:lnTo>
                    <a:lnTo>
                      <a:pt x="1595" y="3359"/>
                    </a:lnTo>
                    <a:lnTo>
                      <a:pt x="1648" y="3389"/>
                    </a:lnTo>
                    <a:lnTo>
                      <a:pt x="1688" y="3420"/>
                    </a:lnTo>
                    <a:lnTo>
                      <a:pt x="1734" y="3454"/>
                    </a:lnTo>
                    <a:lnTo>
                      <a:pt x="1772" y="3500"/>
                    </a:lnTo>
                    <a:lnTo>
                      <a:pt x="1803" y="3547"/>
                    </a:lnTo>
                    <a:lnTo>
                      <a:pt x="1831" y="3600"/>
                    </a:lnTo>
                    <a:lnTo>
                      <a:pt x="1850" y="3652"/>
                    </a:lnTo>
                    <a:lnTo>
                      <a:pt x="1865" y="3705"/>
                    </a:lnTo>
                    <a:lnTo>
                      <a:pt x="1871" y="3764"/>
                    </a:lnTo>
                    <a:lnTo>
                      <a:pt x="1871" y="3819"/>
                    </a:lnTo>
                    <a:lnTo>
                      <a:pt x="1867" y="3878"/>
                    </a:lnTo>
                    <a:lnTo>
                      <a:pt x="1858" y="3933"/>
                    </a:lnTo>
                    <a:lnTo>
                      <a:pt x="1837" y="3983"/>
                    </a:lnTo>
                    <a:lnTo>
                      <a:pt x="1816" y="4036"/>
                    </a:lnTo>
                    <a:lnTo>
                      <a:pt x="1783" y="4085"/>
                    </a:lnTo>
                    <a:lnTo>
                      <a:pt x="1749" y="4131"/>
                    </a:lnTo>
                    <a:lnTo>
                      <a:pt x="1709" y="4173"/>
                    </a:lnTo>
                    <a:lnTo>
                      <a:pt x="1667" y="4205"/>
                    </a:lnTo>
                    <a:lnTo>
                      <a:pt x="1620" y="4239"/>
                    </a:lnTo>
                    <a:lnTo>
                      <a:pt x="1565" y="4262"/>
                    </a:lnTo>
                    <a:lnTo>
                      <a:pt x="1500" y="4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93" name="Freeform 20"/>
            <p:cNvSpPr>
              <a:spLocks/>
            </p:cNvSpPr>
            <p:nvPr/>
          </p:nvSpPr>
          <p:spPr bwMode="auto">
            <a:xfrm>
              <a:off x="4392" y="2496"/>
              <a:ext cx="67" cy="73"/>
            </a:xfrm>
            <a:custGeom>
              <a:avLst/>
              <a:gdLst>
                <a:gd name="T0" fmla="*/ 4 w 135"/>
                <a:gd name="T1" fmla="*/ 3 h 146"/>
                <a:gd name="T2" fmla="*/ 4 w 135"/>
                <a:gd name="T3" fmla="*/ 2 h 146"/>
                <a:gd name="T4" fmla="*/ 4 w 135"/>
                <a:gd name="T5" fmla="*/ 2 h 146"/>
                <a:gd name="T6" fmla="*/ 3 w 135"/>
                <a:gd name="T7" fmla="*/ 1 h 146"/>
                <a:gd name="T8" fmla="*/ 2 w 135"/>
                <a:gd name="T9" fmla="*/ 1 h 146"/>
                <a:gd name="T10" fmla="*/ 2 w 135"/>
                <a:gd name="T11" fmla="*/ 0 h 146"/>
                <a:gd name="T12" fmla="*/ 1 w 135"/>
                <a:gd name="T13" fmla="*/ 1 h 146"/>
                <a:gd name="T14" fmla="*/ 0 w 135"/>
                <a:gd name="T15" fmla="*/ 1 h 146"/>
                <a:gd name="T16" fmla="*/ 0 w 135"/>
                <a:gd name="T17" fmla="*/ 1 h 146"/>
                <a:gd name="T18" fmla="*/ 0 w 135"/>
                <a:gd name="T19" fmla="*/ 2 h 146"/>
                <a:gd name="T20" fmla="*/ 0 w 135"/>
                <a:gd name="T21" fmla="*/ 3 h 146"/>
                <a:gd name="T22" fmla="*/ 0 w 135"/>
                <a:gd name="T23" fmla="*/ 3 h 146"/>
                <a:gd name="T24" fmla="*/ 0 w 135"/>
                <a:gd name="T25" fmla="*/ 4 h 146"/>
                <a:gd name="T26" fmla="*/ 0 w 135"/>
                <a:gd name="T27" fmla="*/ 5 h 146"/>
                <a:gd name="T28" fmla="*/ 1 w 135"/>
                <a:gd name="T29" fmla="*/ 5 h 146"/>
                <a:gd name="T30" fmla="*/ 1 w 135"/>
                <a:gd name="T31" fmla="*/ 5 h 146"/>
                <a:gd name="T32" fmla="*/ 2 w 135"/>
                <a:gd name="T33" fmla="*/ 5 h 146"/>
                <a:gd name="T34" fmla="*/ 3 w 135"/>
                <a:gd name="T35" fmla="*/ 5 h 146"/>
                <a:gd name="T36" fmla="*/ 3 w 135"/>
                <a:gd name="T37" fmla="*/ 5 h 146"/>
                <a:gd name="T38" fmla="*/ 4 w 135"/>
                <a:gd name="T39" fmla="*/ 4 h 146"/>
                <a:gd name="T40" fmla="*/ 4 w 135"/>
                <a:gd name="T41" fmla="*/ 3 h 146"/>
                <a:gd name="T42" fmla="*/ 4 w 135"/>
                <a:gd name="T43" fmla="*/ 3 h 146"/>
                <a:gd name="T44" fmla="*/ 4 w 135"/>
                <a:gd name="T45" fmla="*/ 3 h 146"/>
                <a:gd name="T46" fmla="*/ 4 w 135"/>
                <a:gd name="T47" fmla="*/ 3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46">
                  <a:moveTo>
                    <a:pt x="135" y="78"/>
                  </a:moveTo>
                  <a:lnTo>
                    <a:pt x="135" y="53"/>
                  </a:lnTo>
                  <a:lnTo>
                    <a:pt x="129" y="34"/>
                  </a:lnTo>
                  <a:lnTo>
                    <a:pt x="110" y="19"/>
                  </a:lnTo>
                  <a:lnTo>
                    <a:pt x="95" y="8"/>
                  </a:lnTo>
                  <a:lnTo>
                    <a:pt x="70" y="0"/>
                  </a:lnTo>
                  <a:lnTo>
                    <a:pt x="49" y="4"/>
                  </a:lnTo>
                  <a:lnTo>
                    <a:pt x="28" y="15"/>
                  </a:lnTo>
                  <a:lnTo>
                    <a:pt x="15" y="29"/>
                  </a:lnTo>
                  <a:lnTo>
                    <a:pt x="5" y="46"/>
                  </a:lnTo>
                  <a:lnTo>
                    <a:pt x="0" y="68"/>
                  </a:lnTo>
                  <a:lnTo>
                    <a:pt x="0" y="89"/>
                  </a:lnTo>
                  <a:lnTo>
                    <a:pt x="9" y="112"/>
                  </a:lnTo>
                  <a:lnTo>
                    <a:pt x="20" y="129"/>
                  </a:lnTo>
                  <a:lnTo>
                    <a:pt x="36" y="139"/>
                  </a:lnTo>
                  <a:lnTo>
                    <a:pt x="55" y="146"/>
                  </a:lnTo>
                  <a:lnTo>
                    <a:pt x="78" y="146"/>
                  </a:lnTo>
                  <a:lnTo>
                    <a:pt x="98" y="139"/>
                  </a:lnTo>
                  <a:lnTo>
                    <a:pt x="114" y="129"/>
                  </a:lnTo>
                  <a:lnTo>
                    <a:pt x="129" y="112"/>
                  </a:lnTo>
                  <a:lnTo>
                    <a:pt x="135" y="89"/>
                  </a:lnTo>
                  <a:lnTo>
                    <a:pt x="1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37" name="Group 21"/>
          <p:cNvGrpSpPr>
            <a:grpSpLocks/>
          </p:cNvGrpSpPr>
          <p:nvPr/>
        </p:nvGrpSpPr>
        <p:grpSpPr bwMode="auto">
          <a:xfrm rot="-2491385">
            <a:off x="1295400" y="1481138"/>
            <a:ext cx="1008063" cy="1152525"/>
            <a:chOff x="1776" y="304"/>
            <a:chExt cx="1881" cy="2150"/>
          </a:xfrm>
        </p:grpSpPr>
        <p:sp>
          <p:nvSpPr>
            <p:cNvPr id="18479" name="Freeform 22"/>
            <p:cNvSpPr>
              <a:spLocks/>
            </p:cNvSpPr>
            <p:nvPr/>
          </p:nvSpPr>
          <p:spPr bwMode="auto">
            <a:xfrm>
              <a:off x="1776" y="304"/>
              <a:ext cx="1881" cy="1550"/>
            </a:xfrm>
            <a:custGeom>
              <a:avLst/>
              <a:gdLst>
                <a:gd name="T0" fmla="*/ 42 w 3762"/>
                <a:gd name="T1" fmla="*/ 92 h 3101"/>
                <a:gd name="T2" fmla="*/ 4 w 3762"/>
                <a:gd name="T3" fmla="*/ 78 h 3101"/>
                <a:gd name="T4" fmla="*/ 20 w 3762"/>
                <a:gd name="T5" fmla="*/ 73 h 3101"/>
                <a:gd name="T6" fmla="*/ 0 w 3762"/>
                <a:gd name="T7" fmla="*/ 58 h 3101"/>
                <a:gd name="T8" fmla="*/ 20 w 3762"/>
                <a:gd name="T9" fmla="*/ 62 h 3101"/>
                <a:gd name="T10" fmla="*/ 6 w 3762"/>
                <a:gd name="T11" fmla="*/ 35 h 3101"/>
                <a:gd name="T12" fmla="*/ 27 w 3762"/>
                <a:gd name="T13" fmla="*/ 46 h 3101"/>
                <a:gd name="T14" fmla="*/ 18 w 3762"/>
                <a:gd name="T15" fmla="*/ 15 h 3101"/>
                <a:gd name="T16" fmla="*/ 42 w 3762"/>
                <a:gd name="T17" fmla="*/ 30 h 3101"/>
                <a:gd name="T18" fmla="*/ 60 w 3762"/>
                <a:gd name="T19" fmla="*/ 0 h 3101"/>
                <a:gd name="T20" fmla="*/ 67 w 3762"/>
                <a:gd name="T21" fmla="*/ 24 h 3101"/>
                <a:gd name="T22" fmla="*/ 99 w 3762"/>
                <a:gd name="T23" fmla="*/ 3 h 3101"/>
                <a:gd name="T24" fmla="*/ 84 w 3762"/>
                <a:gd name="T25" fmla="*/ 30 h 3101"/>
                <a:gd name="T26" fmla="*/ 110 w 3762"/>
                <a:gd name="T27" fmla="*/ 24 h 3101"/>
                <a:gd name="T28" fmla="*/ 97 w 3762"/>
                <a:gd name="T29" fmla="*/ 44 h 3101"/>
                <a:gd name="T30" fmla="*/ 118 w 3762"/>
                <a:gd name="T31" fmla="*/ 42 h 3101"/>
                <a:gd name="T32" fmla="*/ 96 w 3762"/>
                <a:gd name="T33" fmla="*/ 62 h 3101"/>
                <a:gd name="T34" fmla="*/ 116 w 3762"/>
                <a:gd name="T35" fmla="*/ 60 h 3101"/>
                <a:gd name="T36" fmla="*/ 85 w 3762"/>
                <a:gd name="T37" fmla="*/ 81 h 3101"/>
                <a:gd name="T38" fmla="*/ 99 w 3762"/>
                <a:gd name="T39" fmla="*/ 85 h 3101"/>
                <a:gd name="T40" fmla="*/ 68 w 3762"/>
                <a:gd name="T41" fmla="*/ 96 h 3101"/>
                <a:gd name="T42" fmla="*/ 42 w 3762"/>
                <a:gd name="T43" fmla="*/ 92 h 3101"/>
                <a:gd name="T44" fmla="*/ 42 w 3762"/>
                <a:gd name="T45" fmla="*/ 92 h 3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762" h="3101">
                  <a:moveTo>
                    <a:pt x="1334" y="2954"/>
                  </a:moveTo>
                  <a:lnTo>
                    <a:pt x="99" y="2498"/>
                  </a:lnTo>
                  <a:lnTo>
                    <a:pt x="622" y="2365"/>
                  </a:lnTo>
                  <a:lnTo>
                    <a:pt x="0" y="1863"/>
                  </a:lnTo>
                  <a:lnTo>
                    <a:pt x="610" y="1996"/>
                  </a:lnTo>
                  <a:lnTo>
                    <a:pt x="165" y="1148"/>
                  </a:lnTo>
                  <a:lnTo>
                    <a:pt x="835" y="1483"/>
                  </a:lnTo>
                  <a:lnTo>
                    <a:pt x="555" y="491"/>
                  </a:lnTo>
                  <a:lnTo>
                    <a:pt x="1323" y="972"/>
                  </a:lnTo>
                  <a:lnTo>
                    <a:pt x="1891" y="0"/>
                  </a:lnTo>
                  <a:lnTo>
                    <a:pt x="2137" y="782"/>
                  </a:lnTo>
                  <a:lnTo>
                    <a:pt x="3161" y="124"/>
                  </a:lnTo>
                  <a:lnTo>
                    <a:pt x="2671" y="960"/>
                  </a:lnTo>
                  <a:lnTo>
                    <a:pt x="3517" y="793"/>
                  </a:lnTo>
                  <a:lnTo>
                    <a:pt x="3083" y="1439"/>
                  </a:lnTo>
                  <a:lnTo>
                    <a:pt x="3762" y="1350"/>
                  </a:lnTo>
                  <a:lnTo>
                    <a:pt x="3072" y="2008"/>
                  </a:lnTo>
                  <a:lnTo>
                    <a:pt x="3695" y="1930"/>
                  </a:lnTo>
                  <a:lnTo>
                    <a:pt x="2705" y="2599"/>
                  </a:lnTo>
                  <a:lnTo>
                    <a:pt x="3138" y="2720"/>
                  </a:lnTo>
                  <a:lnTo>
                    <a:pt x="2171" y="3101"/>
                  </a:lnTo>
                  <a:lnTo>
                    <a:pt x="1334" y="2954"/>
                  </a:lnTo>
                  <a:close/>
                </a:path>
              </a:pathLst>
            </a:custGeom>
            <a:solidFill>
              <a:srgbClr val="66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0" name="Freeform 23"/>
            <p:cNvSpPr>
              <a:spLocks/>
            </p:cNvSpPr>
            <p:nvPr/>
          </p:nvSpPr>
          <p:spPr bwMode="auto">
            <a:xfrm>
              <a:off x="2304" y="817"/>
              <a:ext cx="936" cy="1572"/>
            </a:xfrm>
            <a:custGeom>
              <a:avLst/>
              <a:gdLst>
                <a:gd name="T0" fmla="*/ 32 w 1870"/>
                <a:gd name="T1" fmla="*/ 99 h 3144"/>
                <a:gd name="T2" fmla="*/ 43 w 1870"/>
                <a:gd name="T3" fmla="*/ 56 h 3144"/>
                <a:gd name="T4" fmla="*/ 59 w 1870"/>
                <a:gd name="T5" fmla="*/ 31 h 3144"/>
                <a:gd name="T6" fmla="*/ 30 w 1870"/>
                <a:gd name="T7" fmla="*/ 0 h 3144"/>
                <a:gd name="T8" fmla="*/ 6 w 1870"/>
                <a:gd name="T9" fmla="*/ 14 h 3144"/>
                <a:gd name="T10" fmla="*/ 0 w 1870"/>
                <a:gd name="T11" fmla="*/ 41 h 3144"/>
                <a:gd name="T12" fmla="*/ 13 w 1870"/>
                <a:gd name="T13" fmla="*/ 59 h 3144"/>
                <a:gd name="T14" fmla="*/ 11 w 1870"/>
                <a:gd name="T15" fmla="*/ 94 h 3144"/>
                <a:gd name="T16" fmla="*/ 32 w 1870"/>
                <a:gd name="T17" fmla="*/ 99 h 3144"/>
                <a:gd name="T18" fmla="*/ 32 w 1870"/>
                <a:gd name="T19" fmla="*/ 99 h 3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0" h="3144">
                  <a:moveTo>
                    <a:pt x="1013" y="3144"/>
                  </a:moveTo>
                  <a:lnTo>
                    <a:pt x="1346" y="1771"/>
                  </a:lnTo>
                  <a:lnTo>
                    <a:pt x="1870" y="969"/>
                  </a:lnTo>
                  <a:lnTo>
                    <a:pt x="935" y="0"/>
                  </a:lnTo>
                  <a:lnTo>
                    <a:pt x="179" y="435"/>
                  </a:lnTo>
                  <a:lnTo>
                    <a:pt x="0" y="1304"/>
                  </a:lnTo>
                  <a:lnTo>
                    <a:pt x="412" y="1883"/>
                  </a:lnTo>
                  <a:lnTo>
                    <a:pt x="344" y="2997"/>
                  </a:lnTo>
                  <a:lnTo>
                    <a:pt x="1013" y="3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1" name="Freeform 24"/>
            <p:cNvSpPr>
              <a:spLocks/>
            </p:cNvSpPr>
            <p:nvPr/>
          </p:nvSpPr>
          <p:spPr bwMode="auto">
            <a:xfrm>
              <a:off x="2388" y="1129"/>
              <a:ext cx="595" cy="858"/>
            </a:xfrm>
            <a:custGeom>
              <a:avLst/>
              <a:gdLst>
                <a:gd name="T0" fmla="*/ 10 w 1190"/>
                <a:gd name="T1" fmla="*/ 51 h 1717"/>
                <a:gd name="T2" fmla="*/ 13 w 1190"/>
                <a:gd name="T3" fmla="*/ 46 h 1717"/>
                <a:gd name="T4" fmla="*/ 10 w 1190"/>
                <a:gd name="T5" fmla="*/ 27 h 1717"/>
                <a:gd name="T6" fmla="*/ 0 w 1190"/>
                <a:gd name="T7" fmla="*/ 12 h 1717"/>
                <a:gd name="T8" fmla="*/ 7 w 1190"/>
                <a:gd name="T9" fmla="*/ 5 h 1717"/>
                <a:gd name="T10" fmla="*/ 13 w 1190"/>
                <a:gd name="T11" fmla="*/ 9 h 1717"/>
                <a:gd name="T12" fmla="*/ 16 w 1190"/>
                <a:gd name="T13" fmla="*/ 0 h 1717"/>
                <a:gd name="T14" fmla="*/ 24 w 1190"/>
                <a:gd name="T15" fmla="*/ 8 h 1717"/>
                <a:gd name="T16" fmla="*/ 38 w 1190"/>
                <a:gd name="T17" fmla="*/ 7 h 1717"/>
                <a:gd name="T18" fmla="*/ 37 w 1190"/>
                <a:gd name="T19" fmla="*/ 18 h 1717"/>
                <a:gd name="T20" fmla="*/ 28 w 1190"/>
                <a:gd name="T21" fmla="*/ 32 h 1717"/>
                <a:gd name="T22" fmla="*/ 22 w 1190"/>
                <a:gd name="T23" fmla="*/ 49 h 1717"/>
                <a:gd name="T24" fmla="*/ 23 w 1190"/>
                <a:gd name="T25" fmla="*/ 23 h 1717"/>
                <a:gd name="T26" fmla="*/ 17 w 1190"/>
                <a:gd name="T27" fmla="*/ 26 h 1717"/>
                <a:gd name="T28" fmla="*/ 11 w 1190"/>
                <a:gd name="T29" fmla="*/ 19 h 1717"/>
                <a:gd name="T30" fmla="*/ 18 w 1190"/>
                <a:gd name="T31" fmla="*/ 45 h 1717"/>
                <a:gd name="T32" fmla="*/ 18 w 1190"/>
                <a:gd name="T33" fmla="*/ 53 h 1717"/>
                <a:gd name="T34" fmla="*/ 10 w 1190"/>
                <a:gd name="T35" fmla="*/ 51 h 1717"/>
                <a:gd name="T36" fmla="*/ 10 w 1190"/>
                <a:gd name="T37" fmla="*/ 51 h 17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0" h="1717">
                  <a:moveTo>
                    <a:pt x="301" y="1650"/>
                  </a:moveTo>
                  <a:lnTo>
                    <a:pt x="401" y="1483"/>
                  </a:lnTo>
                  <a:lnTo>
                    <a:pt x="312" y="892"/>
                  </a:lnTo>
                  <a:lnTo>
                    <a:pt x="0" y="390"/>
                  </a:lnTo>
                  <a:lnTo>
                    <a:pt x="223" y="179"/>
                  </a:lnTo>
                  <a:lnTo>
                    <a:pt x="390" y="312"/>
                  </a:lnTo>
                  <a:lnTo>
                    <a:pt x="512" y="0"/>
                  </a:lnTo>
                  <a:lnTo>
                    <a:pt x="768" y="268"/>
                  </a:lnTo>
                  <a:lnTo>
                    <a:pt x="1190" y="234"/>
                  </a:lnTo>
                  <a:lnTo>
                    <a:pt x="1169" y="603"/>
                  </a:lnTo>
                  <a:lnTo>
                    <a:pt x="890" y="1048"/>
                  </a:lnTo>
                  <a:lnTo>
                    <a:pt x="679" y="1595"/>
                  </a:lnTo>
                  <a:lnTo>
                    <a:pt x="734" y="759"/>
                  </a:lnTo>
                  <a:lnTo>
                    <a:pt x="523" y="837"/>
                  </a:lnTo>
                  <a:lnTo>
                    <a:pt x="333" y="637"/>
                  </a:lnTo>
                  <a:lnTo>
                    <a:pt x="546" y="1460"/>
                  </a:lnTo>
                  <a:lnTo>
                    <a:pt x="567" y="1717"/>
                  </a:lnTo>
                  <a:lnTo>
                    <a:pt x="301" y="1650"/>
                  </a:lnTo>
                  <a:close/>
                </a:path>
              </a:pathLst>
            </a:custGeom>
            <a:solidFill>
              <a:srgbClr val="FFF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2" name="Freeform 25"/>
            <p:cNvSpPr>
              <a:spLocks/>
            </p:cNvSpPr>
            <p:nvPr/>
          </p:nvSpPr>
          <p:spPr bwMode="auto">
            <a:xfrm>
              <a:off x="2472" y="2010"/>
              <a:ext cx="322" cy="329"/>
            </a:xfrm>
            <a:custGeom>
              <a:avLst/>
              <a:gdLst>
                <a:gd name="T0" fmla="*/ 6 w 645"/>
                <a:gd name="T1" fmla="*/ 0 h 658"/>
                <a:gd name="T2" fmla="*/ 20 w 645"/>
                <a:gd name="T3" fmla="*/ 6 h 658"/>
                <a:gd name="T4" fmla="*/ 15 w 645"/>
                <a:gd name="T5" fmla="*/ 10 h 658"/>
                <a:gd name="T6" fmla="*/ 18 w 645"/>
                <a:gd name="T7" fmla="*/ 20 h 658"/>
                <a:gd name="T8" fmla="*/ 1 w 645"/>
                <a:gd name="T9" fmla="*/ 21 h 658"/>
                <a:gd name="T10" fmla="*/ 0 w 645"/>
                <a:gd name="T11" fmla="*/ 1 h 658"/>
                <a:gd name="T12" fmla="*/ 6 w 645"/>
                <a:gd name="T13" fmla="*/ 0 h 658"/>
                <a:gd name="T14" fmla="*/ 6 w 645"/>
                <a:gd name="T15" fmla="*/ 0 h 6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 h="658">
                  <a:moveTo>
                    <a:pt x="200" y="0"/>
                  </a:moveTo>
                  <a:lnTo>
                    <a:pt x="645" y="188"/>
                  </a:lnTo>
                  <a:lnTo>
                    <a:pt x="500" y="301"/>
                  </a:lnTo>
                  <a:lnTo>
                    <a:pt x="601" y="612"/>
                  </a:lnTo>
                  <a:lnTo>
                    <a:pt x="33" y="658"/>
                  </a:lnTo>
                  <a:lnTo>
                    <a:pt x="0" y="12"/>
                  </a:lnTo>
                  <a:lnTo>
                    <a:pt x="200" y="0"/>
                  </a:lnTo>
                  <a:close/>
                </a:path>
              </a:pathLst>
            </a:custGeom>
            <a:solidFill>
              <a:srgbClr val="C2C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3" name="Freeform 26"/>
            <p:cNvSpPr>
              <a:spLocks/>
            </p:cNvSpPr>
            <p:nvPr/>
          </p:nvSpPr>
          <p:spPr bwMode="auto">
            <a:xfrm>
              <a:off x="2226" y="829"/>
              <a:ext cx="524" cy="863"/>
            </a:xfrm>
            <a:custGeom>
              <a:avLst/>
              <a:gdLst>
                <a:gd name="T0" fmla="*/ 26 w 1049"/>
                <a:gd name="T1" fmla="*/ 0 h 1726"/>
                <a:gd name="T2" fmla="*/ 11 w 1049"/>
                <a:gd name="T3" fmla="*/ 6 h 1726"/>
                <a:gd name="T4" fmla="*/ 0 w 1049"/>
                <a:gd name="T5" fmla="*/ 24 h 1726"/>
                <a:gd name="T6" fmla="*/ 0 w 1049"/>
                <a:gd name="T7" fmla="*/ 40 h 1726"/>
                <a:gd name="T8" fmla="*/ 8 w 1049"/>
                <a:gd name="T9" fmla="*/ 49 h 1726"/>
                <a:gd name="T10" fmla="*/ 20 w 1049"/>
                <a:gd name="T11" fmla="*/ 54 h 1726"/>
                <a:gd name="T12" fmla="*/ 9 w 1049"/>
                <a:gd name="T13" fmla="*/ 45 h 1726"/>
                <a:gd name="T14" fmla="*/ 4 w 1049"/>
                <a:gd name="T15" fmla="*/ 33 h 1726"/>
                <a:gd name="T16" fmla="*/ 8 w 1049"/>
                <a:gd name="T17" fmla="*/ 17 h 1726"/>
                <a:gd name="T18" fmla="*/ 20 w 1049"/>
                <a:gd name="T19" fmla="*/ 7 h 1726"/>
                <a:gd name="T20" fmla="*/ 32 w 1049"/>
                <a:gd name="T21" fmla="*/ 2 h 1726"/>
                <a:gd name="T22" fmla="*/ 26 w 1049"/>
                <a:gd name="T23" fmla="*/ 0 h 1726"/>
                <a:gd name="T24" fmla="*/ 26 w 1049"/>
                <a:gd name="T25" fmla="*/ 0 h 17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9" h="1726">
                  <a:moveTo>
                    <a:pt x="838" y="0"/>
                  </a:moveTo>
                  <a:lnTo>
                    <a:pt x="377" y="188"/>
                  </a:lnTo>
                  <a:lnTo>
                    <a:pt x="0" y="752"/>
                  </a:lnTo>
                  <a:lnTo>
                    <a:pt x="0" y="1264"/>
                  </a:lnTo>
                  <a:lnTo>
                    <a:pt x="266" y="1562"/>
                  </a:lnTo>
                  <a:lnTo>
                    <a:pt x="650" y="1726"/>
                  </a:lnTo>
                  <a:lnTo>
                    <a:pt x="306" y="1427"/>
                  </a:lnTo>
                  <a:lnTo>
                    <a:pt x="156" y="1028"/>
                  </a:lnTo>
                  <a:lnTo>
                    <a:pt x="274" y="541"/>
                  </a:lnTo>
                  <a:lnTo>
                    <a:pt x="643" y="211"/>
                  </a:lnTo>
                  <a:lnTo>
                    <a:pt x="1049" y="38"/>
                  </a:lnTo>
                  <a:lnTo>
                    <a:pt x="8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4" name="Freeform 27"/>
            <p:cNvSpPr>
              <a:spLocks/>
            </p:cNvSpPr>
            <p:nvPr/>
          </p:nvSpPr>
          <p:spPr bwMode="auto">
            <a:xfrm>
              <a:off x="2425" y="1657"/>
              <a:ext cx="271" cy="707"/>
            </a:xfrm>
            <a:custGeom>
              <a:avLst/>
              <a:gdLst>
                <a:gd name="T0" fmla="*/ 1 w 542"/>
                <a:gd name="T1" fmla="*/ 0 h 1414"/>
                <a:gd name="T2" fmla="*/ 3 w 542"/>
                <a:gd name="T3" fmla="*/ 10 h 1414"/>
                <a:gd name="T4" fmla="*/ 3 w 542"/>
                <a:gd name="T5" fmla="*/ 21 h 1414"/>
                <a:gd name="T6" fmla="*/ 1 w 542"/>
                <a:gd name="T7" fmla="*/ 23 h 1414"/>
                <a:gd name="T8" fmla="*/ 2 w 542"/>
                <a:gd name="T9" fmla="*/ 29 h 1414"/>
                <a:gd name="T10" fmla="*/ 0 w 542"/>
                <a:gd name="T11" fmla="*/ 40 h 1414"/>
                <a:gd name="T12" fmla="*/ 4 w 542"/>
                <a:gd name="T13" fmla="*/ 45 h 1414"/>
                <a:gd name="T14" fmla="*/ 13 w 542"/>
                <a:gd name="T15" fmla="*/ 44 h 1414"/>
                <a:gd name="T16" fmla="*/ 12 w 542"/>
                <a:gd name="T17" fmla="*/ 39 h 1414"/>
                <a:gd name="T18" fmla="*/ 8 w 542"/>
                <a:gd name="T19" fmla="*/ 42 h 1414"/>
                <a:gd name="T20" fmla="*/ 9 w 542"/>
                <a:gd name="T21" fmla="*/ 36 h 1414"/>
                <a:gd name="T22" fmla="*/ 4 w 542"/>
                <a:gd name="T23" fmla="*/ 38 h 1414"/>
                <a:gd name="T24" fmla="*/ 7 w 542"/>
                <a:gd name="T25" fmla="*/ 33 h 1414"/>
                <a:gd name="T26" fmla="*/ 14 w 542"/>
                <a:gd name="T27" fmla="*/ 34 h 1414"/>
                <a:gd name="T28" fmla="*/ 11 w 542"/>
                <a:gd name="T29" fmla="*/ 28 h 1414"/>
                <a:gd name="T30" fmla="*/ 7 w 542"/>
                <a:gd name="T31" fmla="*/ 29 h 1414"/>
                <a:gd name="T32" fmla="*/ 9 w 542"/>
                <a:gd name="T33" fmla="*/ 25 h 1414"/>
                <a:gd name="T34" fmla="*/ 5 w 542"/>
                <a:gd name="T35" fmla="*/ 23 h 1414"/>
                <a:gd name="T36" fmla="*/ 17 w 542"/>
                <a:gd name="T37" fmla="*/ 24 h 1414"/>
                <a:gd name="T38" fmla="*/ 7 w 542"/>
                <a:gd name="T39" fmla="*/ 19 h 1414"/>
                <a:gd name="T40" fmla="*/ 5 w 542"/>
                <a:gd name="T41" fmla="*/ 7 h 1414"/>
                <a:gd name="T42" fmla="*/ 1 w 542"/>
                <a:gd name="T43" fmla="*/ 0 h 1414"/>
                <a:gd name="T44" fmla="*/ 1 w 542"/>
                <a:gd name="T45" fmla="*/ 0 h 14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2" h="1414">
                  <a:moveTo>
                    <a:pt x="8" y="0"/>
                  </a:moveTo>
                  <a:lnTo>
                    <a:pt x="78" y="314"/>
                  </a:lnTo>
                  <a:lnTo>
                    <a:pt x="86" y="652"/>
                  </a:lnTo>
                  <a:lnTo>
                    <a:pt x="8" y="707"/>
                  </a:lnTo>
                  <a:lnTo>
                    <a:pt x="48" y="918"/>
                  </a:lnTo>
                  <a:lnTo>
                    <a:pt x="0" y="1257"/>
                  </a:lnTo>
                  <a:lnTo>
                    <a:pt x="126" y="1414"/>
                  </a:lnTo>
                  <a:lnTo>
                    <a:pt x="400" y="1390"/>
                  </a:lnTo>
                  <a:lnTo>
                    <a:pt x="384" y="1234"/>
                  </a:lnTo>
                  <a:lnTo>
                    <a:pt x="244" y="1319"/>
                  </a:lnTo>
                  <a:lnTo>
                    <a:pt x="284" y="1139"/>
                  </a:lnTo>
                  <a:lnTo>
                    <a:pt x="118" y="1209"/>
                  </a:lnTo>
                  <a:lnTo>
                    <a:pt x="211" y="1036"/>
                  </a:lnTo>
                  <a:lnTo>
                    <a:pt x="439" y="1068"/>
                  </a:lnTo>
                  <a:lnTo>
                    <a:pt x="346" y="895"/>
                  </a:lnTo>
                  <a:lnTo>
                    <a:pt x="196" y="928"/>
                  </a:lnTo>
                  <a:lnTo>
                    <a:pt x="266" y="800"/>
                  </a:lnTo>
                  <a:lnTo>
                    <a:pt x="151" y="723"/>
                  </a:lnTo>
                  <a:lnTo>
                    <a:pt x="542" y="738"/>
                  </a:lnTo>
                  <a:lnTo>
                    <a:pt x="204" y="582"/>
                  </a:lnTo>
                  <a:lnTo>
                    <a:pt x="151" y="19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5" name="Freeform 28"/>
            <p:cNvSpPr>
              <a:spLocks/>
            </p:cNvSpPr>
            <p:nvPr/>
          </p:nvSpPr>
          <p:spPr bwMode="auto">
            <a:xfrm>
              <a:off x="2665" y="2139"/>
              <a:ext cx="70" cy="52"/>
            </a:xfrm>
            <a:custGeom>
              <a:avLst/>
              <a:gdLst>
                <a:gd name="T0" fmla="*/ 0 w 141"/>
                <a:gd name="T1" fmla="*/ 4 h 102"/>
                <a:gd name="T2" fmla="*/ 2 w 141"/>
                <a:gd name="T3" fmla="*/ 0 h 102"/>
                <a:gd name="T4" fmla="*/ 4 w 141"/>
                <a:gd name="T5" fmla="*/ 4 h 102"/>
                <a:gd name="T6" fmla="*/ 0 w 141"/>
                <a:gd name="T7" fmla="*/ 4 h 102"/>
                <a:gd name="T8" fmla="*/ 0 w 141"/>
                <a:gd name="T9" fmla="*/ 4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02">
                  <a:moveTo>
                    <a:pt x="0" y="102"/>
                  </a:moveTo>
                  <a:lnTo>
                    <a:pt x="78" y="0"/>
                  </a:lnTo>
                  <a:lnTo>
                    <a:pt x="141" y="102"/>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6" name="Freeform 29"/>
            <p:cNvSpPr>
              <a:spLocks/>
            </p:cNvSpPr>
            <p:nvPr/>
          </p:nvSpPr>
          <p:spPr bwMode="auto">
            <a:xfrm>
              <a:off x="2574" y="2371"/>
              <a:ext cx="196" cy="83"/>
            </a:xfrm>
            <a:custGeom>
              <a:avLst/>
              <a:gdLst>
                <a:gd name="T0" fmla="*/ 1 w 391"/>
                <a:gd name="T1" fmla="*/ 0 h 165"/>
                <a:gd name="T2" fmla="*/ 13 w 391"/>
                <a:gd name="T3" fmla="*/ 0 h 165"/>
                <a:gd name="T4" fmla="*/ 11 w 391"/>
                <a:gd name="T5" fmla="*/ 5 h 165"/>
                <a:gd name="T6" fmla="*/ 4 w 391"/>
                <a:gd name="T7" fmla="*/ 6 h 165"/>
                <a:gd name="T8" fmla="*/ 0 w 391"/>
                <a:gd name="T9" fmla="*/ 4 h 165"/>
                <a:gd name="T10" fmla="*/ 1 w 391"/>
                <a:gd name="T11" fmla="*/ 0 h 165"/>
                <a:gd name="T12" fmla="*/ 1 w 391"/>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1" h="165">
                  <a:moveTo>
                    <a:pt x="7" y="0"/>
                  </a:moveTo>
                  <a:lnTo>
                    <a:pt x="391" y="0"/>
                  </a:lnTo>
                  <a:lnTo>
                    <a:pt x="321" y="133"/>
                  </a:lnTo>
                  <a:lnTo>
                    <a:pt x="118" y="165"/>
                  </a:lnTo>
                  <a:lnTo>
                    <a:pt x="0" y="10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7" name="Freeform 30"/>
            <p:cNvSpPr>
              <a:spLocks/>
            </p:cNvSpPr>
            <p:nvPr/>
          </p:nvSpPr>
          <p:spPr bwMode="auto">
            <a:xfrm>
              <a:off x="2822" y="2069"/>
              <a:ext cx="31" cy="212"/>
            </a:xfrm>
            <a:custGeom>
              <a:avLst/>
              <a:gdLst>
                <a:gd name="T0" fmla="*/ 1 w 63"/>
                <a:gd name="T1" fmla="*/ 0 h 424"/>
                <a:gd name="T2" fmla="*/ 0 w 63"/>
                <a:gd name="T3" fmla="*/ 10 h 424"/>
                <a:gd name="T4" fmla="*/ 1 w 63"/>
                <a:gd name="T5" fmla="*/ 14 h 424"/>
                <a:gd name="T6" fmla="*/ 1 w 63"/>
                <a:gd name="T7" fmla="*/ 0 h 424"/>
                <a:gd name="T8" fmla="*/ 1 w 63"/>
                <a:gd name="T9" fmla="*/ 0 h 4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424">
                  <a:moveTo>
                    <a:pt x="55" y="0"/>
                  </a:moveTo>
                  <a:lnTo>
                    <a:pt x="0" y="291"/>
                  </a:lnTo>
                  <a:lnTo>
                    <a:pt x="63" y="42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8" name="Freeform 31"/>
            <p:cNvSpPr>
              <a:spLocks/>
            </p:cNvSpPr>
            <p:nvPr/>
          </p:nvSpPr>
          <p:spPr bwMode="auto">
            <a:xfrm>
              <a:off x="2727" y="1668"/>
              <a:ext cx="200" cy="354"/>
            </a:xfrm>
            <a:custGeom>
              <a:avLst/>
              <a:gdLst>
                <a:gd name="T0" fmla="*/ 0 w 399"/>
                <a:gd name="T1" fmla="*/ 23 h 707"/>
                <a:gd name="T2" fmla="*/ 7 w 399"/>
                <a:gd name="T3" fmla="*/ 20 h 707"/>
                <a:gd name="T4" fmla="*/ 8 w 399"/>
                <a:gd name="T5" fmla="*/ 10 h 707"/>
                <a:gd name="T6" fmla="*/ 13 w 399"/>
                <a:gd name="T7" fmla="*/ 0 h 707"/>
                <a:gd name="T8" fmla="*/ 10 w 399"/>
                <a:gd name="T9" fmla="*/ 16 h 707"/>
                <a:gd name="T10" fmla="*/ 10 w 399"/>
                <a:gd name="T11" fmla="*/ 22 h 707"/>
                <a:gd name="T12" fmla="*/ 0 w 399"/>
                <a:gd name="T13" fmla="*/ 23 h 707"/>
                <a:gd name="T14" fmla="*/ 0 w 399"/>
                <a:gd name="T15" fmla="*/ 23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9" h="707">
                  <a:moveTo>
                    <a:pt x="0" y="707"/>
                  </a:moveTo>
                  <a:lnTo>
                    <a:pt x="211" y="622"/>
                  </a:lnTo>
                  <a:lnTo>
                    <a:pt x="226" y="316"/>
                  </a:lnTo>
                  <a:lnTo>
                    <a:pt x="399" y="0"/>
                  </a:lnTo>
                  <a:lnTo>
                    <a:pt x="306" y="504"/>
                  </a:lnTo>
                  <a:lnTo>
                    <a:pt x="306" y="700"/>
                  </a:lnTo>
                  <a:lnTo>
                    <a:pt x="0" y="7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9" name="Freeform 32"/>
            <p:cNvSpPr>
              <a:spLocks/>
            </p:cNvSpPr>
            <p:nvPr/>
          </p:nvSpPr>
          <p:spPr bwMode="auto">
            <a:xfrm>
              <a:off x="2860" y="864"/>
              <a:ext cx="322" cy="761"/>
            </a:xfrm>
            <a:custGeom>
              <a:avLst/>
              <a:gdLst>
                <a:gd name="T0" fmla="*/ 5 w 643"/>
                <a:gd name="T1" fmla="*/ 48 h 1522"/>
                <a:gd name="T2" fmla="*/ 15 w 643"/>
                <a:gd name="T3" fmla="*/ 39 h 1522"/>
                <a:gd name="T4" fmla="*/ 17 w 643"/>
                <a:gd name="T5" fmla="*/ 26 h 1522"/>
                <a:gd name="T6" fmla="*/ 12 w 643"/>
                <a:gd name="T7" fmla="*/ 11 h 1522"/>
                <a:gd name="T8" fmla="*/ 0 w 643"/>
                <a:gd name="T9" fmla="*/ 0 h 1522"/>
                <a:gd name="T10" fmla="*/ 10 w 643"/>
                <a:gd name="T11" fmla="*/ 4 h 1522"/>
                <a:gd name="T12" fmla="*/ 20 w 643"/>
                <a:gd name="T13" fmla="*/ 16 h 1522"/>
                <a:gd name="T14" fmla="*/ 21 w 643"/>
                <a:gd name="T15" fmla="*/ 33 h 1522"/>
                <a:gd name="T16" fmla="*/ 14 w 643"/>
                <a:gd name="T17" fmla="*/ 45 h 1522"/>
                <a:gd name="T18" fmla="*/ 5 w 643"/>
                <a:gd name="T19" fmla="*/ 48 h 1522"/>
                <a:gd name="T20" fmla="*/ 5 w 643"/>
                <a:gd name="T21" fmla="*/ 48 h 1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3" h="1522">
                  <a:moveTo>
                    <a:pt x="156" y="1522"/>
                  </a:moveTo>
                  <a:lnTo>
                    <a:pt x="462" y="1239"/>
                  </a:lnTo>
                  <a:lnTo>
                    <a:pt x="542" y="808"/>
                  </a:lnTo>
                  <a:lnTo>
                    <a:pt x="369" y="329"/>
                  </a:lnTo>
                  <a:lnTo>
                    <a:pt x="0" y="0"/>
                  </a:lnTo>
                  <a:lnTo>
                    <a:pt x="306" y="125"/>
                  </a:lnTo>
                  <a:lnTo>
                    <a:pt x="612" y="487"/>
                  </a:lnTo>
                  <a:lnTo>
                    <a:pt x="643" y="1028"/>
                  </a:lnTo>
                  <a:lnTo>
                    <a:pt x="447" y="1437"/>
                  </a:lnTo>
                  <a:lnTo>
                    <a:pt x="156" y="15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0" name="Freeform 33"/>
            <p:cNvSpPr>
              <a:spLocks/>
            </p:cNvSpPr>
            <p:nvPr/>
          </p:nvSpPr>
          <p:spPr bwMode="auto">
            <a:xfrm>
              <a:off x="2477" y="1240"/>
              <a:ext cx="439" cy="687"/>
            </a:xfrm>
            <a:custGeom>
              <a:avLst/>
              <a:gdLst>
                <a:gd name="T0" fmla="*/ 11 w 878"/>
                <a:gd name="T1" fmla="*/ 43 h 1374"/>
                <a:gd name="T2" fmla="*/ 10 w 878"/>
                <a:gd name="T3" fmla="*/ 32 h 1374"/>
                <a:gd name="T4" fmla="*/ 0 w 878"/>
                <a:gd name="T5" fmla="*/ 8 h 1374"/>
                <a:gd name="T6" fmla="*/ 3 w 878"/>
                <a:gd name="T7" fmla="*/ 4 h 1374"/>
                <a:gd name="T8" fmla="*/ 7 w 878"/>
                <a:gd name="T9" fmla="*/ 10 h 1374"/>
                <a:gd name="T10" fmla="*/ 11 w 878"/>
                <a:gd name="T11" fmla="*/ 1 h 1374"/>
                <a:gd name="T12" fmla="*/ 14 w 878"/>
                <a:gd name="T13" fmla="*/ 0 h 1374"/>
                <a:gd name="T14" fmla="*/ 15 w 878"/>
                <a:gd name="T15" fmla="*/ 8 h 1374"/>
                <a:gd name="T16" fmla="*/ 19 w 878"/>
                <a:gd name="T17" fmla="*/ 6 h 1374"/>
                <a:gd name="T18" fmla="*/ 20 w 878"/>
                <a:gd name="T19" fmla="*/ 10 h 1374"/>
                <a:gd name="T20" fmla="*/ 27 w 878"/>
                <a:gd name="T21" fmla="*/ 4 h 1374"/>
                <a:gd name="T22" fmla="*/ 28 w 878"/>
                <a:gd name="T23" fmla="*/ 9 h 1374"/>
                <a:gd name="T24" fmla="*/ 20 w 878"/>
                <a:gd name="T25" fmla="*/ 27 h 1374"/>
                <a:gd name="T26" fmla="*/ 18 w 878"/>
                <a:gd name="T27" fmla="*/ 38 h 1374"/>
                <a:gd name="T28" fmla="*/ 16 w 878"/>
                <a:gd name="T29" fmla="*/ 34 h 1374"/>
                <a:gd name="T30" fmla="*/ 20 w 878"/>
                <a:gd name="T31" fmla="*/ 23 h 1374"/>
                <a:gd name="T32" fmla="*/ 25 w 878"/>
                <a:gd name="T33" fmla="*/ 9 h 1374"/>
                <a:gd name="T34" fmla="*/ 23 w 878"/>
                <a:gd name="T35" fmla="*/ 9 h 1374"/>
                <a:gd name="T36" fmla="*/ 20 w 878"/>
                <a:gd name="T37" fmla="*/ 15 h 1374"/>
                <a:gd name="T38" fmla="*/ 18 w 878"/>
                <a:gd name="T39" fmla="*/ 9 h 1374"/>
                <a:gd name="T40" fmla="*/ 15 w 878"/>
                <a:gd name="T41" fmla="*/ 12 h 1374"/>
                <a:gd name="T42" fmla="*/ 15 w 878"/>
                <a:gd name="T43" fmla="*/ 16 h 1374"/>
                <a:gd name="T44" fmla="*/ 13 w 878"/>
                <a:gd name="T45" fmla="*/ 16 h 1374"/>
                <a:gd name="T46" fmla="*/ 12 w 878"/>
                <a:gd name="T47" fmla="*/ 5 h 1374"/>
                <a:gd name="T48" fmla="*/ 8 w 878"/>
                <a:gd name="T49" fmla="*/ 13 h 1374"/>
                <a:gd name="T50" fmla="*/ 3 w 878"/>
                <a:gd name="T51" fmla="*/ 10 h 1374"/>
                <a:gd name="T52" fmla="*/ 10 w 878"/>
                <a:gd name="T53" fmla="*/ 23 h 1374"/>
                <a:gd name="T54" fmla="*/ 12 w 878"/>
                <a:gd name="T55" fmla="*/ 34 h 1374"/>
                <a:gd name="T56" fmla="*/ 11 w 878"/>
                <a:gd name="T57" fmla="*/ 43 h 1374"/>
                <a:gd name="T58" fmla="*/ 11 w 878"/>
                <a:gd name="T59" fmla="*/ 43 h 13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78" h="1374">
                  <a:moveTo>
                    <a:pt x="321" y="1374"/>
                  </a:moveTo>
                  <a:lnTo>
                    <a:pt x="314" y="1005"/>
                  </a:lnTo>
                  <a:lnTo>
                    <a:pt x="0" y="235"/>
                  </a:lnTo>
                  <a:lnTo>
                    <a:pt x="70" y="102"/>
                  </a:lnTo>
                  <a:lnTo>
                    <a:pt x="219" y="290"/>
                  </a:lnTo>
                  <a:lnTo>
                    <a:pt x="344" y="7"/>
                  </a:lnTo>
                  <a:lnTo>
                    <a:pt x="432" y="0"/>
                  </a:lnTo>
                  <a:lnTo>
                    <a:pt x="470" y="252"/>
                  </a:lnTo>
                  <a:lnTo>
                    <a:pt x="580" y="180"/>
                  </a:lnTo>
                  <a:lnTo>
                    <a:pt x="627" y="290"/>
                  </a:lnTo>
                  <a:lnTo>
                    <a:pt x="838" y="110"/>
                  </a:lnTo>
                  <a:lnTo>
                    <a:pt x="878" y="260"/>
                  </a:lnTo>
                  <a:lnTo>
                    <a:pt x="627" y="855"/>
                  </a:lnTo>
                  <a:lnTo>
                    <a:pt x="547" y="1201"/>
                  </a:lnTo>
                  <a:lnTo>
                    <a:pt x="509" y="1083"/>
                  </a:lnTo>
                  <a:lnTo>
                    <a:pt x="620" y="707"/>
                  </a:lnTo>
                  <a:lnTo>
                    <a:pt x="791" y="283"/>
                  </a:lnTo>
                  <a:lnTo>
                    <a:pt x="720" y="283"/>
                  </a:lnTo>
                  <a:lnTo>
                    <a:pt x="610" y="463"/>
                  </a:lnTo>
                  <a:lnTo>
                    <a:pt x="547" y="275"/>
                  </a:lnTo>
                  <a:lnTo>
                    <a:pt x="477" y="353"/>
                  </a:lnTo>
                  <a:lnTo>
                    <a:pt x="454" y="496"/>
                  </a:lnTo>
                  <a:lnTo>
                    <a:pt x="399" y="486"/>
                  </a:lnTo>
                  <a:lnTo>
                    <a:pt x="376" y="135"/>
                  </a:lnTo>
                  <a:lnTo>
                    <a:pt x="234" y="416"/>
                  </a:lnTo>
                  <a:lnTo>
                    <a:pt x="78" y="298"/>
                  </a:lnTo>
                  <a:lnTo>
                    <a:pt x="314" y="714"/>
                  </a:lnTo>
                  <a:lnTo>
                    <a:pt x="384" y="1068"/>
                  </a:lnTo>
                  <a:lnTo>
                    <a:pt x="321" y="1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38" name="Group 34"/>
          <p:cNvGrpSpPr>
            <a:grpSpLocks/>
          </p:cNvGrpSpPr>
          <p:nvPr/>
        </p:nvGrpSpPr>
        <p:grpSpPr bwMode="auto">
          <a:xfrm rot="1167994">
            <a:off x="6934200" y="1295400"/>
            <a:ext cx="941388" cy="1076325"/>
            <a:chOff x="1920" y="0"/>
            <a:chExt cx="1181" cy="1350"/>
          </a:xfrm>
        </p:grpSpPr>
        <p:sp>
          <p:nvSpPr>
            <p:cNvPr id="18467" name="Freeform 35"/>
            <p:cNvSpPr>
              <a:spLocks/>
            </p:cNvSpPr>
            <p:nvPr/>
          </p:nvSpPr>
          <p:spPr bwMode="auto">
            <a:xfrm>
              <a:off x="1920" y="0"/>
              <a:ext cx="1181" cy="973"/>
            </a:xfrm>
            <a:custGeom>
              <a:avLst/>
              <a:gdLst>
                <a:gd name="T0" fmla="*/ 4 w 3762"/>
                <a:gd name="T1" fmla="*/ 9 h 3101"/>
                <a:gd name="T2" fmla="*/ 0 w 3762"/>
                <a:gd name="T3" fmla="*/ 8 h 3101"/>
                <a:gd name="T4" fmla="*/ 2 w 3762"/>
                <a:gd name="T5" fmla="*/ 7 h 3101"/>
                <a:gd name="T6" fmla="*/ 0 w 3762"/>
                <a:gd name="T7" fmla="*/ 6 h 3101"/>
                <a:gd name="T8" fmla="*/ 2 w 3762"/>
                <a:gd name="T9" fmla="*/ 6 h 3101"/>
                <a:gd name="T10" fmla="*/ 1 w 3762"/>
                <a:gd name="T11" fmla="*/ 3 h 3101"/>
                <a:gd name="T12" fmla="*/ 3 w 3762"/>
                <a:gd name="T13" fmla="*/ 4 h 3101"/>
                <a:gd name="T14" fmla="*/ 2 w 3762"/>
                <a:gd name="T15" fmla="*/ 2 h 3101"/>
                <a:gd name="T16" fmla="*/ 4 w 3762"/>
                <a:gd name="T17" fmla="*/ 3 h 3101"/>
                <a:gd name="T18" fmla="*/ 6 w 3762"/>
                <a:gd name="T19" fmla="*/ 0 h 3101"/>
                <a:gd name="T20" fmla="*/ 7 w 3762"/>
                <a:gd name="T21" fmla="*/ 3 h 3101"/>
                <a:gd name="T22" fmla="*/ 10 w 3762"/>
                <a:gd name="T23" fmla="*/ 0 h 3101"/>
                <a:gd name="T24" fmla="*/ 8 w 3762"/>
                <a:gd name="T25" fmla="*/ 3 h 3101"/>
                <a:gd name="T26" fmla="*/ 11 w 3762"/>
                <a:gd name="T27" fmla="*/ 3 h 3101"/>
                <a:gd name="T28" fmla="*/ 9 w 3762"/>
                <a:gd name="T29" fmla="*/ 4 h 3101"/>
                <a:gd name="T30" fmla="*/ 11 w 3762"/>
                <a:gd name="T31" fmla="*/ 4 h 3101"/>
                <a:gd name="T32" fmla="*/ 9 w 3762"/>
                <a:gd name="T33" fmla="*/ 6 h 3101"/>
                <a:gd name="T34" fmla="*/ 11 w 3762"/>
                <a:gd name="T35" fmla="*/ 6 h 3101"/>
                <a:gd name="T36" fmla="*/ 8 w 3762"/>
                <a:gd name="T37" fmla="*/ 8 h 3101"/>
                <a:gd name="T38" fmla="*/ 9 w 3762"/>
                <a:gd name="T39" fmla="*/ 8 h 3101"/>
                <a:gd name="T40" fmla="*/ 7 w 3762"/>
                <a:gd name="T41" fmla="*/ 9 h 3101"/>
                <a:gd name="T42" fmla="*/ 4 w 3762"/>
                <a:gd name="T43" fmla="*/ 9 h 3101"/>
                <a:gd name="T44" fmla="*/ 4 w 3762"/>
                <a:gd name="T45" fmla="*/ 9 h 3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762" h="3101">
                  <a:moveTo>
                    <a:pt x="1334" y="2954"/>
                  </a:moveTo>
                  <a:lnTo>
                    <a:pt x="99" y="2498"/>
                  </a:lnTo>
                  <a:lnTo>
                    <a:pt x="622" y="2365"/>
                  </a:lnTo>
                  <a:lnTo>
                    <a:pt x="0" y="1863"/>
                  </a:lnTo>
                  <a:lnTo>
                    <a:pt x="610" y="1996"/>
                  </a:lnTo>
                  <a:lnTo>
                    <a:pt x="165" y="1148"/>
                  </a:lnTo>
                  <a:lnTo>
                    <a:pt x="835" y="1483"/>
                  </a:lnTo>
                  <a:lnTo>
                    <a:pt x="555" y="491"/>
                  </a:lnTo>
                  <a:lnTo>
                    <a:pt x="1323" y="972"/>
                  </a:lnTo>
                  <a:lnTo>
                    <a:pt x="1891" y="0"/>
                  </a:lnTo>
                  <a:lnTo>
                    <a:pt x="2137" y="782"/>
                  </a:lnTo>
                  <a:lnTo>
                    <a:pt x="3161" y="124"/>
                  </a:lnTo>
                  <a:lnTo>
                    <a:pt x="2671" y="960"/>
                  </a:lnTo>
                  <a:lnTo>
                    <a:pt x="3517" y="793"/>
                  </a:lnTo>
                  <a:lnTo>
                    <a:pt x="3083" y="1439"/>
                  </a:lnTo>
                  <a:lnTo>
                    <a:pt x="3762" y="1350"/>
                  </a:lnTo>
                  <a:lnTo>
                    <a:pt x="3072" y="2008"/>
                  </a:lnTo>
                  <a:lnTo>
                    <a:pt x="3695" y="1930"/>
                  </a:lnTo>
                  <a:lnTo>
                    <a:pt x="2705" y="2599"/>
                  </a:lnTo>
                  <a:lnTo>
                    <a:pt x="3138" y="2720"/>
                  </a:lnTo>
                  <a:lnTo>
                    <a:pt x="2171" y="3101"/>
                  </a:lnTo>
                  <a:lnTo>
                    <a:pt x="1334" y="29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8" name="Freeform 36"/>
            <p:cNvSpPr>
              <a:spLocks/>
            </p:cNvSpPr>
            <p:nvPr/>
          </p:nvSpPr>
          <p:spPr bwMode="auto">
            <a:xfrm>
              <a:off x="2252" y="322"/>
              <a:ext cx="587" cy="987"/>
            </a:xfrm>
            <a:custGeom>
              <a:avLst/>
              <a:gdLst>
                <a:gd name="T0" fmla="*/ 3 w 1870"/>
                <a:gd name="T1" fmla="*/ 9 h 3144"/>
                <a:gd name="T2" fmla="*/ 4 w 1870"/>
                <a:gd name="T3" fmla="*/ 5 h 3144"/>
                <a:gd name="T4" fmla="*/ 6 w 1870"/>
                <a:gd name="T5" fmla="*/ 3 h 3144"/>
                <a:gd name="T6" fmla="*/ 3 w 1870"/>
                <a:gd name="T7" fmla="*/ 0 h 3144"/>
                <a:gd name="T8" fmla="*/ 1 w 1870"/>
                <a:gd name="T9" fmla="*/ 1 h 3144"/>
                <a:gd name="T10" fmla="*/ 0 w 1870"/>
                <a:gd name="T11" fmla="*/ 4 h 3144"/>
                <a:gd name="T12" fmla="*/ 1 w 1870"/>
                <a:gd name="T13" fmla="*/ 6 h 3144"/>
                <a:gd name="T14" fmla="*/ 1 w 1870"/>
                <a:gd name="T15" fmla="*/ 9 h 3144"/>
                <a:gd name="T16" fmla="*/ 3 w 1870"/>
                <a:gd name="T17" fmla="*/ 9 h 3144"/>
                <a:gd name="T18" fmla="*/ 3 w 1870"/>
                <a:gd name="T19" fmla="*/ 9 h 3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0" h="3144">
                  <a:moveTo>
                    <a:pt x="1013" y="3144"/>
                  </a:moveTo>
                  <a:lnTo>
                    <a:pt x="1346" y="1771"/>
                  </a:lnTo>
                  <a:lnTo>
                    <a:pt x="1870" y="969"/>
                  </a:lnTo>
                  <a:lnTo>
                    <a:pt x="935" y="0"/>
                  </a:lnTo>
                  <a:lnTo>
                    <a:pt x="179" y="435"/>
                  </a:lnTo>
                  <a:lnTo>
                    <a:pt x="0" y="1304"/>
                  </a:lnTo>
                  <a:lnTo>
                    <a:pt x="412" y="1883"/>
                  </a:lnTo>
                  <a:lnTo>
                    <a:pt x="344" y="2997"/>
                  </a:lnTo>
                  <a:lnTo>
                    <a:pt x="1013" y="3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9" name="Freeform 37"/>
            <p:cNvSpPr>
              <a:spLocks/>
            </p:cNvSpPr>
            <p:nvPr/>
          </p:nvSpPr>
          <p:spPr bwMode="auto">
            <a:xfrm>
              <a:off x="2304" y="518"/>
              <a:ext cx="374" cy="539"/>
            </a:xfrm>
            <a:custGeom>
              <a:avLst/>
              <a:gdLst>
                <a:gd name="T0" fmla="*/ 1 w 1190"/>
                <a:gd name="T1" fmla="*/ 5 h 1717"/>
                <a:gd name="T2" fmla="*/ 1 w 1190"/>
                <a:gd name="T3" fmla="*/ 4 h 1717"/>
                <a:gd name="T4" fmla="*/ 1 w 1190"/>
                <a:gd name="T5" fmla="*/ 3 h 1717"/>
                <a:gd name="T6" fmla="*/ 0 w 1190"/>
                <a:gd name="T7" fmla="*/ 1 h 1717"/>
                <a:gd name="T8" fmla="*/ 1 w 1190"/>
                <a:gd name="T9" fmla="*/ 1 h 1717"/>
                <a:gd name="T10" fmla="*/ 1 w 1190"/>
                <a:gd name="T11" fmla="*/ 1 h 1717"/>
                <a:gd name="T12" fmla="*/ 2 w 1190"/>
                <a:gd name="T13" fmla="*/ 0 h 1717"/>
                <a:gd name="T14" fmla="*/ 3 w 1190"/>
                <a:gd name="T15" fmla="*/ 1 h 1717"/>
                <a:gd name="T16" fmla="*/ 4 w 1190"/>
                <a:gd name="T17" fmla="*/ 1 h 1717"/>
                <a:gd name="T18" fmla="*/ 3 w 1190"/>
                <a:gd name="T19" fmla="*/ 2 h 1717"/>
                <a:gd name="T20" fmla="*/ 3 w 1190"/>
                <a:gd name="T21" fmla="*/ 3 h 1717"/>
                <a:gd name="T22" fmla="*/ 2 w 1190"/>
                <a:gd name="T23" fmla="*/ 5 h 1717"/>
                <a:gd name="T24" fmla="*/ 2 w 1190"/>
                <a:gd name="T25" fmla="*/ 3 h 1717"/>
                <a:gd name="T26" fmla="*/ 2 w 1190"/>
                <a:gd name="T27" fmla="*/ 3 h 1717"/>
                <a:gd name="T28" fmla="*/ 1 w 1190"/>
                <a:gd name="T29" fmla="*/ 2 h 1717"/>
                <a:gd name="T30" fmla="*/ 2 w 1190"/>
                <a:gd name="T31" fmla="*/ 4 h 1717"/>
                <a:gd name="T32" fmla="*/ 2 w 1190"/>
                <a:gd name="T33" fmla="*/ 5 h 1717"/>
                <a:gd name="T34" fmla="*/ 1 w 1190"/>
                <a:gd name="T35" fmla="*/ 5 h 1717"/>
                <a:gd name="T36" fmla="*/ 1 w 1190"/>
                <a:gd name="T37" fmla="*/ 5 h 17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0" h="1717">
                  <a:moveTo>
                    <a:pt x="301" y="1650"/>
                  </a:moveTo>
                  <a:lnTo>
                    <a:pt x="401" y="1483"/>
                  </a:lnTo>
                  <a:lnTo>
                    <a:pt x="312" y="892"/>
                  </a:lnTo>
                  <a:lnTo>
                    <a:pt x="0" y="390"/>
                  </a:lnTo>
                  <a:lnTo>
                    <a:pt x="223" y="179"/>
                  </a:lnTo>
                  <a:lnTo>
                    <a:pt x="390" y="312"/>
                  </a:lnTo>
                  <a:lnTo>
                    <a:pt x="512" y="0"/>
                  </a:lnTo>
                  <a:lnTo>
                    <a:pt x="768" y="268"/>
                  </a:lnTo>
                  <a:lnTo>
                    <a:pt x="1190" y="234"/>
                  </a:lnTo>
                  <a:lnTo>
                    <a:pt x="1169" y="603"/>
                  </a:lnTo>
                  <a:lnTo>
                    <a:pt x="890" y="1048"/>
                  </a:lnTo>
                  <a:lnTo>
                    <a:pt x="679" y="1595"/>
                  </a:lnTo>
                  <a:lnTo>
                    <a:pt x="734" y="759"/>
                  </a:lnTo>
                  <a:lnTo>
                    <a:pt x="523" y="837"/>
                  </a:lnTo>
                  <a:lnTo>
                    <a:pt x="333" y="637"/>
                  </a:lnTo>
                  <a:lnTo>
                    <a:pt x="546" y="1460"/>
                  </a:lnTo>
                  <a:lnTo>
                    <a:pt x="567" y="1717"/>
                  </a:lnTo>
                  <a:lnTo>
                    <a:pt x="301" y="1650"/>
                  </a:lnTo>
                  <a:close/>
                </a:path>
              </a:pathLst>
            </a:custGeom>
            <a:solidFill>
              <a:srgbClr val="FFF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38"/>
            <p:cNvSpPr>
              <a:spLocks/>
            </p:cNvSpPr>
            <p:nvPr/>
          </p:nvSpPr>
          <p:spPr bwMode="auto">
            <a:xfrm>
              <a:off x="2357" y="1071"/>
              <a:ext cx="202" cy="207"/>
            </a:xfrm>
            <a:custGeom>
              <a:avLst/>
              <a:gdLst>
                <a:gd name="T0" fmla="*/ 1 w 645"/>
                <a:gd name="T1" fmla="*/ 0 h 658"/>
                <a:gd name="T2" fmla="*/ 2 w 645"/>
                <a:gd name="T3" fmla="*/ 1 h 658"/>
                <a:gd name="T4" fmla="*/ 2 w 645"/>
                <a:gd name="T5" fmla="*/ 1 h 658"/>
                <a:gd name="T6" fmla="*/ 2 w 645"/>
                <a:gd name="T7" fmla="*/ 2 h 658"/>
                <a:gd name="T8" fmla="*/ 0 w 645"/>
                <a:gd name="T9" fmla="*/ 2 h 658"/>
                <a:gd name="T10" fmla="*/ 0 w 645"/>
                <a:gd name="T11" fmla="*/ 0 h 658"/>
                <a:gd name="T12" fmla="*/ 1 w 645"/>
                <a:gd name="T13" fmla="*/ 0 h 658"/>
                <a:gd name="T14" fmla="*/ 1 w 645"/>
                <a:gd name="T15" fmla="*/ 0 h 6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 h="658">
                  <a:moveTo>
                    <a:pt x="200" y="0"/>
                  </a:moveTo>
                  <a:lnTo>
                    <a:pt x="645" y="188"/>
                  </a:lnTo>
                  <a:lnTo>
                    <a:pt x="500" y="301"/>
                  </a:lnTo>
                  <a:lnTo>
                    <a:pt x="601" y="612"/>
                  </a:lnTo>
                  <a:lnTo>
                    <a:pt x="33" y="658"/>
                  </a:lnTo>
                  <a:lnTo>
                    <a:pt x="0" y="12"/>
                  </a:lnTo>
                  <a:lnTo>
                    <a:pt x="200" y="0"/>
                  </a:lnTo>
                  <a:close/>
                </a:path>
              </a:pathLst>
            </a:custGeom>
            <a:solidFill>
              <a:srgbClr val="C2C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39"/>
            <p:cNvSpPr>
              <a:spLocks/>
            </p:cNvSpPr>
            <p:nvPr/>
          </p:nvSpPr>
          <p:spPr bwMode="auto">
            <a:xfrm>
              <a:off x="2203" y="330"/>
              <a:ext cx="329" cy="542"/>
            </a:xfrm>
            <a:custGeom>
              <a:avLst/>
              <a:gdLst>
                <a:gd name="T0" fmla="*/ 3 w 1049"/>
                <a:gd name="T1" fmla="*/ 0 h 1726"/>
                <a:gd name="T2" fmla="*/ 1 w 1049"/>
                <a:gd name="T3" fmla="*/ 1 h 1726"/>
                <a:gd name="T4" fmla="*/ 0 w 1049"/>
                <a:gd name="T5" fmla="*/ 2 h 1726"/>
                <a:gd name="T6" fmla="*/ 0 w 1049"/>
                <a:gd name="T7" fmla="*/ 4 h 1726"/>
                <a:gd name="T8" fmla="*/ 1 w 1049"/>
                <a:gd name="T9" fmla="*/ 5 h 1726"/>
                <a:gd name="T10" fmla="*/ 2 w 1049"/>
                <a:gd name="T11" fmla="*/ 5 h 1726"/>
                <a:gd name="T12" fmla="*/ 1 w 1049"/>
                <a:gd name="T13" fmla="*/ 4 h 1726"/>
                <a:gd name="T14" fmla="*/ 1 w 1049"/>
                <a:gd name="T15" fmla="*/ 3 h 1726"/>
                <a:gd name="T16" fmla="*/ 1 w 1049"/>
                <a:gd name="T17" fmla="*/ 2 h 1726"/>
                <a:gd name="T18" fmla="*/ 2 w 1049"/>
                <a:gd name="T19" fmla="*/ 1 h 1726"/>
                <a:gd name="T20" fmla="*/ 3 w 1049"/>
                <a:gd name="T21" fmla="*/ 0 h 1726"/>
                <a:gd name="T22" fmla="*/ 3 w 1049"/>
                <a:gd name="T23" fmla="*/ 0 h 1726"/>
                <a:gd name="T24" fmla="*/ 3 w 1049"/>
                <a:gd name="T25" fmla="*/ 0 h 17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9" h="1726">
                  <a:moveTo>
                    <a:pt x="838" y="0"/>
                  </a:moveTo>
                  <a:lnTo>
                    <a:pt x="377" y="188"/>
                  </a:lnTo>
                  <a:lnTo>
                    <a:pt x="0" y="752"/>
                  </a:lnTo>
                  <a:lnTo>
                    <a:pt x="0" y="1264"/>
                  </a:lnTo>
                  <a:lnTo>
                    <a:pt x="266" y="1562"/>
                  </a:lnTo>
                  <a:lnTo>
                    <a:pt x="650" y="1726"/>
                  </a:lnTo>
                  <a:lnTo>
                    <a:pt x="306" y="1427"/>
                  </a:lnTo>
                  <a:lnTo>
                    <a:pt x="156" y="1028"/>
                  </a:lnTo>
                  <a:lnTo>
                    <a:pt x="274" y="541"/>
                  </a:lnTo>
                  <a:lnTo>
                    <a:pt x="643" y="211"/>
                  </a:lnTo>
                  <a:lnTo>
                    <a:pt x="1049" y="38"/>
                  </a:lnTo>
                  <a:lnTo>
                    <a:pt x="8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2" name="Freeform 40"/>
            <p:cNvSpPr>
              <a:spLocks/>
            </p:cNvSpPr>
            <p:nvPr/>
          </p:nvSpPr>
          <p:spPr bwMode="auto">
            <a:xfrm>
              <a:off x="2327" y="850"/>
              <a:ext cx="171" cy="443"/>
            </a:xfrm>
            <a:custGeom>
              <a:avLst/>
              <a:gdLst>
                <a:gd name="T0" fmla="*/ 0 w 542"/>
                <a:gd name="T1" fmla="*/ 0 h 1414"/>
                <a:gd name="T2" fmla="*/ 0 w 542"/>
                <a:gd name="T3" fmla="*/ 1 h 1414"/>
                <a:gd name="T4" fmla="*/ 0 w 542"/>
                <a:gd name="T5" fmla="*/ 2 h 1414"/>
                <a:gd name="T6" fmla="*/ 0 w 542"/>
                <a:gd name="T7" fmla="*/ 2 h 1414"/>
                <a:gd name="T8" fmla="*/ 0 w 542"/>
                <a:gd name="T9" fmla="*/ 3 h 1414"/>
                <a:gd name="T10" fmla="*/ 0 w 542"/>
                <a:gd name="T11" fmla="*/ 4 h 1414"/>
                <a:gd name="T12" fmla="*/ 0 w 542"/>
                <a:gd name="T13" fmla="*/ 4 h 1414"/>
                <a:gd name="T14" fmla="*/ 1 w 542"/>
                <a:gd name="T15" fmla="*/ 4 h 1414"/>
                <a:gd name="T16" fmla="*/ 1 w 542"/>
                <a:gd name="T17" fmla="*/ 4 h 1414"/>
                <a:gd name="T18" fmla="*/ 1 w 542"/>
                <a:gd name="T19" fmla="*/ 4 h 1414"/>
                <a:gd name="T20" fmla="*/ 1 w 542"/>
                <a:gd name="T21" fmla="*/ 3 h 1414"/>
                <a:gd name="T22" fmla="*/ 0 w 542"/>
                <a:gd name="T23" fmla="*/ 4 h 1414"/>
                <a:gd name="T24" fmla="*/ 1 w 542"/>
                <a:gd name="T25" fmla="*/ 3 h 1414"/>
                <a:gd name="T26" fmla="*/ 1 w 542"/>
                <a:gd name="T27" fmla="*/ 3 h 1414"/>
                <a:gd name="T28" fmla="*/ 1 w 542"/>
                <a:gd name="T29" fmla="*/ 3 h 1414"/>
                <a:gd name="T30" fmla="*/ 1 w 542"/>
                <a:gd name="T31" fmla="*/ 3 h 1414"/>
                <a:gd name="T32" fmla="*/ 1 w 542"/>
                <a:gd name="T33" fmla="*/ 3 h 1414"/>
                <a:gd name="T34" fmla="*/ 1 w 542"/>
                <a:gd name="T35" fmla="*/ 2 h 1414"/>
                <a:gd name="T36" fmla="*/ 2 w 542"/>
                <a:gd name="T37" fmla="*/ 2 h 1414"/>
                <a:gd name="T38" fmla="*/ 1 w 542"/>
                <a:gd name="T39" fmla="*/ 2 h 1414"/>
                <a:gd name="T40" fmla="*/ 1 w 542"/>
                <a:gd name="T41" fmla="*/ 1 h 1414"/>
                <a:gd name="T42" fmla="*/ 0 w 542"/>
                <a:gd name="T43" fmla="*/ 0 h 1414"/>
                <a:gd name="T44" fmla="*/ 0 w 542"/>
                <a:gd name="T45" fmla="*/ 0 h 14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2" h="1414">
                  <a:moveTo>
                    <a:pt x="8" y="0"/>
                  </a:moveTo>
                  <a:lnTo>
                    <a:pt x="78" y="314"/>
                  </a:lnTo>
                  <a:lnTo>
                    <a:pt x="86" y="652"/>
                  </a:lnTo>
                  <a:lnTo>
                    <a:pt x="8" y="707"/>
                  </a:lnTo>
                  <a:lnTo>
                    <a:pt x="48" y="918"/>
                  </a:lnTo>
                  <a:lnTo>
                    <a:pt x="0" y="1257"/>
                  </a:lnTo>
                  <a:lnTo>
                    <a:pt x="126" y="1414"/>
                  </a:lnTo>
                  <a:lnTo>
                    <a:pt x="400" y="1390"/>
                  </a:lnTo>
                  <a:lnTo>
                    <a:pt x="384" y="1234"/>
                  </a:lnTo>
                  <a:lnTo>
                    <a:pt x="244" y="1319"/>
                  </a:lnTo>
                  <a:lnTo>
                    <a:pt x="284" y="1139"/>
                  </a:lnTo>
                  <a:lnTo>
                    <a:pt x="118" y="1209"/>
                  </a:lnTo>
                  <a:lnTo>
                    <a:pt x="211" y="1036"/>
                  </a:lnTo>
                  <a:lnTo>
                    <a:pt x="439" y="1068"/>
                  </a:lnTo>
                  <a:lnTo>
                    <a:pt x="346" y="895"/>
                  </a:lnTo>
                  <a:lnTo>
                    <a:pt x="196" y="928"/>
                  </a:lnTo>
                  <a:lnTo>
                    <a:pt x="266" y="800"/>
                  </a:lnTo>
                  <a:lnTo>
                    <a:pt x="151" y="723"/>
                  </a:lnTo>
                  <a:lnTo>
                    <a:pt x="542" y="738"/>
                  </a:lnTo>
                  <a:lnTo>
                    <a:pt x="204" y="582"/>
                  </a:lnTo>
                  <a:lnTo>
                    <a:pt x="151" y="19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3" name="Freeform 41"/>
            <p:cNvSpPr>
              <a:spLocks/>
            </p:cNvSpPr>
            <p:nvPr/>
          </p:nvSpPr>
          <p:spPr bwMode="auto">
            <a:xfrm>
              <a:off x="2478" y="1152"/>
              <a:ext cx="44" cy="33"/>
            </a:xfrm>
            <a:custGeom>
              <a:avLst/>
              <a:gdLst>
                <a:gd name="T0" fmla="*/ 0 w 141"/>
                <a:gd name="T1" fmla="*/ 0 h 102"/>
                <a:gd name="T2" fmla="*/ 0 w 141"/>
                <a:gd name="T3" fmla="*/ 0 h 102"/>
                <a:gd name="T4" fmla="*/ 0 w 141"/>
                <a:gd name="T5" fmla="*/ 0 h 102"/>
                <a:gd name="T6" fmla="*/ 0 w 141"/>
                <a:gd name="T7" fmla="*/ 0 h 102"/>
                <a:gd name="T8" fmla="*/ 0 w 141"/>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02">
                  <a:moveTo>
                    <a:pt x="0" y="102"/>
                  </a:moveTo>
                  <a:lnTo>
                    <a:pt x="78" y="0"/>
                  </a:lnTo>
                  <a:lnTo>
                    <a:pt x="141" y="102"/>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4" name="Freeform 42"/>
            <p:cNvSpPr>
              <a:spLocks/>
            </p:cNvSpPr>
            <p:nvPr/>
          </p:nvSpPr>
          <p:spPr bwMode="auto">
            <a:xfrm>
              <a:off x="2421" y="1298"/>
              <a:ext cx="123" cy="52"/>
            </a:xfrm>
            <a:custGeom>
              <a:avLst/>
              <a:gdLst>
                <a:gd name="T0" fmla="*/ 0 w 391"/>
                <a:gd name="T1" fmla="*/ 0 h 165"/>
                <a:gd name="T2" fmla="*/ 1 w 391"/>
                <a:gd name="T3" fmla="*/ 0 h 165"/>
                <a:gd name="T4" fmla="*/ 1 w 391"/>
                <a:gd name="T5" fmla="*/ 0 h 165"/>
                <a:gd name="T6" fmla="*/ 0 w 391"/>
                <a:gd name="T7" fmla="*/ 1 h 165"/>
                <a:gd name="T8" fmla="*/ 0 w 391"/>
                <a:gd name="T9" fmla="*/ 0 h 165"/>
                <a:gd name="T10" fmla="*/ 0 w 391"/>
                <a:gd name="T11" fmla="*/ 0 h 165"/>
                <a:gd name="T12" fmla="*/ 0 w 391"/>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1" h="165">
                  <a:moveTo>
                    <a:pt x="7" y="0"/>
                  </a:moveTo>
                  <a:lnTo>
                    <a:pt x="391" y="0"/>
                  </a:lnTo>
                  <a:lnTo>
                    <a:pt x="321" y="133"/>
                  </a:lnTo>
                  <a:lnTo>
                    <a:pt x="118" y="165"/>
                  </a:lnTo>
                  <a:lnTo>
                    <a:pt x="0" y="10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5" name="Freeform 43"/>
            <p:cNvSpPr>
              <a:spLocks/>
            </p:cNvSpPr>
            <p:nvPr/>
          </p:nvSpPr>
          <p:spPr bwMode="auto">
            <a:xfrm>
              <a:off x="2577" y="1108"/>
              <a:ext cx="19" cy="133"/>
            </a:xfrm>
            <a:custGeom>
              <a:avLst/>
              <a:gdLst>
                <a:gd name="T0" fmla="*/ 0 w 63"/>
                <a:gd name="T1" fmla="*/ 0 h 424"/>
                <a:gd name="T2" fmla="*/ 0 w 63"/>
                <a:gd name="T3" fmla="*/ 1 h 424"/>
                <a:gd name="T4" fmla="*/ 0 w 63"/>
                <a:gd name="T5" fmla="*/ 1 h 424"/>
                <a:gd name="T6" fmla="*/ 0 w 63"/>
                <a:gd name="T7" fmla="*/ 0 h 424"/>
                <a:gd name="T8" fmla="*/ 0 w 63"/>
                <a:gd name="T9" fmla="*/ 0 h 4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424">
                  <a:moveTo>
                    <a:pt x="55" y="0"/>
                  </a:moveTo>
                  <a:lnTo>
                    <a:pt x="0" y="291"/>
                  </a:lnTo>
                  <a:lnTo>
                    <a:pt x="63" y="42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44"/>
            <p:cNvSpPr>
              <a:spLocks/>
            </p:cNvSpPr>
            <p:nvPr/>
          </p:nvSpPr>
          <p:spPr bwMode="auto">
            <a:xfrm>
              <a:off x="2517" y="856"/>
              <a:ext cx="126" cy="223"/>
            </a:xfrm>
            <a:custGeom>
              <a:avLst/>
              <a:gdLst>
                <a:gd name="T0" fmla="*/ 0 w 399"/>
                <a:gd name="T1" fmla="*/ 2 h 707"/>
                <a:gd name="T2" fmla="*/ 1 w 399"/>
                <a:gd name="T3" fmla="*/ 2 h 707"/>
                <a:gd name="T4" fmla="*/ 1 w 399"/>
                <a:gd name="T5" fmla="*/ 1 h 707"/>
                <a:gd name="T6" fmla="*/ 1 w 399"/>
                <a:gd name="T7" fmla="*/ 0 h 707"/>
                <a:gd name="T8" fmla="*/ 1 w 399"/>
                <a:gd name="T9" fmla="*/ 2 h 707"/>
                <a:gd name="T10" fmla="*/ 1 w 399"/>
                <a:gd name="T11" fmla="*/ 2 h 707"/>
                <a:gd name="T12" fmla="*/ 0 w 399"/>
                <a:gd name="T13" fmla="*/ 2 h 707"/>
                <a:gd name="T14" fmla="*/ 0 w 399"/>
                <a:gd name="T15" fmla="*/ 2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9" h="707">
                  <a:moveTo>
                    <a:pt x="0" y="707"/>
                  </a:moveTo>
                  <a:lnTo>
                    <a:pt x="211" y="622"/>
                  </a:lnTo>
                  <a:lnTo>
                    <a:pt x="226" y="316"/>
                  </a:lnTo>
                  <a:lnTo>
                    <a:pt x="399" y="0"/>
                  </a:lnTo>
                  <a:lnTo>
                    <a:pt x="306" y="504"/>
                  </a:lnTo>
                  <a:lnTo>
                    <a:pt x="306" y="700"/>
                  </a:lnTo>
                  <a:lnTo>
                    <a:pt x="0" y="7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7" name="Freeform 45"/>
            <p:cNvSpPr>
              <a:spLocks/>
            </p:cNvSpPr>
            <p:nvPr/>
          </p:nvSpPr>
          <p:spPr bwMode="auto">
            <a:xfrm>
              <a:off x="2601" y="352"/>
              <a:ext cx="202" cy="477"/>
            </a:xfrm>
            <a:custGeom>
              <a:avLst/>
              <a:gdLst>
                <a:gd name="T0" fmla="*/ 1 w 643"/>
                <a:gd name="T1" fmla="*/ 5 h 1522"/>
                <a:gd name="T2" fmla="*/ 1 w 643"/>
                <a:gd name="T3" fmla="*/ 4 h 1522"/>
                <a:gd name="T4" fmla="*/ 2 w 643"/>
                <a:gd name="T5" fmla="*/ 3 h 1522"/>
                <a:gd name="T6" fmla="*/ 1 w 643"/>
                <a:gd name="T7" fmla="*/ 1 h 1522"/>
                <a:gd name="T8" fmla="*/ 0 w 643"/>
                <a:gd name="T9" fmla="*/ 0 h 1522"/>
                <a:gd name="T10" fmla="*/ 1 w 643"/>
                <a:gd name="T11" fmla="*/ 0 h 1522"/>
                <a:gd name="T12" fmla="*/ 2 w 643"/>
                <a:gd name="T13" fmla="*/ 2 h 1522"/>
                <a:gd name="T14" fmla="*/ 2 w 643"/>
                <a:gd name="T15" fmla="*/ 3 h 1522"/>
                <a:gd name="T16" fmla="*/ 1 w 643"/>
                <a:gd name="T17" fmla="*/ 4 h 1522"/>
                <a:gd name="T18" fmla="*/ 1 w 643"/>
                <a:gd name="T19" fmla="*/ 5 h 1522"/>
                <a:gd name="T20" fmla="*/ 1 w 643"/>
                <a:gd name="T21" fmla="*/ 5 h 1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3" h="1522">
                  <a:moveTo>
                    <a:pt x="156" y="1522"/>
                  </a:moveTo>
                  <a:lnTo>
                    <a:pt x="462" y="1239"/>
                  </a:lnTo>
                  <a:lnTo>
                    <a:pt x="542" y="808"/>
                  </a:lnTo>
                  <a:lnTo>
                    <a:pt x="369" y="329"/>
                  </a:lnTo>
                  <a:lnTo>
                    <a:pt x="0" y="0"/>
                  </a:lnTo>
                  <a:lnTo>
                    <a:pt x="306" y="125"/>
                  </a:lnTo>
                  <a:lnTo>
                    <a:pt x="612" y="487"/>
                  </a:lnTo>
                  <a:lnTo>
                    <a:pt x="643" y="1028"/>
                  </a:lnTo>
                  <a:lnTo>
                    <a:pt x="447" y="1437"/>
                  </a:lnTo>
                  <a:lnTo>
                    <a:pt x="156" y="15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8" name="Freeform 46"/>
            <p:cNvSpPr>
              <a:spLocks/>
            </p:cNvSpPr>
            <p:nvPr/>
          </p:nvSpPr>
          <p:spPr bwMode="auto">
            <a:xfrm>
              <a:off x="2360" y="588"/>
              <a:ext cx="276" cy="431"/>
            </a:xfrm>
            <a:custGeom>
              <a:avLst/>
              <a:gdLst>
                <a:gd name="T0" fmla="*/ 1 w 878"/>
                <a:gd name="T1" fmla="*/ 4 h 1374"/>
                <a:gd name="T2" fmla="*/ 1 w 878"/>
                <a:gd name="T3" fmla="*/ 3 h 1374"/>
                <a:gd name="T4" fmla="*/ 0 w 878"/>
                <a:gd name="T5" fmla="*/ 1 h 1374"/>
                <a:gd name="T6" fmla="*/ 0 w 878"/>
                <a:gd name="T7" fmla="*/ 0 h 1374"/>
                <a:gd name="T8" fmla="*/ 1 w 878"/>
                <a:gd name="T9" fmla="*/ 1 h 1374"/>
                <a:gd name="T10" fmla="*/ 1 w 878"/>
                <a:gd name="T11" fmla="*/ 0 h 1374"/>
                <a:gd name="T12" fmla="*/ 1 w 878"/>
                <a:gd name="T13" fmla="*/ 0 h 1374"/>
                <a:gd name="T14" fmla="*/ 2 w 878"/>
                <a:gd name="T15" fmla="*/ 1 h 1374"/>
                <a:gd name="T16" fmla="*/ 2 w 878"/>
                <a:gd name="T17" fmla="*/ 1 h 1374"/>
                <a:gd name="T18" fmla="*/ 2 w 878"/>
                <a:gd name="T19" fmla="*/ 1 h 1374"/>
                <a:gd name="T20" fmla="*/ 3 w 878"/>
                <a:gd name="T21" fmla="*/ 0 h 1374"/>
                <a:gd name="T22" fmla="*/ 3 w 878"/>
                <a:gd name="T23" fmla="*/ 1 h 1374"/>
                <a:gd name="T24" fmla="*/ 2 w 878"/>
                <a:gd name="T25" fmla="*/ 3 h 1374"/>
                <a:gd name="T26" fmla="*/ 2 w 878"/>
                <a:gd name="T27" fmla="*/ 4 h 1374"/>
                <a:gd name="T28" fmla="*/ 2 w 878"/>
                <a:gd name="T29" fmla="*/ 3 h 1374"/>
                <a:gd name="T30" fmla="*/ 2 w 878"/>
                <a:gd name="T31" fmla="*/ 2 h 1374"/>
                <a:gd name="T32" fmla="*/ 3 w 878"/>
                <a:gd name="T33" fmla="*/ 1 h 1374"/>
                <a:gd name="T34" fmla="*/ 2 w 878"/>
                <a:gd name="T35" fmla="*/ 1 h 1374"/>
                <a:gd name="T36" fmla="*/ 2 w 878"/>
                <a:gd name="T37" fmla="*/ 1 h 1374"/>
                <a:gd name="T38" fmla="*/ 2 w 878"/>
                <a:gd name="T39" fmla="*/ 1 h 1374"/>
                <a:gd name="T40" fmla="*/ 2 w 878"/>
                <a:gd name="T41" fmla="*/ 1 h 1374"/>
                <a:gd name="T42" fmla="*/ 1 w 878"/>
                <a:gd name="T43" fmla="*/ 2 h 1374"/>
                <a:gd name="T44" fmla="*/ 1 w 878"/>
                <a:gd name="T45" fmla="*/ 2 h 1374"/>
                <a:gd name="T46" fmla="*/ 1 w 878"/>
                <a:gd name="T47" fmla="*/ 0 h 1374"/>
                <a:gd name="T48" fmla="*/ 1 w 878"/>
                <a:gd name="T49" fmla="*/ 1 h 1374"/>
                <a:gd name="T50" fmla="*/ 0 w 878"/>
                <a:gd name="T51" fmla="*/ 1 h 1374"/>
                <a:gd name="T52" fmla="*/ 1 w 878"/>
                <a:gd name="T53" fmla="*/ 2 h 1374"/>
                <a:gd name="T54" fmla="*/ 1 w 878"/>
                <a:gd name="T55" fmla="*/ 3 h 1374"/>
                <a:gd name="T56" fmla="*/ 1 w 878"/>
                <a:gd name="T57" fmla="*/ 4 h 1374"/>
                <a:gd name="T58" fmla="*/ 1 w 878"/>
                <a:gd name="T59" fmla="*/ 4 h 13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78" h="1374">
                  <a:moveTo>
                    <a:pt x="321" y="1374"/>
                  </a:moveTo>
                  <a:lnTo>
                    <a:pt x="314" y="1005"/>
                  </a:lnTo>
                  <a:lnTo>
                    <a:pt x="0" y="235"/>
                  </a:lnTo>
                  <a:lnTo>
                    <a:pt x="70" y="102"/>
                  </a:lnTo>
                  <a:lnTo>
                    <a:pt x="219" y="290"/>
                  </a:lnTo>
                  <a:lnTo>
                    <a:pt x="344" y="7"/>
                  </a:lnTo>
                  <a:lnTo>
                    <a:pt x="432" y="0"/>
                  </a:lnTo>
                  <a:lnTo>
                    <a:pt x="470" y="252"/>
                  </a:lnTo>
                  <a:lnTo>
                    <a:pt x="580" y="180"/>
                  </a:lnTo>
                  <a:lnTo>
                    <a:pt x="627" y="290"/>
                  </a:lnTo>
                  <a:lnTo>
                    <a:pt x="838" y="110"/>
                  </a:lnTo>
                  <a:lnTo>
                    <a:pt x="878" y="260"/>
                  </a:lnTo>
                  <a:lnTo>
                    <a:pt x="627" y="855"/>
                  </a:lnTo>
                  <a:lnTo>
                    <a:pt x="547" y="1201"/>
                  </a:lnTo>
                  <a:lnTo>
                    <a:pt x="509" y="1083"/>
                  </a:lnTo>
                  <a:lnTo>
                    <a:pt x="620" y="707"/>
                  </a:lnTo>
                  <a:lnTo>
                    <a:pt x="791" y="283"/>
                  </a:lnTo>
                  <a:lnTo>
                    <a:pt x="720" y="283"/>
                  </a:lnTo>
                  <a:lnTo>
                    <a:pt x="610" y="463"/>
                  </a:lnTo>
                  <a:lnTo>
                    <a:pt x="547" y="275"/>
                  </a:lnTo>
                  <a:lnTo>
                    <a:pt x="477" y="353"/>
                  </a:lnTo>
                  <a:lnTo>
                    <a:pt x="454" y="496"/>
                  </a:lnTo>
                  <a:lnTo>
                    <a:pt x="399" y="486"/>
                  </a:lnTo>
                  <a:lnTo>
                    <a:pt x="376" y="135"/>
                  </a:lnTo>
                  <a:lnTo>
                    <a:pt x="234" y="416"/>
                  </a:lnTo>
                  <a:lnTo>
                    <a:pt x="78" y="298"/>
                  </a:lnTo>
                  <a:lnTo>
                    <a:pt x="314" y="714"/>
                  </a:lnTo>
                  <a:lnTo>
                    <a:pt x="384" y="1068"/>
                  </a:lnTo>
                  <a:lnTo>
                    <a:pt x="321" y="1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39" name="Group 47"/>
          <p:cNvGrpSpPr>
            <a:grpSpLocks/>
          </p:cNvGrpSpPr>
          <p:nvPr/>
        </p:nvGrpSpPr>
        <p:grpSpPr bwMode="auto">
          <a:xfrm>
            <a:off x="4114800" y="2286000"/>
            <a:ext cx="534988" cy="863600"/>
            <a:chOff x="3499" y="44"/>
            <a:chExt cx="636" cy="1028"/>
          </a:xfrm>
        </p:grpSpPr>
        <p:sp>
          <p:nvSpPr>
            <p:cNvPr id="18456" name="Freeform 48"/>
            <p:cNvSpPr>
              <a:spLocks/>
            </p:cNvSpPr>
            <p:nvPr/>
          </p:nvSpPr>
          <p:spPr bwMode="auto">
            <a:xfrm>
              <a:off x="3548" y="44"/>
              <a:ext cx="587" cy="987"/>
            </a:xfrm>
            <a:custGeom>
              <a:avLst/>
              <a:gdLst>
                <a:gd name="T0" fmla="*/ 3 w 1870"/>
                <a:gd name="T1" fmla="*/ 9 h 3144"/>
                <a:gd name="T2" fmla="*/ 4 w 1870"/>
                <a:gd name="T3" fmla="*/ 5 h 3144"/>
                <a:gd name="T4" fmla="*/ 6 w 1870"/>
                <a:gd name="T5" fmla="*/ 3 h 3144"/>
                <a:gd name="T6" fmla="*/ 3 w 1870"/>
                <a:gd name="T7" fmla="*/ 0 h 3144"/>
                <a:gd name="T8" fmla="*/ 1 w 1870"/>
                <a:gd name="T9" fmla="*/ 1 h 3144"/>
                <a:gd name="T10" fmla="*/ 0 w 1870"/>
                <a:gd name="T11" fmla="*/ 4 h 3144"/>
                <a:gd name="T12" fmla="*/ 1 w 1870"/>
                <a:gd name="T13" fmla="*/ 6 h 3144"/>
                <a:gd name="T14" fmla="*/ 1 w 1870"/>
                <a:gd name="T15" fmla="*/ 9 h 3144"/>
                <a:gd name="T16" fmla="*/ 3 w 1870"/>
                <a:gd name="T17" fmla="*/ 9 h 3144"/>
                <a:gd name="T18" fmla="*/ 3 w 1870"/>
                <a:gd name="T19" fmla="*/ 9 h 3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0" h="3144">
                  <a:moveTo>
                    <a:pt x="1013" y="3144"/>
                  </a:moveTo>
                  <a:lnTo>
                    <a:pt x="1346" y="1771"/>
                  </a:lnTo>
                  <a:lnTo>
                    <a:pt x="1870" y="969"/>
                  </a:lnTo>
                  <a:lnTo>
                    <a:pt x="935" y="0"/>
                  </a:lnTo>
                  <a:lnTo>
                    <a:pt x="179" y="435"/>
                  </a:lnTo>
                  <a:lnTo>
                    <a:pt x="0" y="1304"/>
                  </a:lnTo>
                  <a:lnTo>
                    <a:pt x="412" y="1883"/>
                  </a:lnTo>
                  <a:lnTo>
                    <a:pt x="344" y="2997"/>
                  </a:lnTo>
                  <a:lnTo>
                    <a:pt x="1013" y="3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7" name="Freeform 49"/>
            <p:cNvSpPr>
              <a:spLocks/>
            </p:cNvSpPr>
            <p:nvPr/>
          </p:nvSpPr>
          <p:spPr bwMode="auto">
            <a:xfrm>
              <a:off x="3600" y="240"/>
              <a:ext cx="374" cy="539"/>
            </a:xfrm>
            <a:custGeom>
              <a:avLst/>
              <a:gdLst>
                <a:gd name="T0" fmla="*/ 1 w 1190"/>
                <a:gd name="T1" fmla="*/ 5 h 1717"/>
                <a:gd name="T2" fmla="*/ 1 w 1190"/>
                <a:gd name="T3" fmla="*/ 4 h 1717"/>
                <a:gd name="T4" fmla="*/ 1 w 1190"/>
                <a:gd name="T5" fmla="*/ 3 h 1717"/>
                <a:gd name="T6" fmla="*/ 0 w 1190"/>
                <a:gd name="T7" fmla="*/ 1 h 1717"/>
                <a:gd name="T8" fmla="*/ 1 w 1190"/>
                <a:gd name="T9" fmla="*/ 1 h 1717"/>
                <a:gd name="T10" fmla="*/ 1 w 1190"/>
                <a:gd name="T11" fmla="*/ 1 h 1717"/>
                <a:gd name="T12" fmla="*/ 2 w 1190"/>
                <a:gd name="T13" fmla="*/ 0 h 1717"/>
                <a:gd name="T14" fmla="*/ 3 w 1190"/>
                <a:gd name="T15" fmla="*/ 1 h 1717"/>
                <a:gd name="T16" fmla="*/ 4 w 1190"/>
                <a:gd name="T17" fmla="*/ 1 h 1717"/>
                <a:gd name="T18" fmla="*/ 3 w 1190"/>
                <a:gd name="T19" fmla="*/ 2 h 1717"/>
                <a:gd name="T20" fmla="*/ 3 w 1190"/>
                <a:gd name="T21" fmla="*/ 3 h 1717"/>
                <a:gd name="T22" fmla="*/ 2 w 1190"/>
                <a:gd name="T23" fmla="*/ 5 h 1717"/>
                <a:gd name="T24" fmla="*/ 2 w 1190"/>
                <a:gd name="T25" fmla="*/ 3 h 1717"/>
                <a:gd name="T26" fmla="*/ 2 w 1190"/>
                <a:gd name="T27" fmla="*/ 3 h 1717"/>
                <a:gd name="T28" fmla="*/ 1 w 1190"/>
                <a:gd name="T29" fmla="*/ 2 h 1717"/>
                <a:gd name="T30" fmla="*/ 2 w 1190"/>
                <a:gd name="T31" fmla="*/ 4 h 1717"/>
                <a:gd name="T32" fmla="*/ 2 w 1190"/>
                <a:gd name="T33" fmla="*/ 5 h 1717"/>
                <a:gd name="T34" fmla="*/ 1 w 1190"/>
                <a:gd name="T35" fmla="*/ 5 h 1717"/>
                <a:gd name="T36" fmla="*/ 1 w 1190"/>
                <a:gd name="T37" fmla="*/ 5 h 17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0" h="1717">
                  <a:moveTo>
                    <a:pt x="301" y="1650"/>
                  </a:moveTo>
                  <a:lnTo>
                    <a:pt x="401" y="1483"/>
                  </a:lnTo>
                  <a:lnTo>
                    <a:pt x="312" y="892"/>
                  </a:lnTo>
                  <a:lnTo>
                    <a:pt x="0" y="390"/>
                  </a:lnTo>
                  <a:lnTo>
                    <a:pt x="223" y="179"/>
                  </a:lnTo>
                  <a:lnTo>
                    <a:pt x="390" y="312"/>
                  </a:lnTo>
                  <a:lnTo>
                    <a:pt x="512" y="0"/>
                  </a:lnTo>
                  <a:lnTo>
                    <a:pt x="768" y="268"/>
                  </a:lnTo>
                  <a:lnTo>
                    <a:pt x="1190" y="234"/>
                  </a:lnTo>
                  <a:lnTo>
                    <a:pt x="1169" y="603"/>
                  </a:lnTo>
                  <a:lnTo>
                    <a:pt x="890" y="1048"/>
                  </a:lnTo>
                  <a:lnTo>
                    <a:pt x="679" y="1595"/>
                  </a:lnTo>
                  <a:lnTo>
                    <a:pt x="734" y="759"/>
                  </a:lnTo>
                  <a:lnTo>
                    <a:pt x="523" y="837"/>
                  </a:lnTo>
                  <a:lnTo>
                    <a:pt x="333" y="637"/>
                  </a:lnTo>
                  <a:lnTo>
                    <a:pt x="546" y="1460"/>
                  </a:lnTo>
                  <a:lnTo>
                    <a:pt x="567" y="1717"/>
                  </a:lnTo>
                  <a:lnTo>
                    <a:pt x="301" y="1650"/>
                  </a:lnTo>
                  <a:close/>
                </a:path>
              </a:pathLst>
            </a:custGeom>
            <a:solidFill>
              <a:srgbClr val="FFF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50"/>
            <p:cNvSpPr>
              <a:spLocks/>
            </p:cNvSpPr>
            <p:nvPr/>
          </p:nvSpPr>
          <p:spPr bwMode="auto">
            <a:xfrm>
              <a:off x="3653" y="793"/>
              <a:ext cx="202" cy="207"/>
            </a:xfrm>
            <a:custGeom>
              <a:avLst/>
              <a:gdLst>
                <a:gd name="T0" fmla="*/ 1 w 645"/>
                <a:gd name="T1" fmla="*/ 0 h 658"/>
                <a:gd name="T2" fmla="*/ 2 w 645"/>
                <a:gd name="T3" fmla="*/ 1 h 658"/>
                <a:gd name="T4" fmla="*/ 2 w 645"/>
                <a:gd name="T5" fmla="*/ 1 h 658"/>
                <a:gd name="T6" fmla="*/ 2 w 645"/>
                <a:gd name="T7" fmla="*/ 2 h 658"/>
                <a:gd name="T8" fmla="*/ 0 w 645"/>
                <a:gd name="T9" fmla="*/ 2 h 658"/>
                <a:gd name="T10" fmla="*/ 0 w 645"/>
                <a:gd name="T11" fmla="*/ 0 h 658"/>
                <a:gd name="T12" fmla="*/ 1 w 645"/>
                <a:gd name="T13" fmla="*/ 0 h 658"/>
                <a:gd name="T14" fmla="*/ 1 w 645"/>
                <a:gd name="T15" fmla="*/ 0 h 6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 h="658">
                  <a:moveTo>
                    <a:pt x="200" y="0"/>
                  </a:moveTo>
                  <a:lnTo>
                    <a:pt x="645" y="188"/>
                  </a:lnTo>
                  <a:lnTo>
                    <a:pt x="500" y="301"/>
                  </a:lnTo>
                  <a:lnTo>
                    <a:pt x="601" y="612"/>
                  </a:lnTo>
                  <a:lnTo>
                    <a:pt x="33" y="658"/>
                  </a:lnTo>
                  <a:lnTo>
                    <a:pt x="0" y="12"/>
                  </a:lnTo>
                  <a:lnTo>
                    <a:pt x="200" y="0"/>
                  </a:lnTo>
                  <a:close/>
                </a:path>
              </a:pathLst>
            </a:custGeom>
            <a:solidFill>
              <a:srgbClr val="C2C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51"/>
            <p:cNvSpPr>
              <a:spLocks/>
            </p:cNvSpPr>
            <p:nvPr/>
          </p:nvSpPr>
          <p:spPr bwMode="auto">
            <a:xfrm>
              <a:off x="3499" y="52"/>
              <a:ext cx="329" cy="542"/>
            </a:xfrm>
            <a:custGeom>
              <a:avLst/>
              <a:gdLst>
                <a:gd name="T0" fmla="*/ 3 w 1049"/>
                <a:gd name="T1" fmla="*/ 0 h 1726"/>
                <a:gd name="T2" fmla="*/ 1 w 1049"/>
                <a:gd name="T3" fmla="*/ 1 h 1726"/>
                <a:gd name="T4" fmla="*/ 0 w 1049"/>
                <a:gd name="T5" fmla="*/ 2 h 1726"/>
                <a:gd name="T6" fmla="*/ 0 w 1049"/>
                <a:gd name="T7" fmla="*/ 4 h 1726"/>
                <a:gd name="T8" fmla="*/ 1 w 1049"/>
                <a:gd name="T9" fmla="*/ 5 h 1726"/>
                <a:gd name="T10" fmla="*/ 2 w 1049"/>
                <a:gd name="T11" fmla="*/ 5 h 1726"/>
                <a:gd name="T12" fmla="*/ 1 w 1049"/>
                <a:gd name="T13" fmla="*/ 4 h 1726"/>
                <a:gd name="T14" fmla="*/ 1 w 1049"/>
                <a:gd name="T15" fmla="*/ 3 h 1726"/>
                <a:gd name="T16" fmla="*/ 1 w 1049"/>
                <a:gd name="T17" fmla="*/ 2 h 1726"/>
                <a:gd name="T18" fmla="*/ 2 w 1049"/>
                <a:gd name="T19" fmla="*/ 1 h 1726"/>
                <a:gd name="T20" fmla="*/ 3 w 1049"/>
                <a:gd name="T21" fmla="*/ 0 h 1726"/>
                <a:gd name="T22" fmla="*/ 3 w 1049"/>
                <a:gd name="T23" fmla="*/ 0 h 1726"/>
                <a:gd name="T24" fmla="*/ 3 w 1049"/>
                <a:gd name="T25" fmla="*/ 0 h 17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9" h="1726">
                  <a:moveTo>
                    <a:pt x="838" y="0"/>
                  </a:moveTo>
                  <a:lnTo>
                    <a:pt x="377" y="188"/>
                  </a:lnTo>
                  <a:lnTo>
                    <a:pt x="0" y="752"/>
                  </a:lnTo>
                  <a:lnTo>
                    <a:pt x="0" y="1264"/>
                  </a:lnTo>
                  <a:lnTo>
                    <a:pt x="266" y="1562"/>
                  </a:lnTo>
                  <a:lnTo>
                    <a:pt x="650" y="1726"/>
                  </a:lnTo>
                  <a:lnTo>
                    <a:pt x="306" y="1427"/>
                  </a:lnTo>
                  <a:lnTo>
                    <a:pt x="156" y="1028"/>
                  </a:lnTo>
                  <a:lnTo>
                    <a:pt x="274" y="541"/>
                  </a:lnTo>
                  <a:lnTo>
                    <a:pt x="643" y="211"/>
                  </a:lnTo>
                  <a:lnTo>
                    <a:pt x="1049" y="38"/>
                  </a:lnTo>
                  <a:lnTo>
                    <a:pt x="8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0" name="Freeform 52"/>
            <p:cNvSpPr>
              <a:spLocks/>
            </p:cNvSpPr>
            <p:nvPr/>
          </p:nvSpPr>
          <p:spPr bwMode="auto">
            <a:xfrm>
              <a:off x="3623" y="572"/>
              <a:ext cx="171" cy="443"/>
            </a:xfrm>
            <a:custGeom>
              <a:avLst/>
              <a:gdLst>
                <a:gd name="T0" fmla="*/ 0 w 542"/>
                <a:gd name="T1" fmla="*/ 0 h 1414"/>
                <a:gd name="T2" fmla="*/ 0 w 542"/>
                <a:gd name="T3" fmla="*/ 1 h 1414"/>
                <a:gd name="T4" fmla="*/ 0 w 542"/>
                <a:gd name="T5" fmla="*/ 2 h 1414"/>
                <a:gd name="T6" fmla="*/ 0 w 542"/>
                <a:gd name="T7" fmla="*/ 2 h 1414"/>
                <a:gd name="T8" fmla="*/ 0 w 542"/>
                <a:gd name="T9" fmla="*/ 3 h 1414"/>
                <a:gd name="T10" fmla="*/ 0 w 542"/>
                <a:gd name="T11" fmla="*/ 4 h 1414"/>
                <a:gd name="T12" fmla="*/ 0 w 542"/>
                <a:gd name="T13" fmla="*/ 4 h 1414"/>
                <a:gd name="T14" fmla="*/ 1 w 542"/>
                <a:gd name="T15" fmla="*/ 4 h 1414"/>
                <a:gd name="T16" fmla="*/ 1 w 542"/>
                <a:gd name="T17" fmla="*/ 4 h 1414"/>
                <a:gd name="T18" fmla="*/ 1 w 542"/>
                <a:gd name="T19" fmla="*/ 4 h 1414"/>
                <a:gd name="T20" fmla="*/ 1 w 542"/>
                <a:gd name="T21" fmla="*/ 3 h 1414"/>
                <a:gd name="T22" fmla="*/ 0 w 542"/>
                <a:gd name="T23" fmla="*/ 4 h 1414"/>
                <a:gd name="T24" fmla="*/ 1 w 542"/>
                <a:gd name="T25" fmla="*/ 3 h 1414"/>
                <a:gd name="T26" fmla="*/ 1 w 542"/>
                <a:gd name="T27" fmla="*/ 3 h 1414"/>
                <a:gd name="T28" fmla="*/ 1 w 542"/>
                <a:gd name="T29" fmla="*/ 3 h 1414"/>
                <a:gd name="T30" fmla="*/ 1 w 542"/>
                <a:gd name="T31" fmla="*/ 3 h 1414"/>
                <a:gd name="T32" fmla="*/ 1 w 542"/>
                <a:gd name="T33" fmla="*/ 3 h 1414"/>
                <a:gd name="T34" fmla="*/ 1 w 542"/>
                <a:gd name="T35" fmla="*/ 2 h 1414"/>
                <a:gd name="T36" fmla="*/ 2 w 542"/>
                <a:gd name="T37" fmla="*/ 2 h 1414"/>
                <a:gd name="T38" fmla="*/ 1 w 542"/>
                <a:gd name="T39" fmla="*/ 2 h 1414"/>
                <a:gd name="T40" fmla="*/ 1 w 542"/>
                <a:gd name="T41" fmla="*/ 1 h 1414"/>
                <a:gd name="T42" fmla="*/ 0 w 542"/>
                <a:gd name="T43" fmla="*/ 0 h 1414"/>
                <a:gd name="T44" fmla="*/ 0 w 542"/>
                <a:gd name="T45" fmla="*/ 0 h 14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2" h="1414">
                  <a:moveTo>
                    <a:pt x="8" y="0"/>
                  </a:moveTo>
                  <a:lnTo>
                    <a:pt x="78" y="314"/>
                  </a:lnTo>
                  <a:lnTo>
                    <a:pt x="86" y="652"/>
                  </a:lnTo>
                  <a:lnTo>
                    <a:pt x="8" y="707"/>
                  </a:lnTo>
                  <a:lnTo>
                    <a:pt x="48" y="918"/>
                  </a:lnTo>
                  <a:lnTo>
                    <a:pt x="0" y="1257"/>
                  </a:lnTo>
                  <a:lnTo>
                    <a:pt x="126" y="1414"/>
                  </a:lnTo>
                  <a:lnTo>
                    <a:pt x="400" y="1390"/>
                  </a:lnTo>
                  <a:lnTo>
                    <a:pt x="384" y="1234"/>
                  </a:lnTo>
                  <a:lnTo>
                    <a:pt x="244" y="1319"/>
                  </a:lnTo>
                  <a:lnTo>
                    <a:pt x="284" y="1139"/>
                  </a:lnTo>
                  <a:lnTo>
                    <a:pt x="118" y="1209"/>
                  </a:lnTo>
                  <a:lnTo>
                    <a:pt x="211" y="1036"/>
                  </a:lnTo>
                  <a:lnTo>
                    <a:pt x="439" y="1068"/>
                  </a:lnTo>
                  <a:lnTo>
                    <a:pt x="346" y="895"/>
                  </a:lnTo>
                  <a:lnTo>
                    <a:pt x="196" y="928"/>
                  </a:lnTo>
                  <a:lnTo>
                    <a:pt x="266" y="800"/>
                  </a:lnTo>
                  <a:lnTo>
                    <a:pt x="151" y="723"/>
                  </a:lnTo>
                  <a:lnTo>
                    <a:pt x="542" y="738"/>
                  </a:lnTo>
                  <a:lnTo>
                    <a:pt x="204" y="582"/>
                  </a:lnTo>
                  <a:lnTo>
                    <a:pt x="151" y="19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53"/>
            <p:cNvSpPr>
              <a:spLocks/>
            </p:cNvSpPr>
            <p:nvPr/>
          </p:nvSpPr>
          <p:spPr bwMode="auto">
            <a:xfrm>
              <a:off x="3774" y="874"/>
              <a:ext cx="44" cy="33"/>
            </a:xfrm>
            <a:custGeom>
              <a:avLst/>
              <a:gdLst>
                <a:gd name="T0" fmla="*/ 0 w 141"/>
                <a:gd name="T1" fmla="*/ 0 h 102"/>
                <a:gd name="T2" fmla="*/ 0 w 141"/>
                <a:gd name="T3" fmla="*/ 0 h 102"/>
                <a:gd name="T4" fmla="*/ 0 w 141"/>
                <a:gd name="T5" fmla="*/ 0 h 102"/>
                <a:gd name="T6" fmla="*/ 0 w 141"/>
                <a:gd name="T7" fmla="*/ 0 h 102"/>
                <a:gd name="T8" fmla="*/ 0 w 141"/>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02">
                  <a:moveTo>
                    <a:pt x="0" y="102"/>
                  </a:moveTo>
                  <a:lnTo>
                    <a:pt x="78" y="0"/>
                  </a:lnTo>
                  <a:lnTo>
                    <a:pt x="141" y="102"/>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54"/>
            <p:cNvSpPr>
              <a:spLocks/>
            </p:cNvSpPr>
            <p:nvPr/>
          </p:nvSpPr>
          <p:spPr bwMode="auto">
            <a:xfrm>
              <a:off x="3717" y="1020"/>
              <a:ext cx="123" cy="52"/>
            </a:xfrm>
            <a:custGeom>
              <a:avLst/>
              <a:gdLst>
                <a:gd name="T0" fmla="*/ 0 w 391"/>
                <a:gd name="T1" fmla="*/ 0 h 165"/>
                <a:gd name="T2" fmla="*/ 1 w 391"/>
                <a:gd name="T3" fmla="*/ 0 h 165"/>
                <a:gd name="T4" fmla="*/ 1 w 391"/>
                <a:gd name="T5" fmla="*/ 0 h 165"/>
                <a:gd name="T6" fmla="*/ 0 w 391"/>
                <a:gd name="T7" fmla="*/ 1 h 165"/>
                <a:gd name="T8" fmla="*/ 0 w 391"/>
                <a:gd name="T9" fmla="*/ 0 h 165"/>
                <a:gd name="T10" fmla="*/ 0 w 391"/>
                <a:gd name="T11" fmla="*/ 0 h 165"/>
                <a:gd name="T12" fmla="*/ 0 w 391"/>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1" h="165">
                  <a:moveTo>
                    <a:pt x="7" y="0"/>
                  </a:moveTo>
                  <a:lnTo>
                    <a:pt x="391" y="0"/>
                  </a:lnTo>
                  <a:lnTo>
                    <a:pt x="321" y="133"/>
                  </a:lnTo>
                  <a:lnTo>
                    <a:pt x="118" y="165"/>
                  </a:lnTo>
                  <a:lnTo>
                    <a:pt x="0" y="10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55"/>
            <p:cNvSpPr>
              <a:spLocks/>
            </p:cNvSpPr>
            <p:nvPr/>
          </p:nvSpPr>
          <p:spPr bwMode="auto">
            <a:xfrm>
              <a:off x="3873" y="830"/>
              <a:ext cx="19" cy="133"/>
            </a:xfrm>
            <a:custGeom>
              <a:avLst/>
              <a:gdLst>
                <a:gd name="T0" fmla="*/ 0 w 63"/>
                <a:gd name="T1" fmla="*/ 0 h 424"/>
                <a:gd name="T2" fmla="*/ 0 w 63"/>
                <a:gd name="T3" fmla="*/ 1 h 424"/>
                <a:gd name="T4" fmla="*/ 0 w 63"/>
                <a:gd name="T5" fmla="*/ 1 h 424"/>
                <a:gd name="T6" fmla="*/ 0 w 63"/>
                <a:gd name="T7" fmla="*/ 0 h 424"/>
                <a:gd name="T8" fmla="*/ 0 w 63"/>
                <a:gd name="T9" fmla="*/ 0 h 4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424">
                  <a:moveTo>
                    <a:pt x="55" y="0"/>
                  </a:moveTo>
                  <a:lnTo>
                    <a:pt x="0" y="291"/>
                  </a:lnTo>
                  <a:lnTo>
                    <a:pt x="63" y="42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56"/>
            <p:cNvSpPr>
              <a:spLocks/>
            </p:cNvSpPr>
            <p:nvPr/>
          </p:nvSpPr>
          <p:spPr bwMode="auto">
            <a:xfrm>
              <a:off x="3813" y="578"/>
              <a:ext cx="126" cy="223"/>
            </a:xfrm>
            <a:custGeom>
              <a:avLst/>
              <a:gdLst>
                <a:gd name="T0" fmla="*/ 0 w 399"/>
                <a:gd name="T1" fmla="*/ 2 h 707"/>
                <a:gd name="T2" fmla="*/ 1 w 399"/>
                <a:gd name="T3" fmla="*/ 2 h 707"/>
                <a:gd name="T4" fmla="*/ 1 w 399"/>
                <a:gd name="T5" fmla="*/ 1 h 707"/>
                <a:gd name="T6" fmla="*/ 1 w 399"/>
                <a:gd name="T7" fmla="*/ 0 h 707"/>
                <a:gd name="T8" fmla="*/ 1 w 399"/>
                <a:gd name="T9" fmla="*/ 2 h 707"/>
                <a:gd name="T10" fmla="*/ 1 w 399"/>
                <a:gd name="T11" fmla="*/ 2 h 707"/>
                <a:gd name="T12" fmla="*/ 0 w 399"/>
                <a:gd name="T13" fmla="*/ 2 h 707"/>
                <a:gd name="T14" fmla="*/ 0 w 399"/>
                <a:gd name="T15" fmla="*/ 2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9" h="707">
                  <a:moveTo>
                    <a:pt x="0" y="707"/>
                  </a:moveTo>
                  <a:lnTo>
                    <a:pt x="211" y="622"/>
                  </a:lnTo>
                  <a:lnTo>
                    <a:pt x="226" y="316"/>
                  </a:lnTo>
                  <a:lnTo>
                    <a:pt x="399" y="0"/>
                  </a:lnTo>
                  <a:lnTo>
                    <a:pt x="306" y="504"/>
                  </a:lnTo>
                  <a:lnTo>
                    <a:pt x="306" y="700"/>
                  </a:lnTo>
                  <a:lnTo>
                    <a:pt x="0" y="7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57"/>
            <p:cNvSpPr>
              <a:spLocks/>
            </p:cNvSpPr>
            <p:nvPr/>
          </p:nvSpPr>
          <p:spPr bwMode="auto">
            <a:xfrm>
              <a:off x="3897" y="74"/>
              <a:ext cx="202" cy="477"/>
            </a:xfrm>
            <a:custGeom>
              <a:avLst/>
              <a:gdLst>
                <a:gd name="T0" fmla="*/ 1 w 643"/>
                <a:gd name="T1" fmla="*/ 5 h 1522"/>
                <a:gd name="T2" fmla="*/ 1 w 643"/>
                <a:gd name="T3" fmla="*/ 4 h 1522"/>
                <a:gd name="T4" fmla="*/ 2 w 643"/>
                <a:gd name="T5" fmla="*/ 3 h 1522"/>
                <a:gd name="T6" fmla="*/ 1 w 643"/>
                <a:gd name="T7" fmla="*/ 1 h 1522"/>
                <a:gd name="T8" fmla="*/ 0 w 643"/>
                <a:gd name="T9" fmla="*/ 0 h 1522"/>
                <a:gd name="T10" fmla="*/ 1 w 643"/>
                <a:gd name="T11" fmla="*/ 0 h 1522"/>
                <a:gd name="T12" fmla="*/ 2 w 643"/>
                <a:gd name="T13" fmla="*/ 2 h 1522"/>
                <a:gd name="T14" fmla="*/ 2 w 643"/>
                <a:gd name="T15" fmla="*/ 3 h 1522"/>
                <a:gd name="T16" fmla="*/ 1 w 643"/>
                <a:gd name="T17" fmla="*/ 4 h 1522"/>
                <a:gd name="T18" fmla="*/ 1 w 643"/>
                <a:gd name="T19" fmla="*/ 5 h 1522"/>
                <a:gd name="T20" fmla="*/ 1 w 643"/>
                <a:gd name="T21" fmla="*/ 5 h 1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3" h="1522">
                  <a:moveTo>
                    <a:pt x="156" y="1522"/>
                  </a:moveTo>
                  <a:lnTo>
                    <a:pt x="462" y="1239"/>
                  </a:lnTo>
                  <a:lnTo>
                    <a:pt x="542" y="808"/>
                  </a:lnTo>
                  <a:lnTo>
                    <a:pt x="369" y="329"/>
                  </a:lnTo>
                  <a:lnTo>
                    <a:pt x="0" y="0"/>
                  </a:lnTo>
                  <a:lnTo>
                    <a:pt x="306" y="125"/>
                  </a:lnTo>
                  <a:lnTo>
                    <a:pt x="612" y="487"/>
                  </a:lnTo>
                  <a:lnTo>
                    <a:pt x="643" y="1028"/>
                  </a:lnTo>
                  <a:lnTo>
                    <a:pt x="447" y="1437"/>
                  </a:lnTo>
                  <a:lnTo>
                    <a:pt x="156" y="15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6" name="Freeform 58"/>
            <p:cNvSpPr>
              <a:spLocks/>
            </p:cNvSpPr>
            <p:nvPr/>
          </p:nvSpPr>
          <p:spPr bwMode="auto">
            <a:xfrm>
              <a:off x="3656" y="310"/>
              <a:ext cx="276" cy="431"/>
            </a:xfrm>
            <a:custGeom>
              <a:avLst/>
              <a:gdLst>
                <a:gd name="T0" fmla="*/ 1 w 878"/>
                <a:gd name="T1" fmla="*/ 4 h 1374"/>
                <a:gd name="T2" fmla="*/ 1 w 878"/>
                <a:gd name="T3" fmla="*/ 3 h 1374"/>
                <a:gd name="T4" fmla="*/ 0 w 878"/>
                <a:gd name="T5" fmla="*/ 1 h 1374"/>
                <a:gd name="T6" fmla="*/ 0 w 878"/>
                <a:gd name="T7" fmla="*/ 0 h 1374"/>
                <a:gd name="T8" fmla="*/ 1 w 878"/>
                <a:gd name="T9" fmla="*/ 1 h 1374"/>
                <a:gd name="T10" fmla="*/ 1 w 878"/>
                <a:gd name="T11" fmla="*/ 0 h 1374"/>
                <a:gd name="T12" fmla="*/ 1 w 878"/>
                <a:gd name="T13" fmla="*/ 0 h 1374"/>
                <a:gd name="T14" fmla="*/ 2 w 878"/>
                <a:gd name="T15" fmla="*/ 1 h 1374"/>
                <a:gd name="T16" fmla="*/ 2 w 878"/>
                <a:gd name="T17" fmla="*/ 1 h 1374"/>
                <a:gd name="T18" fmla="*/ 2 w 878"/>
                <a:gd name="T19" fmla="*/ 1 h 1374"/>
                <a:gd name="T20" fmla="*/ 3 w 878"/>
                <a:gd name="T21" fmla="*/ 0 h 1374"/>
                <a:gd name="T22" fmla="*/ 3 w 878"/>
                <a:gd name="T23" fmla="*/ 1 h 1374"/>
                <a:gd name="T24" fmla="*/ 2 w 878"/>
                <a:gd name="T25" fmla="*/ 3 h 1374"/>
                <a:gd name="T26" fmla="*/ 2 w 878"/>
                <a:gd name="T27" fmla="*/ 4 h 1374"/>
                <a:gd name="T28" fmla="*/ 2 w 878"/>
                <a:gd name="T29" fmla="*/ 3 h 1374"/>
                <a:gd name="T30" fmla="*/ 2 w 878"/>
                <a:gd name="T31" fmla="*/ 2 h 1374"/>
                <a:gd name="T32" fmla="*/ 3 w 878"/>
                <a:gd name="T33" fmla="*/ 1 h 1374"/>
                <a:gd name="T34" fmla="*/ 2 w 878"/>
                <a:gd name="T35" fmla="*/ 1 h 1374"/>
                <a:gd name="T36" fmla="*/ 2 w 878"/>
                <a:gd name="T37" fmla="*/ 1 h 1374"/>
                <a:gd name="T38" fmla="*/ 2 w 878"/>
                <a:gd name="T39" fmla="*/ 1 h 1374"/>
                <a:gd name="T40" fmla="*/ 2 w 878"/>
                <a:gd name="T41" fmla="*/ 1 h 1374"/>
                <a:gd name="T42" fmla="*/ 1 w 878"/>
                <a:gd name="T43" fmla="*/ 2 h 1374"/>
                <a:gd name="T44" fmla="*/ 1 w 878"/>
                <a:gd name="T45" fmla="*/ 2 h 1374"/>
                <a:gd name="T46" fmla="*/ 1 w 878"/>
                <a:gd name="T47" fmla="*/ 0 h 1374"/>
                <a:gd name="T48" fmla="*/ 1 w 878"/>
                <a:gd name="T49" fmla="*/ 1 h 1374"/>
                <a:gd name="T50" fmla="*/ 0 w 878"/>
                <a:gd name="T51" fmla="*/ 1 h 1374"/>
                <a:gd name="T52" fmla="*/ 1 w 878"/>
                <a:gd name="T53" fmla="*/ 2 h 1374"/>
                <a:gd name="T54" fmla="*/ 1 w 878"/>
                <a:gd name="T55" fmla="*/ 3 h 1374"/>
                <a:gd name="T56" fmla="*/ 1 w 878"/>
                <a:gd name="T57" fmla="*/ 4 h 1374"/>
                <a:gd name="T58" fmla="*/ 1 w 878"/>
                <a:gd name="T59" fmla="*/ 4 h 13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78" h="1374">
                  <a:moveTo>
                    <a:pt x="321" y="1374"/>
                  </a:moveTo>
                  <a:lnTo>
                    <a:pt x="314" y="1005"/>
                  </a:lnTo>
                  <a:lnTo>
                    <a:pt x="0" y="235"/>
                  </a:lnTo>
                  <a:lnTo>
                    <a:pt x="70" y="102"/>
                  </a:lnTo>
                  <a:lnTo>
                    <a:pt x="219" y="290"/>
                  </a:lnTo>
                  <a:lnTo>
                    <a:pt x="344" y="7"/>
                  </a:lnTo>
                  <a:lnTo>
                    <a:pt x="432" y="0"/>
                  </a:lnTo>
                  <a:lnTo>
                    <a:pt x="470" y="252"/>
                  </a:lnTo>
                  <a:lnTo>
                    <a:pt x="580" y="180"/>
                  </a:lnTo>
                  <a:lnTo>
                    <a:pt x="627" y="290"/>
                  </a:lnTo>
                  <a:lnTo>
                    <a:pt x="838" y="110"/>
                  </a:lnTo>
                  <a:lnTo>
                    <a:pt x="878" y="260"/>
                  </a:lnTo>
                  <a:lnTo>
                    <a:pt x="627" y="855"/>
                  </a:lnTo>
                  <a:lnTo>
                    <a:pt x="547" y="1201"/>
                  </a:lnTo>
                  <a:lnTo>
                    <a:pt x="509" y="1083"/>
                  </a:lnTo>
                  <a:lnTo>
                    <a:pt x="620" y="707"/>
                  </a:lnTo>
                  <a:lnTo>
                    <a:pt x="791" y="283"/>
                  </a:lnTo>
                  <a:lnTo>
                    <a:pt x="720" y="283"/>
                  </a:lnTo>
                  <a:lnTo>
                    <a:pt x="610" y="463"/>
                  </a:lnTo>
                  <a:lnTo>
                    <a:pt x="547" y="275"/>
                  </a:lnTo>
                  <a:lnTo>
                    <a:pt x="477" y="353"/>
                  </a:lnTo>
                  <a:lnTo>
                    <a:pt x="454" y="496"/>
                  </a:lnTo>
                  <a:lnTo>
                    <a:pt x="399" y="486"/>
                  </a:lnTo>
                  <a:lnTo>
                    <a:pt x="376" y="135"/>
                  </a:lnTo>
                  <a:lnTo>
                    <a:pt x="234" y="416"/>
                  </a:lnTo>
                  <a:lnTo>
                    <a:pt x="78" y="298"/>
                  </a:lnTo>
                  <a:lnTo>
                    <a:pt x="314" y="714"/>
                  </a:lnTo>
                  <a:lnTo>
                    <a:pt x="384" y="1068"/>
                  </a:lnTo>
                  <a:lnTo>
                    <a:pt x="321" y="1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40" name="Group 59"/>
          <p:cNvGrpSpPr>
            <a:grpSpLocks/>
          </p:cNvGrpSpPr>
          <p:nvPr/>
        </p:nvGrpSpPr>
        <p:grpSpPr bwMode="auto">
          <a:xfrm rot="-2579106">
            <a:off x="5791200" y="1676400"/>
            <a:ext cx="534988" cy="863600"/>
            <a:chOff x="3499" y="44"/>
            <a:chExt cx="636" cy="1028"/>
          </a:xfrm>
        </p:grpSpPr>
        <p:sp>
          <p:nvSpPr>
            <p:cNvPr id="18445" name="Freeform 60"/>
            <p:cNvSpPr>
              <a:spLocks/>
            </p:cNvSpPr>
            <p:nvPr/>
          </p:nvSpPr>
          <p:spPr bwMode="auto">
            <a:xfrm>
              <a:off x="3548" y="44"/>
              <a:ext cx="587" cy="987"/>
            </a:xfrm>
            <a:custGeom>
              <a:avLst/>
              <a:gdLst>
                <a:gd name="T0" fmla="*/ 3 w 1870"/>
                <a:gd name="T1" fmla="*/ 9 h 3144"/>
                <a:gd name="T2" fmla="*/ 4 w 1870"/>
                <a:gd name="T3" fmla="*/ 5 h 3144"/>
                <a:gd name="T4" fmla="*/ 6 w 1870"/>
                <a:gd name="T5" fmla="*/ 3 h 3144"/>
                <a:gd name="T6" fmla="*/ 3 w 1870"/>
                <a:gd name="T7" fmla="*/ 0 h 3144"/>
                <a:gd name="T8" fmla="*/ 1 w 1870"/>
                <a:gd name="T9" fmla="*/ 1 h 3144"/>
                <a:gd name="T10" fmla="*/ 0 w 1870"/>
                <a:gd name="T11" fmla="*/ 4 h 3144"/>
                <a:gd name="T12" fmla="*/ 1 w 1870"/>
                <a:gd name="T13" fmla="*/ 6 h 3144"/>
                <a:gd name="T14" fmla="*/ 1 w 1870"/>
                <a:gd name="T15" fmla="*/ 9 h 3144"/>
                <a:gd name="T16" fmla="*/ 3 w 1870"/>
                <a:gd name="T17" fmla="*/ 9 h 3144"/>
                <a:gd name="T18" fmla="*/ 3 w 1870"/>
                <a:gd name="T19" fmla="*/ 9 h 3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0" h="3144">
                  <a:moveTo>
                    <a:pt x="1013" y="3144"/>
                  </a:moveTo>
                  <a:lnTo>
                    <a:pt x="1346" y="1771"/>
                  </a:lnTo>
                  <a:lnTo>
                    <a:pt x="1870" y="969"/>
                  </a:lnTo>
                  <a:lnTo>
                    <a:pt x="935" y="0"/>
                  </a:lnTo>
                  <a:lnTo>
                    <a:pt x="179" y="435"/>
                  </a:lnTo>
                  <a:lnTo>
                    <a:pt x="0" y="1304"/>
                  </a:lnTo>
                  <a:lnTo>
                    <a:pt x="412" y="1883"/>
                  </a:lnTo>
                  <a:lnTo>
                    <a:pt x="344" y="2997"/>
                  </a:lnTo>
                  <a:lnTo>
                    <a:pt x="1013" y="3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6" name="Freeform 61"/>
            <p:cNvSpPr>
              <a:spLocks/>
            </p:cNvSpPr>
            <p:nvPr/>
          </p:nvSpPr>
          <p:spPr bwMode="auto">
            <a:xfrm>
              <a:off x="3600" y="240"/>
              <a:ext cx="374" cy="539"/>
            </a:xfrm>
            <a:custGeom>
              <a:avLst/>
              <a:gdLst>
                <a:gd name="T0" fmla="*/ 1 w 1190"/>
                <a:gd name="T1" fmla="*/ 5 h 1717"/>
                <a:gd name="T2" fmla="*/ 1 w 1190"/>
                <a:gd name="T3" fmla="*/ 4 h 1717"/>
                <a:gd name="T4" fmla="*/ 1 w 1190"/>
                <a:gd name="T5" fmla="*/ 3 h 1717"/>
                <a:gd name="T6" fmla="*/ 0 w 1190"/>
                <a:gd name="T7" fmla="*/ 1 h 1717"/>
                <a:gd name="T8" fmla="*/ 1 w 1190"/>
                <a:gd name="T9" fmla="*/ 1 h 1717"/>
                <a:gd name="T10" fmla="*/ 1 w 1190"/>
                <a:gd name="T11" fmla="*/ 1 h 1717"/>
                <a:gd name="T12" fmla="*/ 2 w 1190"/>
                <a:gd name="T13" fmla="*/ 0 h 1717"/>
                <a:gd name="T14" fmla="*/ 3 w 1190"/>
                <a:gd name="T15" fmla="*/ 1 h 1717"/>
                <a:gd name="T16" fmla="*/ 4 w 1190"/>
                <a:gd name="T17" fmla="*/ 1 h 1717"/>
                <a:gd name="T18" fmla="*/ 3 w 1190"/>
                <a:gd name="T19" fmla="*/ 2 h 1717"/>
                <a:gd name="T20" fmla="*/ 3 w 1190"/>
                <a:gd name="T21" fmla="*/ 3 h 1717"/>
                <a:gd name="T22" fmla="*/ 2 w 1190"/>
                <a:gd name="T23" fmla="*/ 5 h 1717"/>
                <a:gd name="T24" fmla="*/ 2 w 1190"/>
                <a:gd name="T25" fmla="*/ 3 h 1717"/>
                <a:gd name="T26" fmla="*/ 2 w 1190"/>
                <a:gd name="T27" fmla="*/ 3 h 1717"/>
                <a:gd name="T28" fmla="*/ 1 w 1190"/>
                <a:gd name="T29" fmla="*/ 2 h 1717"/>
                <a:gd name="T30" fmla="*/ 2 w 1190"/>
                <a:gd name="T31" fmla="*/ 4 h 1717"/>
                <a:gd name="T32" fmla="*/ 2 w 1190"/>
                <a:gd name="T33" fmla="*/ 5 h 1717"/>
                <a:gd name="T34" fmla="*/ 1 w 1190"/>
                <a:gd name="T35" fmla="*/ 5 h 1717"/>
                <a:gd name="T36" fmla="*/ 1 w 1190"/>
                <a:gd name="T37" fmla="*/ 5 h 17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0" h="1717">
                  <a:moveTo>
                    <a:pt x="301" y="1650"/>
                  </a:moveTo>
                  <a:lnTo>
                    <a:pt x="401" y="1483"/>
                  </a:lnTo>
                  <a:lnTo>
                    <a:pt x="312" y="892"/>
                  </a:lnTo>
                  <a:lnTo>
                    <a:pt x="0" y="390"/>
                  </a:lnTo>
                  <a:lnTo>
                    <a:pt x="223" y="179"/>
                  </a:lnTo>
                  <a:lnTo>
                    <a:pt x="390" y="312"/>
                  </a:lnTo>
                  <a:lnTo>
                    <a:pt x="512" y="0"/>
                  </a:lnTo>
                  <a:lnTo>
                    <a:pt x="768" y="268"/>
                  </a:lnTo>
                  <a:lnTo>
                    <a:pt x="1190" y="234"/>
                  </a:lnTo>
                  <a:lnTo>
                    <a:pt x="1169" y="603"/>
                  </a:lnTo>
                  <a:lnTo>
                    <a:pt x="890" y="1048"/>
                  </a:lnTo>
                  <a:lnTo>
                    <a:pt x="679" y="1595"/>
                  </a:lnTo>
                  <a:lnTo>
                    <a:pt x="734" y="759"/>
                  </a:lnTo>
                  <a:lnTo>
                    <a:pt x="523" y="837"/>
                  </a:lnTo>
                  <a:lnTo>
                    <a:pt x="333" y="637"/>
                  </a:lnTo>
                  <a:lnTo>
                    <a:pt x="546" y="1460"/>
                  </a:lnTo>
                  <a:lnTo>
                    <a:pt x="567" y="1717"/>
                  </a:lnTo>
                  <a:lnTo>
                    <a:pt x="301" y="1650"/>
                  </a:lnTo>
                  <a:close/>
                </a:path>
              </a:pathLst>
            </a:custGeom>
            <a:solidFill>
              <a:srgbClr val="FFF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7" name="Freeform 62"/>
            <p:cNvSpPr>
              <a:spLocks/>
            </p:cNvSpPr>
            <p:nvPr/>
          </p:nvSpPr>
          <p:spPr bwMode="auto">
            <a:xfrm>
              <a:off x="3653" y="793"/>
              <a:ext cx="202" cy="207"/>
            </a:xfrm>
            <a:custGeom>
              <a:avLst/>
              <a:gdLst>
                <a:gd name="T0" fmla="*/ 1 w 645"/>
                <a:gd name="T1" fmla="*/ 0 h 658"/>
                <a:gd name="T2" fmla="*/ 2 w 645"/>
                <a:gd name="T3" fmla="*/ 1 h 658"/>
                <a:gd name="T4" fmla="*/ 2 w 645"/>
                <a:gd name="T5" fmla="*/ 1 h 658"/>
                <a:gd name="T6" fmla="*/ 2 w 645"/>
                <a:gd name="T7" fmla="*/ 2 h 658"/>
                <a:gd name="T8" fmla="*/ 0 w 645"/>
                <a:gd name="T9" fmla="*/ 2 h 658"/>
                <a:gd name="T10" fmla="*/ 0 w 645"/>
                <a:gd name="T11" fmla="*/ 0 h 658"/>
                <a:gd name="T12" fmla="*/ 1 w 645"/>
                <a:gd name="T13" fmla="*/ 0 h 658"/>
                <a:gd name="T14" fmla="*/ 1 w 645"/>
                <a:gd name="T15" fmla="*/ 0 h 6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5" h="658">
                  <a:moveTo>
                    <a:pt x="200" y="0"/>
                  </a:moveTo>
                  <a:lnTo>
                    <a:pt x="645" y="188"/>
                  </a:lnTo>
                  <a:lnTo>
                    <a:pt x="500" y="301"/>
                  </a:lnTo>
                  <a:lnTo>
                    <a:pt x="601" y="612"/>
                  </a:lnTo>
                  <a:lnTo>
                    <a:pt x="33" y="658"/>
                  </a:lnTo>
                  <a:lnTo>
                    <a:pt x="0" y="12"/>
                  </a:lnTo>
                  <a:lnTo>
                    <a:pt x="200" y="0"/>
                  </a:lnTo>
                  <a:close/>
                </a:path>
              </a:pathLst>
            </a:custGeom>
            <a:solidFill>
              <a:srgbClr val="C2C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8" name="Freeform 63"/>
            <p:cNvSpPr>
              <a:spLocks/>
            </p:cNvSpPr>
            <p:nvPr/>
          </p:nvSpPr>
          <p:spPr bwMode="auto">
            <a:xfrm>
              <a:off x="3499" y="52"/>
              <a:ext cx="329" cy="542"/>
            </a:xfrm>
            <a:custGeom>
              <a:avLst/>
              <a:gdLst>
                <a:gd name="T0" fmla="*/ 3 w 1049"/>
                <a:gd name="T1" fmla="*/ 0 h 1726"/>
                <a:gd name="T2" fmla="*/ 1 w 1049"/>
                <a:gd name="T3" fmla="*/ 1 h 1726"/>
                <a:gd name="T4" fmla="*/ 0 w 1049"/>
                <a:gd name="T5" fmla="*/ 2 h 1726"/>
                <a:gd name="T6" fmla="*/ 0 w 1049"/>
                <a:gd name="T7" fmla="*/ 4 h 1726"/>
                <a:gd name="T8" fmla="*/ 1 w 1049"/>
                <a:gd name="T9" fmla="*/ 5 h 1726"/>
                <a:gd name="T10" fmla="*/ 2 w 1049"/>
                <a:gd name="T11" fmla="*/ 5 h 1726"/>
                <a:gd name="T12" fmla="*/ 1 w 1049"/>
                <a:gd name="T13" fmla="*/ 4 h 1726"/>
                <a:gd name="T14" fmla="*/ 1 w 1049"/>
                <a:gd name="T15" fmla="*/ 3 h 1726"/>
                <a:gd name="T16" fmla="*/ 1 w 1049"/>
                <a:gd name="T17" fmla="*/ 2 h 1726"/>
                <a:gd name="T18" fmla="*/ 2 w 1049"/>
                <a:gd name="T19" fmla="*/ 1 h 1726"/>
                <a:gd name="T20" fmla="*/ 3 w 1049"/>
                <a:gd name="T21" fmla="*/ 0 h 1726"/>
                <a:gd name="T22" fmla="*/ 3 w 1049"/>
                <a:gd name="T23" fmla="*/ 0 h 1726"/>
                <a:gd name="T24" fmla="*/ 3 w 1049"/>
                <a:gd name="T25" fmla="*/ 0 h 17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9" h="1726">
                  <a:moveTo>
                    <a:pt x="838" y="0"/>
                  </a:moveTo>
                  <a:lnTo>
                    <a:pt x="377" y="188"/>
                  </a:lnTo>
                  <a:lnTo>
                    <a:pt x="0" y="752"/>
                  </a:lnTo>
                  <a:lnTo>
                    <a:pt x="0" y="1264"/>
                  </a:lnTo>
                  <a:lnTo>
                    <a:pt x="266" y="1562"/>
                  </a:lnTo>
                  <a:lnTo>
                    <a:pt x="650" y="1726"/>
                  </a:lnTo>
                  <a:lnTo>
                    <a:pt x="306" y="1427"/>
                  </a:lnTo>
                  <a:lnTo>
                    <a:pt x="156" y="1028"/>
                  </a:lnTo>
                  <a:lnTo>
                    <a:pt x="274" y="541"/>
                  </a:lnTo>
                  <a:lnTo>
                    <a:pt x="643" y="211"/>
                  </a:lnTo>
                  <a:lnTo>
                    <a:pt x="1049" y="38"/>
                  </a:lnTo>
                  <a:lnTo>
                    <a:pt x="8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9" name="Freeform 64"/>
            <p:cNvSpPr>
              <a:spLocks/>
            </p:cNvSpPr>
            <p:nvPr/>
          </p:nvSpPr>
          <p:spPr bwMode="auto">
            <a:xfrm>
              <a:off x="3623" y="572"/>
              <a:ext cx="171" cy="443"/>
            </a:xfrm>
            <a:custGeom>
              <a:avLst/>
              <a:gdLst>
                <a:gd name="T0" fmla="*/ 0 w 542"/>
                <a:gd name="T1" fmla="*/ 0 h 1414"/>
                <a:gd name="T2" fmla="*/ 0 w 542"/>
                <a:gd name="T3" fmla="*/ 1 h 1414"/>
                <a:gd name="T4" fmla="*/ 0 w 542"/>
                <a:gd name="T5" fmla="*/ 2 h 1414"/>
                <a:gd name="T6" fmla="*/ 0 w 542"/>
                <a:gd name="T7" fmla="*/ 2 h 1414"/>
                <a:gd name="T8" fmla="*/ 0 w 542"/>
                <a:gd name="T9" fmla="*/ 3 h 1414"/>
                <a:gd name="T10" fmla="*/ 0 w 542"/>
                <a:gd name="T11" fmla="*/ 4 h 1414"/>
                <a:gd name="T12" fmla="*/ 0 w 542"/>
                <a:gd name="T13" fmla="*/ 4 h 1414"/>
                <a:gd name="T14" fmla="*/ 1 w 542"/>
                <a:gd name="T15" fmla="*/ 4 h 1414"/>
                <a:gd name="T16" fmla="*/ 1 w 542"/>
                <a:gd name="T17" fmla="*/ 4 h 1414"/>
                <a:gd name="T18" fmla="*/ 1 w 542"/>
                <a:gd name="T19" fmla="*/ 4 h 1414"/>
                <a:gd name="T20" fmla="*/ 1 w 542"/>
                <a:gd name="T21" fmla="*/ 3 h 1414"/>
                <a:gd name="T22" fmla="*/ 0 w 542"/>
                <a:gd name="T23" fmla="*/ 4 h 1414"/>
                <a:gd name="T24" fmla="*/ 1 w 542"/>
                <a:gd name="T25" fmla="*/ 3 h 1414"/>
                <a:gd name="T26" fmla="*/ 1 w 542"/>
                <a:gd name="T27" fmla="*/ 3 h 1414"/>
                <a:gd name="T28" fmla="*/ 1 w 542"/>
                <a:gd name="T29" fmla="*/ 3 h 1414"/>
                <a:gd name="T30" fmla="*/ 1 w 542"/>
                <a:gd name="T31" fmla="*/ 3 h 1414"/>
                <a:gd name="T32" fmla="*/ 1 w 542"/>
                <a:gd name="T33" fmla="*/ 3 h 1414"/>
                <a:gd name="T34" fmla="*/ 1 w 542"/>
                <a:gd name="T35" fmla="*/ 2 h 1414"/>
                <a:gd name="T36" fmla="*/ 2 w 542"/>
                <a:gd name="T37" fmla="*/ 2 h 1414"/>
                <a:gd name="T38" fmla="*/ 1 w 542"/>
                <a:gd name="T39" fmla="*/ 2 h 1414"/>
                <a:gd name="T40" fmla="*/ 1 w 542"/>
                <a:gd name="T41" fmla="*/ 1 h 1414"/>
                <a:gd name="T42" fmla="*/ 0 w 542"/>
                <a:gd name="T43" fmla="*/ 0 h 1414"/>
                <a:gd name="T44" fmla="*/ 0 w 542"/>
                <a:gd name="T45" fmla="*/ 0 h 14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2" h="1414">
                  <a:moveTo>
                    <a:pt x="8" y="0"/>
                  </a:moveTo>
                  <a:lnTo>
                    <a:pt x="78" y="314"/>
                  </a:lnTo>
                  <a:lnTo>
                    <a:pt x="86" y="652"/>
                  </a:lnTo>
                  <a:lnTo>
                    <a:pt x="8" y="707"/>
                  </a:lnTo>
                  <a:lnTo>
                    <a:pt x="48" y="918"/>
                  </a:lnTo>
                  <a:lnTo>
                    <a:pt x="0" y="1257"/>
                  </a:lnTo>
                  <a:lnTo>
                    <a:pt x="126" y="1414"/>
                  </a:lnTo>
                  <a:lnTo>
                    <a:pt x="400" y="1390"/>
                  </a:lnTo>
                  <a:lnTo>
                    <a:pt x="384" y="1234"/>
                  </a:lnTo>
                  <a:lnTo>
                    <a:pt x="244" y="1319"/>
                  </a:lnTo>
                  <a:lnTo>
                    <a:pt x="284" y="1139"/>
                  </a:lnTo>
                  <a:lnTo>
                    <a:pt x="118" y="1209"/>
                  </a:lnTo>
                  <a:lnTo>
                    <a:pt x="211" y="1036"/>
                  </a:lnTo>
                  <a:lnTo>
                    <a:pt x="439" y="1068"/>
                  </a:lnTo>
                  <a:lnTo>
                    <a:pt x="346" y="895"/>
                  </a:lnTo>
                  <a:lnTo>
                    <a:pt x="196" y="928"/>
                  </a:lnTo>
                  <a:lnTo>
                    <a:pt x="266" y="800"/>
                  </a:lnTo>
                  <a:lnTo>
                    <a:pt x="151" y="723"/>
                  </a:lnTo>
                  <a:lnTo>
                    <a:pt x="542" y="738"/>
                  </a:lnTo>
                  <a:lnTo>
                    <a:pt x="204" y="582"/>
                  </a:lnTo>
                  <a:lnTo>
                    <a:pt x="151" y="196"/>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0" name="Freeform 65"/>
            <p:cNvSpPr>
              <a:spLocks/>
            </p:cNvSpPr>
            <p:nvPr/>
          </p:nvSpPr>
          <p:spPr bwMode="auto">
            <a:xfrm>
              <a:off x="3774" y="874"/>
              <a:ext cx="44" cy="33"/>
            </a:xfrm>
            <a:custGeom>
              <a:avLst/>
              <a:gdLst>
                <a:gd name="T0" fmla="*/ 0 w 141"/>
                <a:gd name="T1" fmla="*/ 0 h 102"/>
                <a:gd name="T2" fmla="*/ 0 w 141"/>
                <a:gd name="T3" fmla="*/ 0 h 102"/>
                <a:gd name="T4" fmla="*/ 0 w 141"/>
                <a:gd name="T5" fmla="*/ 0 h 102"/>
                <a:gd name="T6" fmla="*/ 0 w 141"/>
                <a:gd name="T7" fmla="*/ 0 h 102"/>
                <a:gd name="T8" fmla="*/ 0 w 141"/>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02">
                  <a:moveTo>
                    <a:pt x="0" y="102"/>
                  </a:moveTo>
                  <a:lnTo>
                    <a:pt x="78" y="0"/>
                  </a:lnTo>
                  <a:lnTo>
                    <a:pt x="141" y="102"/>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1" name="Freeform 66"/>
            <p:cNvSpPr>
              <a:spLocks/>
            </p:cNvSpPr>
            <p:nvPr/>
          </p:nvSpPr>
          <p:spPr bwMode="auto">
            <a:xfrm>
              <a:off x="3717" y="1020"/>
              <a:ext cx="123" cy="52"/>
            </a:xfrm>
            <a:custGeom>
              <a:avLst/>
              <a:gdLst>
                <a:gd name="T0" fmla="*/ 0 w 391"/>
                <a:gd name="T1" fmla="*/ 0 h 165"/>
                <a:gd name="T2" fmla="*/ 1 w 391"/>
                <a:gd name="T3" fmla="*/ 0 h 165"/>
                <a:gd name="T4" fmla="*/ 1 w 391"/>
                <a:gd name="T5" fmla="*/ 0 h 165"/>
                <a:gd name="T6" fmla="*/ 0 w 391"/>
                <a:gd name="T7" fmla="*/ 1 h 165"/>
                <a:gd name="T8" fmla="*/ 0 w 391"/>
                <a:gd name="T9" fmla="*/ 0 h 165"/>
                <a:gd name="T10" fmla="*/ 0 w 391"/>
                <a:gd name="T11" fmla="*/ 0 h 165"/>
                <a:gd name="T12" fmla="*/ 0 w 391"/>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1" h="165">
                  <a:moveTo>
                    <a:pt x="7" y="0"/>
                  </a:moveTo>
                  <a:lnTo>
                    <a:pt x="391" y="0"/>
                  </a:lnTo>
                  <a:lnTo>
                    <a:pt x="321" y="133"/>
                  </a:lnTo>
                  <a:lnTo>
                    <a:pt x="118" y="165"/>
                  </a:lnTo>
                  <a:lnTo>
                    <a:pt x="0" y="10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2" name="Freeform 67"/>
            <p:cNvSpPr>
              <a:spLocks/>
            </p:cNvSpPr>
            <p:nvPr/>
          </p:nvSpPr>
          <p:spPr bwMode="auto">
            <a:xfrm>
              <a:off x="3873" y="830"/>
              <a:ext cx="19" cy="133"/>
            </a:xfrm>
            <a:custGeom>
              <a:avLst/>
              <a:gdLst>
                <a:gd name="T0" fmla="*/ 0 w 63"/>
                <a:gd name="T1" fmla="*/ 0 h 424"/>
                <a:gd name="T2" fmla="*/ 0 w 63"/>
                <a:gd name="T3" fmla="*/ 1 h 424"/>
                <a:gd name="T4" fmla="*/ 0 w 63"/>
                <a:gd name="T5" fmla="*/ 1 h 424"/>
                <a:gd name="T6" fmla="*/ 0 w 63"/>
                <a:gd name="T7" fmla="*/ 0 h 424"/>
                <a:gd name="T8" fmla="*/ 0 w 63"/>
                <a:gd name="T9" fmla="*/ 0 h 4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424">
                  <a:moveTo>
                    <a:pt x="55" y="0"/>
                  </a:moveTo>
                  <a:lnTo>
                    <a:pt x="0" y="291"/>
                  </a:lnTo>
                  <a:lnTo>
                    <a:pt x="63" y="42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68"/>
            <p:cNvSpPr>
              <a:spLocks/>
            </p:cNvSpPr>
            <p:nvPr/>
          </p:nvSpPr>
          <p:spPr bwMode="auto">
            <a:xfrm>
              <a:off x="3813" y="578"/>
              <a:ext cx="126" cy="223"/>
            </a:xfrm>
            <a:custGeom>
              <a:avLst/>
              <a:gdLst>
                <a:gd name="T0" fmla="*/ 0 w 399"/>
                <a:gd name="T1" fmla="*/ 2 h 707"/>
                <a:gd name="T2" fmla="*/ 1 w 399"/>
                <a:gd name="T3" fmla="*/ 2 h 707"/>
                <a:gd name="T4" fmla="*/ 1 w 399"/>
                <a:gd name="T5" fmla="*/ 1 h 707"/>
                <a:gd name="T6" fmla="*/ 1 w 399"/>
                <a:gd name="T7" fmla="*/ 0 h 707"/>
                <a:gd name="T8" fmla="*/ 1 w 399"/>
                <a:gd name="T9" fmla="*/ 2 h 707"/>
                <a:gd name="T10" fmla="*/ 1 w 399"/>
                <a:gd name="T11" fmla="*/ 2 h 707"/>
                <a:gd name="T12" fmla="*/ 0 w 399"/>
                <a:gd name="T13" fmla="*/ 2 h 707"/>
                <a:gd name="T14" fmla="*/ 0 w 399"/>
                <a:gd name="T15" fmla="*/ 2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9" h="707">
                  <a:moveTo>
                    <a:pt x="0" y="707"/>
                  </a:moveTo>
                  <a:lnTo>
                    <a:pt x="211" y="622"/>
                  </a:lnTo>
                  <a:lnTo>
                    <a:pt x="226" y="316"/>
                  </a:lnTo>
                  <a:lnTo>
                    <a:pt x="399" y="0"/>
                  </a:lnTo>
                  <a:lnTo>
                    <a:pt x="306" y="504"/>
                  </a:lnTo>
                  <a:lnTo>
                    <a:pt x="306" y="700"/>
                  </a:lnTo>
                  <a:lnTo>
                    <a:pt x="0" y="7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Freeform 69"/>
            <p:cNvSpPr>
              <a:spLocks/>
            </p:cNvSpPr>
            <p:nvPr/>
          </p:nvSpPr>
          <p:spPr bwMode="auto">
            <a:xfrm>
              <a:off x="3897" y="74"/>
              <a:ext cx="202" cy="477"/>
            </a:xfrm>
            <a:custGeom>
              <a:avLst/>
              <a:gdLst>
                <a:gd name="T0" fmla="*/ 1 w 643"/>
                <a:gd name="T1" fmla="*/ 5 h 1522"/>
                <a:gd name="T2" fmla="*/ 1 w 643"/>
                <a:gd name="T3" fmla="*/ 4 h 1522"/>
                <a:gd name="T4" fmla="*/ 2 w 643"/>
                <a:gd name="T5" fmla="*/ 3 h 1522"/>
                <a:gd name="T6" fmla="*/ 1 w 643"/>
                <a:gd name="T7" fmla="*/ 1 h 1522"/>
                <a:gd name="T8" fmla="*/ 0 w 643"/>
                <a:gd name="T9" fmla="*/ 0 h 1522"/>
                <a:gd name="T10" fmla="*/ 1 w 643"/>
                <a:gd name="T11" fmla="*/ 0 h 1522"/>
                <a:gd name="T12" fmla="*/ 2 w 643"/>
                <a:gd name="T13" fmla="*/ 2 h 1522"/>
                <a:gd name="T14" fmla="*/ 2 w 643"/>
                <a:gd name="T15" fmla="*/ 3 h 1522"/>
                <a:gd name="T16" fmla="*/ 1 w 643"/>
                <a:gd name="T17" fmla="*/ 4 h 1522"/>
                <a:gd name="T18" fmla="*/ 1 w 643"/>
                <a:gd name="T19" fmla="*/ 5 h 1522"/>
                <a:gd name="T20" fmla="*/ 1 w 643"/>
                <a:gd name="T21" fmla="*/ 5 h 1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3" h="1522">
                  <a:moveTo>
                    <a:pt x="156" y="1522"/>
                  </a:moveTo>
                  <a:lnTo>
                    <a:pt x="462" y="1239"/>
                  </a:lnTo>
                  <a:lnTo>
                    <a:pt x="542" y="808"/>
                  </a:lnTo>
                  <a:lnTo>
                    <a:pt x="369" y="329"/>
                  </a:lnTo>
                  <a:lnTo>
                    <a:pt x="0" y="0"/>
                  </a:lnTo>
                  <a:lnTo>
                    <a:pt x="306" y="125"/>
                  </a:lnTo>
                  <a:lnTo>
                    <a:pt x="612" y="487"/>
                  </a:lnTo>
                  <a:lnTo>
                    <a:pt x="643" y="1028"/>
                  </a:lnTo>
                  <a:lnTo>
                    <a:pt x="447" y="1437"/>
                  </a:lnTo>
                  <a:lnTo>
                    <a:pt x="156" y="15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5" name="Freeform 70"/>
            <p:cNvSpPr>
              <a:spLocks/>
            </p:cNvSpPr>
            <p:nvPr/>
          </p:nvSpPr>
          <p:spPr bwMode="auto">
            <a:xfrm>
              <a:off x="3656" y="310"/>
              <a:ext cx="276" cy="431"/>
            </a:xfrm>
            <a:custGeom>
              <a:avLst/>
              <a:gdLst>
                <a:gd name="T0" fmla="*/ 1 w 878"/>
                <a:gd name="T1" fmla="*/ 4 h 1374"/>
                <a:gd name="T2" fmla="*/ 1 w 878"/>
                <a:gd name="T3" fmla="*/ 3 h 1374"/>
                <a:gd name="T4" fmla="*/ 0 w 878"/>
                <a:gd name="T5" fmla="*/ 1 h 1374"/>
                <a:gd name="T6" fmla="*/ 0 w 878"/>
                <a:gd name="T7" fmla="*/ 0 h 1374"/>
                <a:gd name="T8" fmla="*/ 1 w 878"/>
                <a:gd name="T9" fmla="*/ 1 h 1374"/>
                <a:gd name="T10" fmla="*/ 1 w 878"/>
                <a:gd name="T11" fmla="*/ 0 h 1374"/>
                <a:gd name="T12" fmla="*/ 1 w 878"/>
                <a:gd name="T13" fmla="*/ 0 h 1374"/>
                <a:gd name="T14" fmla="*/ 2 w 878"/>
                <a:gd name="T15" fmla="*/ 1 h 1374"/>
                <a:gd name="T16" fmla="*/ 2 w 878"/>
                <a:gd name="T17" fmla="*/ 1 h 1374"/>
                <a:gd name="T18" fmla="*/ 2 w 878"/>
                <a:gd name="T19" fmla="*/ 1 h 1374"/>
                <a:gd name="T20" fmla="*/ 3 w 878"/>
                <a:gd name="T21" fmla="*/ 0 h 1374"/>
                <a:gd name="T22" fmla="*/ 3 w 878"/>
                <a:gd name="T23" fmla="*/ 1 h 1374"/>
                <a:gd name="T24" fmla="*/ 2 w 878"/>
                <a:gd name="T25" fmla="*/ 3 h 1374"/>
                <a:gd name="T26" fmla="*/ 2 w 878"/>
                <a:gd name="T27" fmla="*/ 4 h 1374"/>
                <a:gd name="T28" fmla="*/ 2 w 878"/>
                <a:gd name="T29" fmla="*/ 3 h 1374"/>
                <a:gd name="T30" fmla="*/ 2 w 878"/>
                <a:gd name="T31" fmla="*/ 2 h 1374"/>
                <a:gd name="T32" fmla="*/ 3 w 878"/>
                <a:gd name="T33" fmla="*/ 1 h 1374"/>
                <a:gd name="T34" fmla="*/ 2 w 878"/>
                <a:gd name="T35" fmla="*/ 1 h 1374"/>
                <a:gd name="T36" fmla="*/ 2 w 878"/>
                <a:gd name="T37" fmla="*/ 1 h 1374"/>
                <a:gd name="T38" fmla="*/ 2 w 878"/>
                <a:gd name="T39" fmla="*/ 1 h 1374"/>
                <a:gd name="T40" fmla="*/ 2 w 878"/>
                <a:gd name="T41" fmla="*/ 1 h 1374"/>
                <a:gd name="T42" fmla="*/ 1 w 878"/>
                <a:gd name="T43" fmla="*/ 2 h 1374"/>
                <a:gd name="T44" fmla="*/ 1 w 878"/>
                <a:gd name="T45" fmla="*/ 2 h 1374"/>
                <a:gd name="T46" fmla="*/ 1 w 878"/>
                <a:gd name="T47" fmla="*/ 0 h 1374"/>
                <a:gd name="T48" fmla="*/ 1 w 878"/>
                <a:gd name="T49" fmla="*/ 1 h 1374"/>
                <a:gd name="T50" fmla="*/ 0 w 878"/>
                <a:gd name="T51" fmla="*/ 1 h 1374"/>
                <a:gd name="T52" fmla="*/ 1 w 878"/>
                <a:gd name="T53" fmla="*/ 2 h 1374"/>
                <a:gd name="T54" fmla="*/ 1 w 878"/>
                <a:gd name="T55" fmla="*/ 3 h 1374"/>
                <a:gd name="T56" fmla="*/ 1 w 878"/>
                <a:gd name="T57" fmla="*/ 4 h 1374"/>
                <a:gd name="T58" fmla="*/ 1 w 878"/>
                <a:gd name="T59" fmla="*/ 4 h 13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78" h="1374">
                  <a:moveTo>
                    <a:pt x="321" y="1374"/>
                  </a:moveTo>
                  <a:lnTo>
                    <a:pt x="314" y="1005"/>
                  </a:lnTo>
                  <a:lnTo>
                    <a:pt x="0" y="235"/>
                  </a:lnTo>
                  <a:lnTo>
                    <a:pt x="70" y="102"/>
                  </a:lnTo>
                  <a:lnTo>
                    <a:pt x="219" y="290"/>
                  </a:lnTo>
                  <a:lnTo>
                    <a:pt x="344" y="7"/>
                  </a:lnTo>
                  <a:lnTo>
                    <a:pt x="432" y="0"/>
                  </a:lnTo>
                  <a:lnTo>
                    <a:pt x="470" y="252"/>
                  </a:lnTo>
                  <a:lnTo>
                    <a:pt x="580" y="180"/>
                  </a:lnTo>
                  <a:lnTo>
                    <a:pt x="627" y="290"/>
                  </a:lnTo>
                  <a:lnTo>
                    <a:pt x="838" y="110"/>
                  </a:lnTo>
                  <a:lnTo>
                    <a:pt x="878" y="260"/>
                  </a:lnTo>
                  <a:lnTo>
                    <a:pt x="627" y="855"/>
                  </a:lnTo>
                  <a:lnTo>
                    <a:pt x="547" y="1201"/>
                  </a:lnTo>
                  <a:lnTo>
                    <a:pt x="509" y="1083"/>
                  </a:lnTo>
                  <a:lnTo>
                    <a:pt x="620" y="707"/>
                  </a:lnTo>
                  <a:lnTo>
                    <a:pt x="791" y="283"/>
                  </a:lnTo>
                  <a:lnTo>
                    <a:pt x="720" y="283"/>
                  </a:lnTo>
                  <a:lnTo>
                    <a:pt x="610" y="463"/>
                  </a:lnTo>
                  <a:lnTo>
                    <a:pt x="547" y="275"/>
                  </a:lnTo>
                  <a:lnTo>
                    <a:pt x="477" y="353"/>
                  </a:lnTo>
                  <a:lnTo>
                    <a:pt x="454" y="496"/>
                  </a:lnTo>
                  <a:lnTo>
                    <a:pt x="399" y="486"/>
                  </a:lnTo>
                  <a:lnTo>
                    <a:pt x="376" y="135"/>
                  </a:lnTo>
                  <a:lnTo>
                    <a:pt x="234" y="416"/>
                  </a:lnTo>
                  <a:lnTo>
                    <a:pt x="78" y="298"/>
                  </a:lnTo>
                  <a:lnTo>
                    <a:pt x="314" y="714"/>
                  </a:lnTo>
                  <a:lnTo>
                    <a:pt x="384" y="1068"/>
                  </a:lnTo>
                  <a:lnTo>
                    <a:pt x="321" y="1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535" name="AutoShape 71"/>
          <p:cNvSpPr>
            <a:spLocks noChangeArrowheads="1"/>
          </p:cNvSpPr>
          <p:nvPr/>
        </p:nvSpPr>
        <p:spPr bwMode="auto">
          <a:xfrm rot="-610575">
            <a:off x="6324600" y="1295400"/>
            <a:ext cx="6096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66FF66"/>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altLang="ko-KR" sz="1200" b="1">
                <a:latin typeface="Times New Roman" charset="0"/>
                <a:ea typeface="굴림" charset="0"/>
                <a:cs typeface="굴림" charset="0"/>
              </a:rPr>
              <a:t>FRET</a:t>
            </a:r>
          </a:p>
        </p:txBody>
      </p:sp>
      <p:sp>
        <p:nvSpPr>
          <p:cNvPr id="62536" name="Rectangle 72"/>
          <p:cNvSpPr>
            <a:spLocks noGrp="1" noChangeArrowheads="1"/>
          </p:cNvSpPr>
          <p:nvPr>
            <p:ph type="title"/>
          </p:nvPr>
        </p:nvSpPr>
        <p:spPr>
          <a:xfrm>
            <a:off x="457200" y="76200"/>
            <a:ext cx="8229600" cy="1143000"/>
          </a:xfrm>
        </p:spPr>
        <p:txBody>
          <a:bodyPr>
            <a:normAutofit fontScale="90000"/>
          </a:bodyPr>
          <a:lstStyle/>
          <a:p>
            <a:pPr eaLnBrk="1" hangingPunct="1">
              <a:defRPr/>
            </a:pPr>
            <a:r>
              <a:rPr lang="en-US" sz="3600" b="1" dirty="0" smtClean="0">
                <a:solidFill>
                  <a:srgbClr val="0000FF"/>
                </a:solidFill>
              </a:rPr>
              <a:t>FRET: measuring conformational changes of (single) biomolecules</a:t>
            </a:r>
          </a:p>
        </p:txBody>
      </p:sp>
      <p:sp>
        <p:nvSpPr>
          <p:cNvPr id="62537" name="Text Box 73"/>
          <p:cNvSpPr txBox="1">
            <a:spLocks noChangeArrowheads="1"/>
          </p:cNvSpPr>
          <p:nvPr/>
        </p:nvSpPr>
        <p:spPr bwMode="auto">
          <a:xfrm>
            <a:off x="609600" y="5881764"/>
            <a:ext cx="8001000" cy="7080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000" dirty="0">
                <a:cs typeface="Arial" charset="0"/>
              </a:rPr>
              <a:t>Distance dependent interactions between green and red light bulbs can be used to deduce the shape of the scissors during the function.</a:t>
            </a:r>
          </a:p>
        </p:txBody>
      </p:sp>
      <p:sp>
        <p:nvSpPr>
          <p:cNvPr id="62538" name="Text Box 74"/>
          <p:cNvSpPr txBox="1">
            <a:spLocks noChangeArrowheads="1"/>
          </p:cNvSpPr>
          <p:nvPr/>
        </p:nvSpPr>
        <p:spPr bwMode="auto">
          <a:xfrm>
            <a:off x="0" y="5348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cs typeface="Arial" charset="0"/>
              </a:rPr>
              <a:t>FRET </a:t>
            </a:r>
            <a:r>
              <a:rPr lang="en-US" sz="2400" dirty="0" smtClean="0">
                <a:cs typeface="Arial" charset="0"/>
              </a:rPr>
              <a:t>depends </a:t>
            </a:r>
            <a:r>
              <a:rPr lang="en-US" sz="2400" dirty="0" err="1" smtClean="0">
                <a:cs typeface="Arial" charset="0"/>
              </a:rPr>
              <a:t>sharly</a:t>
            </a:r>
            <a:r>
              <a:rPr lang="en-US" sz="2400" dirty="0" smtClean="0">
                <a:cs typeface="Arial" charset="0"/>
              </a:rPr>
              <a:t> on distance, R</a:t>
            </a:r>
            <a:r>
              <a:rPr lang="en-US" sz="2400" baseline="30000" dirty="0" smtClean="0">
                <a:cs typeface="Arial" charset="0"/>
              </a:rPr>
              <a:t>-6</a:t>
            </a:r>
            <a:r>
              <a:rPr lang="en-US" sz="2400" dirty="0" smtClean="0">
                <a:cs typeface="Arial" charset="0"/>
              </a:rPr>
              <a:t>; useful </a:t>
            </a:r>
            <a:r>
              <a:rPr lang="en-US" sz="2400" dirty="0">
                <a:cs typeface="Arial" charset="0"/>
              </a:rPr>
              <a:t>for 20-80Å</a:t>
            </a:r>
          </a:p>
        </p:txBody>
      </p:sp>
    </p:spTree>
    <p:extLst>
      <p:ext uri="{BB962C8B-B14F-4D97-AF65-F5344CB8AC3E}">
        <p14:creationId xmlns:p14="http://schemas.microsoft.com/office/powerpoint/2010/main" val="26790588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76200"/>
            <a:ext cx="9144000" cy="1447800"/>
          </a:xfrm>
        </p:spPr>
        <p:txBody>
          <a:bodyPr/>
          <a:lstStyle/>
          <a:p>
            <a:pPr eaLnBrk="1" hangingPunct="1">
              <a:defRPr/>
            </a:pPr>
            <a:r>
              <a:rPr lang="en-US" sz="3600" b="1" smtClean="0">
                <a:solidFill>
                  <a:srgbClr val="0025C0"/>
                </a:solidFill>
                <a:latin typeface="Arial" charset="0"/>
                <a:cs typeface="Arial" charset="0"/>
              </a:rPr>
              <a:t>FRET is so useful because </a:t>
            </a:r>
            <a:br>
              <a:rPr lang="en-US" sz="3600" b="1" smtClean="0">
                <a:solidFill>
                  <a:srgbClr val="0025C0"/>
                </a:solidFill>
                <a:latin typeface="Arial" charset="0"/>
                <a:cs typeface="Arial" charset="0"/>
              </a:rPr>
            </a:br>
            <a:r>
              <a:rPr lang="en-US" sz="3400" b="1" smtClean="0">
                <a:solidFill>
                  <a:srgbClr val="0025C0"/>
                </a:solidFill>
                <a:latin typeface="Arial" charset="0"/>
                <a:cs typeface="Arial" charset="0"/>
              </a:rPr>
              <a:t>R</a:t>
            </a:r>
            <a:r>
              <a:rPr lang="en-US" sz="3400" b="1" baseline="-25000" smtClean="0">
                <a:solidFill>
                  <a:srgbClr val="0025C0"/>
                </a:solidFill>
                <a:latin typeface="Arial" charset="0"/>
                <a:cs typeface="Arial" charset="0"/>
              </a:rPr>
              <a:t>o</a:t>
            </a:r>
            <a:r>
              <a:rPr lang="en-US" sz="3400" b="1" smtClean="0">
                <a:solidFill>
                  <a:srgbClr val="0025C0"/>
                </a:solidFill>
                <a:latin typeface="Arial" charset="0"/>
                <a:cs typeface="Arial" charset="0"/>
              </a:rPr>
              <a:t> (2-8 nm) is often ideal</a:t>
            </a:r>
            <a:endParaRPr lang="en-US" sz="3100" b="1" smtClean="0">
              <a:solidFill>
                <a:srgbClr val="0025C0"/>
              </a:solidFill>
              <a:latin typeface="Arial" charset="0"/>
              <a:cs typeface="Arial" charset="0"/>
            </a:endParaRPr>
          </a:p>
        </p:txBody>
      </p:sp>
      <p:pic>
        <p:nvPicPr>
          <p:cNvPr id="19458" name="Picture 3" descr="interin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539038"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4"/>
          <p:cNvSpPr>
            <a:spLocks noChangeArrowheads="1"/>
          </p:cNvSpPr>
          <p:nvPr/>
        </p:nvSpPr>
        <p:spPr bwMode="auto">
          <a:xfrm>
            <a:off x="0" y="54864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dirty="0" smtClean="0">
                <a:solidFill>
                  <a:schemeClr val="tx2"/>
                </a:solidFill>
                <a:latin typeface="Calibri" charset="0"/>
              </a:rPr>
              <a:t> Bigger </a:t>
            </a:r>
            <a:r>
              <a:rPr lang="en-US" sz="3000" dirty="0">
                <a:solidFill>
                  <a:schemeClr val="tx2"/>
                </a:solidFill>
                <a:latin typeface="Calibri" charset="0"/>
              </a:rPr>
              <a:t>R</a:t>
            </a:r>
            <a:r>
              <a:rPr lang="en-US" sz="3000" baseline="-25000" dirty="0">
                <a:solidFill>
                  <a:schemeClr val="tx2"/>
                </a:solidFill>
                <a:latin typeface="Calibri" charset="0"/>
              </a:rPr>
              <a:t>o</a:t>
            </a:r>
            <a:r>
              <a:rPr lang="en-US" sz="3000" dirty="0">
                <a:solidFill>
                  <a:schemeClr val="tx2"/>
                </a:solidFill>
                <a:latin typeface="Calibri" charset="0"/>
              </a:rPr>
              <a:t> (&gt;8 nm) </a:t>
            </a:r>
            <a:endParaRPr lang="en-US" sz="3000" dirty="0" smtClean="0">
              <a:solidFill>
                <a:schemeClr val="tx2"/>
              </a:solidFill>
              <a:latin typeface="Calibri" charset="0"/>
            </a:endParaRPr>
          </a:p>
          <a:p>
            <a:pPr algn="ctr"/>
            <a:r>
              <a:rPr lang="en-US" sz="3000" dirty="0" smtClean="0">
                <a:solidFill>
                  <a:schemeClr val="tx2"/>
                </a:solidFill>
                <a:latin typeface="Calibri" charset="0"/>
              </a:rPr>
              <a:t>can </a:t>
            </a:r>
            <a:r>
              <a:rPr lang="en-US" sz="3000" dirty="0">
                <a:solidFill>
                  <a:schemeClr val="tx2"/>
                </a:solidFill>
                <a:latin typeface="Calibri" charset="0"/>
              </a:rPr>
              <a:t>use </a:t>
            </a:r>
            <a:r>
              <a:rPr lang="en-US" sz="3000" dirty="0" smtClean="0">
                <a:solidFill>
                  <a:schemeClr val="tx2"/>
                </a:solidFill>
                <a:latin typeface="Calibri" charset="0"/>
              </a:rPr>
              <a:t>FIONA, PAM. STORM -</a:t>
            </a:r>
            <a:r>
              <a:rPr lang="en-US" sz="3000" dirty="0">
                <a:solidFill>
                  <a:schemeClr val="tx2"/>
                </a:solidFill>
                <a:latin typeface="Calibri" charset="0"/>
              </a:rPr>
              <a:t>type </a:t>
            </a:r>
            <a:r>
              <a:rPr lang="en-US" sz="3000" dirty="0" smtClean="0">
                <a:solidFill>
                  <a:schemeClr val="tx2"/>
                </a:solidFill>
                <a:latin typeface="Calibri" charset="0"/>
              </a:rPr>
              <a:t>techniques</a:t>
            </a:r>
            <a:endParaRPr lang="en-US" sz="3000" dirty="0">
              <a:solidFill>
                <a:schemeClr val="tx2"/>
              </a:solidFill>
              <a:latin typeface="Calibri" charset="0"/>
            </a:endParaRPr>
          </a:p>
        </p:txBody>
      </p:sp>
    </p:spTree>
    <p:extLst>
      <p:ext uri="{BB962C8B-B14F-4D97-AF65-F5344CB8AC3E}">
        <p14:creationId xmlns:p14="http://schemas.microsoft.com/office/powerpoint/2010/main" val="29653758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228600" y="127000"/>
            <a:ext cx="8686800" cy="588963"/>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200" b="1" dirty="0">
                <a:solidFill>
                  <a:srgbClr val="3333FF"/>
                </a:solidFill>
                <a:cs typeface="Arial" charset="0"/>
              </a:rPr>
              <a:t>Fluorescence Resonance Energy Transfer (FRET)</a:t>
            </a:r>
            <a:endParaRPr lang="en-US" sz="4800" b="1" dirty="0">
              <a:solidFill>
                <a:srgbClr val="3333FF"/>
              </a:solidFill>
              <a:cs typeface="Arial" charset="0"/>
            </a:endParaRPr>
          </a:p>
        </p:txBody>
      </p:sp>
      <p:grpSp>
        <p:nvGrpSpPr>
          <p:cNvPr id="23554" name="Group 3"/>
          <p:cNvGrpSpPr>
            <a:grpSpLocks/>
          </p:cNvGrpSpPr>
          <p:nvPr/>
        </p:nvGrpSpPr>
        <p:grpSpPr bwMode="auto">
          <a:xfrm>
            <a:off x="282575" y="1139825"/>
            <a:ext cx="4289425" cy="4735513"/>
            <a:chOff x="178" y="718"/>
            <a:chExt cx="2702" cy="2983"/>
          </a:xfrm>
        </p:grpSpPr>
        <p:grpSp>
          <p:nvGrpSpPr>
            <p:cNvPr id="23574" name="Group 4"/>
            <p:cNvGrpSpPr>
              <a:grpSpLocks/>
            </p:cNvGrpSpPr>
            <p:nvPr/>
          </p:nvGrpSpPr>
          <p:grpSpPr bwMode="auto">
            <a:xfrm>
              <a:off x="611" y="2136"/>
              <a:ext cx="2221" cy="919"/>
              <a:chOff x="566" y="2287"/>
              <a:chExt cx="2221" cy="919"/>
            </a:xfrm>
          </p:grpSpPr>
          <p:sp>
            <p:nvSpPr>
              <p:cNvPr id="23646" name="Freeform 5"/>
              <p:cNvSpPr>
                <a:spLocks/>
              </p:cNvSpPr>
              <p:nvPr/>
            </p:nvSpPr>
            <p:spPr bwMode="auto">
              <a:xfrm>
                <a:off x="577" y="2287"/>
                <a:ext cx="457" cy="46"/>
              </a:xfrm>
              <a:custGeom>
                <a:avLst/>
                <a:gdLst>
                  <a:gd name="T0" fmla="*/ 23 w 457"/>
                  <a:gd name="T1" fmla="*/ 0 h 46"/>
                  <a:gd name="T2" fmla="*/ 17 w 457"/>
                  <a:gd name="T3" fmla="*/ 0 h 46"/>
                  <a:gd name="T4" fmla="*/ 11 w 457"/>
                  <a:gd name="T5" fmla="*/ 3 h 46"/>
                  <a:gd name="T6" fmla="*/ 6 w 457"/>
                  <a:gd name="T7" fmla="*/ 6 h 46"/>
                  <a:gd name="T8" fmla="*/ 3 w 457"/>
                  <a:gd name="T9" fmla="*/ 9 h 46"/>
                  <a:gd name="T10" fmla="*/ 0 w 457"/>
                  <a:gd name="T11" fmla="*/ 14 h 46"/>
                  <a:gd name="T12" fmla="*/ 0 w 457"/>
                  <a:gd name="T13" fmla="*/ 29 h 46"/>
                  <a:gd name="T14" fmla="*/ 3 w 457"/>
                  <a:gd name="T15" fmla="*/ 32 h 46"/>
                  <a:gd name="T16" fmla="*/ 6 w 457"/>
                  <a:gd name="T17" fmla="*/ 37 h 46"/>
                  <a:gd name="T18" fmla="*/ 11 w 457"/>
                  <a:gd name="T19" fmla="*/ 43 h 46"/>
                  <a:gd name="T20" fmla="*/ 17 w 457"/>
                  <a:gd name="T21" fmla="*/ 43 h 46"/>
                  <a:gd name="T22" fmla="*/ 23 w 457"/>
                  <a:gd name="T23" fmla="*/ 46 h 46"/>
                  <a:gd name="T24" fmla="*/ 435 w 457"/>
                  <a:gd name="T25" fmla="*/ 46 h 46"/>
                  <a:gd name="T26" fmla="*/ 443 w 457"/>
                  <a:gd name="T27" fmla="*/ 43 h 46"/>
                  <a:gd name="T28" fmla="*/ 446 w 457"/>
                  <a:gd name="T29" fmla="*/ 43 h 46"/>
                  <a:gd name="T30" fmla="*/ 455 w 457"/>
                  <a:gd name="T31" fmla="*/ 32 h 46"/>
                  <a:gd name="T32" fmla="*/ 457 w 457"/>
                  <a:gd name="T33" fmla="*/ 29 h 46"/>
                  <a:gd name="T34" fmla="*/ 457 w 457"/>
                  <a:gd name="T35" fmla="*/ 23 h 46"/>
                  <a:gd name="T36" fmla="*/ 457 w 457"/>
                  <a:gd name="T37" fmla="*/ 14 h 46"/>
                  <a:gd name="T38" fmla="*/ 455 w 457"/>
                  <a:gd name="T39" fmla="*/ 9 h 46"/>
                  <a:gd name="T40" fmla="*/ 452 w 457"/>
                  <a:gd name="T41" fmla="*/ 6 h 46"/>
                  <a:gd name="T42" fmla="*/ 446 w 457"/>
                  <a:gd name="T43" fmla="*/ 3 h 46"/>
                  <a:gd name="T44" fmla="*/ 443 w 457"/>
                  <a:gd name="T45" fmla="*/ 0 h 46"/>
                  <a:gd name="T46" fmla="*/ 435 w 457"/>
                  <a:gd name="T47" fmla="*/ 0 h 46"/>
                  <a:gd name="T48" fmla="*/ 23 w 457"/>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7" h="46">
                    <a:moveTo>
                      <a:pt x="23" y="0"/>
                    </a:moveTo>
                    <a:lnTo>
                      <a:pt x="17" y="0"/>
                    </a:lnTo>
                    <a:lnTo>
                      <a:pt x="11" y="3"/>
                    </a:lnTo>
                    <a:lnTo>
                      <a:pt x="6" y="6"/>
                    </a:lnTo>
                    <a:lnTo>
                      <a:pt x="3" y="9"/>
                    </a:lnTo>
                    <a:lnTo>
                      <a:pt x="0" y="14"/>
                    </a:lnTo>
                    <a:lnTo>
                      <a:pt x="0" y="29"/>
                    </a:lnTo>
                    <a:lnTo>
                      <a:pt x="3" y="32"/>
                    </a:lnTo>
                    <a:lnTo>
                      <a:pt x="6" y="37"/>
                    </a:lnTo>
                    <a:lnTo>
                      <a:pt x="11" y="43"/>
                    </a:lnTo>
                    <a:lnTo>
                      <a:pt x="17" y="43"/>
                    </a:lnTo>
                    <a:lnTo>
                      <a:pt x="23" y="46"/>
                    </a:lnTo>
                    <a:lnTo>
                      <a:pt x="435" y="46"/>
                    </a:lnTo>
                    <a:lnTo>
                      <a:pt x="443" y="43"/>
                    </a:lnTo>
                    <a:lnTo>
                      <a:pt x="446" y="43"/>
                    </a:lnTo>
                    <a:lnTo>
                      <a:pt x="455" y="32"/>
                    </a:lnTo>
                    <a:lnTo>
                      <a:pt x="457" y="29"/>
                    </a:lnTo>
                    <a:lnTo>
                      <a:pt x="457" y="23"/>
                    </a:lnTo>
                    <a:lnTo>
                      <a:pt x="457" y="14"/>
                    </a:lnTo>
                    <a:lnTo>
                      <a:pt x="455" y="9"/>
                    </a:lnTo>
                    <a:lnTo>
                      <a:pt x="452" y="6"/>
                    </a:lnTo>
                    <a:lnTo>
                      <a:pt x="446" y="3"/>
                    </a:lnTo>
                    <a:lnTo>
                      <a:pt x="443"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7" name="Freeform 6"/>
              <p:cNvSpPr>
                <a:spLocks/>
              </p:cNvSpPr>
              <p:nvPr/>
            </p:nvSpPr>
            <p:spPr bwMode="auto">
              <a:xfrm>
                <a:off x="890" y="2500"/>
                <a:ext cx="458" cy="46"/>
              </a:xfrm>
              <a:custGeom>
                <a:avLst/>
                <a:gdLst>
                  <a:gd name="T0" fmla="*/ 23 w 458"/>
                  <a:gd name="T1" fmla="*/ 0 h 46"/>
                  <a:gd name="T2" fmla="*/ 17 w 458"/>
                  <a:gd name="T3" fmla="*/ 0 h 46"/>
                  <a:gd name="T4" fmla="*/ 12 w 458"/>
                  <a:gd name="T5" fmla="*/ 3 h 46"/>
                  <a:gd name="T6" fmla="*/ 6 w 458"/>
                  <a:gd name="T7" fmla="*/ 6 h 46"/>
                  <a:gd name="T8" fmla="*/ 3 w 458"/>
                  <a:gd name="T9" fmla="*/ 12 h 46"/>
                  <a:gd name="T10" fmla="*/ 0 w 458"/>
                  <a:gd name="T11" fmla="*/ 17 h 46"/>
                  <a:gd name="T12" fmla="*/ 0 w 458"/>
                  <a:gd name="T13" fmla="*/ 29 h 46"/>
                  <a:gd name="T14" fmla="*/ 3 w 458"/>
                  <a:gd name="T15" fmla="*/ 35 h 46"/>
                  <a:gd name="T16" fmla="*/ 6 w 458"/>
                  <a:gd name="T17" fmla="*/ 38 h 46"/>
                  <a:gd name="T18" fmla="*/ 12 w 458"/>
                  <a:gd name="T19" fmla="*/ 43 h 46"/>
                  <a:gd name="T20" fmla="*/ 17 w 458"/>
                  <a:gd name="T21" fmla="*/ 46 h 46"/>
                  <a:gd name="T22" fmla="*/ 23 w 458"/>
                  <a:gd name="T23" fmla="*/ 46 h 46"/>
                  <a:gd name="T24" fmla="*/ 435 w 458"/>
                  <a:gd name="T25" fmla="*/ 46 h 46"/>
                  <a:gd name="T26" fmla="*/ 441 w 458"/>
                  <a:gd name="T27" fmla="*/ 46 h 46"/>
                  <a:gd name="T28" fmla="*/ 446 w 458"/>
                  <a:gd name="T29" fmla="*/ 43 h 46"/>
                  <a:gd name="T30" fmla="*/ 455 w 458"/>
                  <a:gd name="T31" fmla="*/ 35 h 46"/>
                  <a:gd name="T32" fmla="*/ 455 w 458"/>
                  <a:gd name="T33" fmla="*/ 29 h 46"/>
                  <a:gd name="T34" fmla="*/ 458 w 458"/>
                  <a:gd name="T35" fmla="*/ 23 h 46"/>
                  <a:gd name="T36" fmla="*/ 455 w 458"/>
                  <a:gd name="T37" fmla="*/ 17 h 46"/>
                  <a:gd name="T38" fmla="*/ 455 w 458"/>
                  <a:gd name="T39" fmla="*/ 12 h 46"/>
                  <a:gd name="T40" fmla="*/ 449 w 458"/>
                  <a:gd name="T41" fmla="*/ 6 h 46"/>
                  <a:gd name="T42" fmla="*/ 446 w 458"/>
                  <a:gd name="T43" fmla="*/ 3 h 46"/>
                  <a:gd name="T44" fmla="*/ 441 w 458"/>
                  <a:gd name="T45" fmla="*/ 0 h 46"/>
                  <a:gd name="T46" fmla="*/ 435 w 458"/>
                  <a:gd name="T47" fmla="*/ 0 h 46"/>
                  <a:gd name="T48" fmla="*/ 23 w 458"/>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8" h="46">
                    <a:moveTo>
                      <a:pt x="23" y="0"/>
                    </a:moveTo>
                    <a:lnTo>
                      <a:pt x="17" y="0"/>
                    </a:lnTo>
                    <a:lnTo>
                      <a:pt x="12" y="3"/>
                    </a:lnTo>
                    <a:lnTo>
                      <a:pt x="6" y="6"/>
                    </a:lnTo>
                    <a:lnTo>
                      <a:pt x="3" y="12"/>
                    </a:lnTo>
                    <a:lnTo>
                      <a:pt x="0" y="17"/>
                    </a:lnTo>
                    <a:lnTo>
                      <a:pt x="0" y="29"/>
                    </a:lnTo>
                    <a:lnTo>
                      <a:pt x="3" y="35"/>
                    </a:lnTo>
                    <a:lnTo>
                      <a:pt x="6" y="38"/>
                    </a:lnTo>
                    <a:lnTo>
                      <a:pt x="12" y="43"/>
                    </a:lnTo>
                    <a:lnTo>
                      <a:pt x="17" y="46"/>
                    </a:lnTo>
                    <a:lnTo>
                      <a:pt x="23" y="46"/>
                    </a:lnTo>
                    <a:lnTo>
                      <a:pt x="435" y="46"/>
                    </a:lnTo>
                    <a:lnTo>
                      <a:pt x="441" y="46"/>
                    </a:lnTo>
                    <a:lnTo>
                      <a:pt x="446" y="43"/>
                    </a:lnTo>
                    <a:lnTo>
                      <a:pt x="455" y="35"/>
                    </a:lnTo>
                    <a:lnTo>
                      <a:pt x="455" y="29"/>
                    </a:lnTo>
                    <a:lnTo>
                      <a:pt x="458" y="23"/>
                    </a:lnTo>
                    <a:lnTo>
                      <a:pt x="455" y="17"/>
                    </a:lnTo>
                    <a:lnTo>
                      <a:pt x="455" y="12"/>
                    </a:lnTo>
                    <a:lnTo>
                      <a:pt x="449" y="6"/>
                    </a:lnTo>
                    <a:lnTo>
                      <a:pt x="446" y="3"/>
                    </a:lnTo>
                    <a:lnTo>
                      <a:pt x="441"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8" name="Freeform 7"/>
              <p:cNvSpPr>
                <a:spLocks/>
              </p:cNvSpPr>
              <p:nvPr/>
            </p:nvSpPr>
            <p:spPr bwMode="auto">
              <a:xfrm>
                <a:off x="893" y="2927"/>
                <a:ext cx="458" cy="46"/>
              </a:xfrm>
              <a:custGeom>
                <a:avLst/>
                <a:gdLst>
                  <a:gd name="T0" fmla="*/ 23 w 458"/>
                  <a:gd name="T1" fmla="*/ 0 h 46"/>
                  <a:gd name="T2" fmla="*/ 17 w 458"/>
                  <a:gd name="T3" fmla="*/ 0 h 46"/>
                  <a:gd name="T4" fmla="*/ 12 w 458"/>
                  <a:gd name="T5" fmla="*/ 3 h 46"/>
                  <a:gd name="T6" fmla="*/ 9 w 458"/>
                  <a:gd name="T7" fmla="*/ 5 h 46"/>
                  <a:gd name="T8" fmla="*/ 3 w 458"/>
                  <a:gd name="T9" fmla="*/ 11 h 46"/>
                  <a:gd name="T10" fmla="*/ 0 w 458"/>
                  <a:gd name="T11" fmla="*/ 17 h 46"/>
                  <a:gd name="T12" fmla="*/ 0 w 458"/>
                  <a:gd name="T13" fmla="*/ 29 h 46"/>
                  <a:gd name="T14" fmla="*/ 3 w 458"/>
                  <a:gd name="T15" fmla="*/ 34 h 46"/>
                  <a:gd name="T16" fmla="*/ 9 w 458"/>
                  <a:gd name="T17" fmla="*/ 37 h 46"/>
                  <a:gd name="T18" fmla="*/ 12 w 458"/>
                  <a:gd name="T19" fmla="*/ 43 h 46"/>
                  <a:gd name="T20" fmla="*/ 17 w 458"/>
                  <a:gd name="T21" fmla="*/ 46 h 46"/>
                  <a:gd name="T22" fmla="*/ 23 w 458"/>
                  <a:gd name="T23" fmla="*/ 46 h 46"/>
                  <a:gd name="T24" fmla="*/ 435 w 458"/>
                  <a:gd name="T25" fmla="*/ 46 h 46"/>
                  <a:gd name="T26" fmla="*/ 443 w 458"/>
                  <a:gd name="T27" fmla="*/ 46 h 46"/>
                  <a:gd name="T28" fmla="*/ 446 w 458"/>
                  <a:gd name="T29" fmla="*/ 43 h 46"/>
                  <a:gd name="T30" fmla="*/ 455 w 458"/>
                  <a:gd name="T31" fmla="*/ 34 h 46"/>
                  <a:gd name="T32" fmla="*/ 458 w 458"/>
                  <a:gd name="T33" fmla="*/ 29 h 46"/>
                  <a:gd name="T34" fmla="*/ 458 w 458"/>
                  <a:gd name="T35" fmla="*/ 23 h 46"/>
                  <a:gd name="T36" fmla="*/ 458 w 458"/>
                  <a:gd name="T37" fmla="*/ 17 h 46"/>
                  <a:gd name="T38" fmla="*/ 455 w 458"/>
                  <a:gd name="T39" fmla="*/ 11 h 46"/>
                  <a:gd name="T40" fmla="*/ 452 w 458"/>
                  <a:gd name="T41" fmla="*/ 5 h 46"/>
                  <a:gd name="T42" fmla="*/ 446 w 458"/>
                  <a:gd name="T43" fmla="*/ 3 h 46"/>
                  <a:gd name="T44" fmla="*/ 443 w 458"/>
                  <a:gd name="T45" fmla="*/ 0 h 46"/>
                  <a:gd name="T46" fmla="*/ 435 w 458"/>
                  <a:gd name="T47" fmla="*/ 0 h 46"/>
                  <a:gd name="T48" fmla="*/ 23 w 458"/>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8" h="46">
                    <a:moveTo>
                      <a:pt x="23" y="0"/>
                    </a:moveTo>
                    <a:lnTo>
                      <a:pt x="17" y="0"/>
                    </a:lnTo>
                    <a:lnTo>
                      <a:pt x="12" y="3"/>
                    </a:lnTo>
                    <a:lnTo>
                      <a:pt x="9" y="5"/>
                    </a:lnTo>
                    <a:lnTo>
                      <a:pt x="3" y="11"/>
                    </a:lnTo>
                    <a:lnTo>
                      <a:pt x="0" y="17"/>
                    </a:lnTo>
                    <a:lnTo>
                      <a:pt x="0" y="29"/>
                    </a:lnTo>
                    <a:lnTo>
                      <a:pt x="3" y="34"/>
                    </a:lnTo>
                    <a:lnTo>
                      <a:pt x="9" y="37"/>
                    </a:lnTo>
                    <a:lnTo>
                      <a:pt x="12" y="43"/>
                    </a:lnTo>
                    <a:lnTo>
                      <a:pt x="17" y="46"/>
                    </a:lnTo>
                    <a:lnTo>
                      <a:pt x="23" y="46"/>
                    </a:lnTo>
                    <a:lnTo>
                      <a:pt x="435" y="46"/>
                    </a:lnTo>
                    <a:lnTo>
                      <a:pt x="443" y="46"/>
                    </a:lnTo>
                    <a:lnTo>
                      <a:pt x="446" y="43"/>
                    </a:lnTo>
                    <a:lnTo>
                      <a:pt x="455" y="34"/>
                    </a:lnTo>
                    <a:lnTo>
                      <a:pt x="458" y="29"/>
                    </a:lnTo>
                    <a:lnTo>
                      <a:pt x="458" y="23"/>
                    </a:lnTo>
                    <a:lnTo>
                      <a:pt x="458" y="17"/>
                    </a:lnTo>
                    <a:lnTo>
                      <a:pt x="455" y="11"/>
                    </a:lnTo>
                    <a:lnTo>
                      <a:pt x="452" y="5"/>
                    </a:lnTo>
                    <a:lnTo>
                      <a:pt x="446" y="3"/>
                    </a:lnTo>
                    <a:lnTo>
                      <a:pt x="443"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9" name="Freeform 8"/>
              <p:cNvSpPr>
                <a:spLocks/>
              </p:cNvSpPr>
              <p:nvPr/>
            </p:nvSpPr>
            <p:spPr bwMode="auto">
              <a:xfrm>
                <a:off x="577" y="3160"/>
                <a:ext cx="457" cy="46"/>
              </a:xfrm>
              <a:custGeom>
                <a:avLst/>
                <a:gdLst>
                  <a:gd name="T0" fmla="*/ 23 w 457"/>
                  <a:gd name="T1" fmla="*/ 0 h 46"/>
                  <a:gd name="T2" fmla="*/ 17 w 457"/>
                  <a:gd name="T3" fmla="*/ 0 h 46"/>
                  <a:gd name="T4" fmla="*/ 9 w 457"/>
                  <a:gd name="T5" fmla="*/ 3 h 46"/>
                  <a:gd name="T6" fmla="*/ 6 w 457"/>
                  <a:gd name="T7" fmla="*/ 6 h 46"/>
                  <a:gd name="T8" fmla="*/ 3 w 457"/>
                  <a:gd name="T9" fmla="*/ 12 h 46"/>
                  <a:gd name="T10" fmla="*/ 0 w 457"/>
                  <a:gd name="T11" fmla="*/ 17 h 46"/>
                  <a:gd name="T12" fmla="*/ 0 w 457"/>
                  <a:gd name="T13" fmla="*/ 29 h 46"/>
                  <a:gd name="T14" fmla="*/ 3 w 457"/>
                  <a:gd name="T15" fmla="*/ 35 h 46"/>
                  <a:gd name="T16" fmla="*/ 6 w 457"/>
                  <a:gd name="T17" fmla="*/ 38 h 46"/>
                  <a:gd name="T18" fmla="*/ 9 w 457"/>
                  <a:gd name="T19" fmla="*/ 43 h 46"/>
                  <a:gd name="T20" fmla="*/ 17 w 457"/>
                  <a:gd name="T21" fmla="*/ 43 h 46"/>
                  <a:gd name="T22" fmla="*/ 23 w 457"/>
                  <a:gd name="T23" fmla="*/ 46 h 46"/>
                  <a:gd name="T24" fmla="*/ 435 w 457"/>
                  <a:gd name="T25" fmla="*/ 46 h 46"/>
                  <a:gd name="T26" fmla="*/ 440 w 457"/>
                  <a:gd name="T27" fmla="*/ 43 h 46"/>
                  <a:gd name="T28" fmla="*/ 443 w 457"/>
                  <a:gd name="T29" fmla="*/ 43 h 46"/>
                  <a:gd name="T30" fmla="*/ 455 w 457"/>
                  <a:gd name="T31" fmla="*/ 35 h 46"/>
                  <a:gd name="T32" fmla="*/ 455 w 457"/>
                  <a:gd name="T33" fmla="*/ 29 h 46"/>
                  <a:gd name="T34" fmla="*/ 457 w 457"/>
                  <a:gd name="T35" fmla="*/ 23 h 46"/>
                  <a:gd name="T36" fmla="*/ 455 w 457"/>
                  <a:gd name="T37" fmla="*/ 17 h 46"/>
                  <a:gd name="T38" fmla="*/ 455 w 457"/>
                  <a:gd name="T39" fmla="*/ 12 h 46"/>
                  <a:gd name="T40" fmla="*/ 449 w 457"/>
                  <a:gd name="T41" fmla="*/ 6 h 46"/>
                  <a:gd name="T42" fmla="*/ 443 w 457"/>
                  <a:gd name="T43" fmla="*/ 3 h 46"/>
                  <a:gd name="T44" fmla="*/ 440 w 457"/>
                  <a:gd name="T45" fmla="*/ 0 h 46"/>
                  <a:gd name="T46" fmla="*/ 435 w 457"/>
                  <a:gd name="T47" fmla="*/ 0 h 46"/>
                  <a:gd name="T48" fmla="*/ 23 w 457"/>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7" h="46">
                    <a:moveTo>
                      <a:pt x="23" y="0"/>
                    </a:moveTo>
                    <a:lnTo>
                      <a:pt x="17" y="0"/>
                    </a:lnTo>
                    <a:lnTo>
                      <a:pt x="9" y="3"/>
                    </a:lnTo>
                    <a:lnTo>
                      <a:pt x="6" y="6"/>
                    </a:lnTo>
                    <a:lnTo>
                      <a:pt x="3" y="12"/>
                    </a:lnTo>
                    <a:lnTo>
                      <a:pt x="0" y="17"/>
                    </a:lnTo>
                    <a:lnTo>
                      <a:pt x="0" y="29"/>
                    </a:lnTo>
                    <a:lnTo>
                      <a:pt x="3" y="35"/>
                    </a:lnTo>
                    <a:lnTo>
                      <a:pt x="6" y="38"/>
                    </a:lnTo>
                    <a:lnTo>
                      <a:pt x="9" y="43"/>
                    </a:lnTo>
                    <a:lnTo>
                      <a:pt x="17" y="43"/>
                    </a:lnTo>
                    <a:lnTo>
                      <a:pt x="23" y="46"/>
                    </a:lnTo>
                    <a:lnTo>
                      <a:pt x="435" y="46"/>
                    </a:lnTo>
                    <a:lnTo>
                      <a:pt x="440" y="43"/>
                    </a:lnTo>
                    <a:lnTo>
                      <a:pt x="443" y="43"/>
                    </a:lnTo>
                    <a:lnTo>
                      <a:pt x="455" y="35"/>
                    </a:lnTo>
                    <a:lnTo>
                      <a:pt x="455" y="29"/>
                    </a:lnTo>
                    <a:lnTo>
                      <a:pt x="457" y="23"/>
                    </a:lnTo>
                    <a:lnTo>
                      <a:pt x="455" y="17"/>
                    </a:lnTo>
                    <a:lnTo>
                      <a:pt x="455" y="12"/>
                    </a:lnTo>
                    <a:lnTo>
                      <a:pt x="449" y="6"/>
                    </a:lnTo>
                    <a:lnTo>
                      <a:pt x="443" y="3"/>
                    </a:lnTo>
                    <a:lnTo>
                      <a:pt x="440"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0" name="Freeform 9"/>
              <p:cNvSpPr>
                <a:spLocks/>
              </p:cNvSpPr>
              <p:nvPr/>
            </p:nvSpPr>
            <p:spPr bwMode="auto">
              <a:xfrm>
                <a:off x="1994" y="2500"/>
                <a:ext cx="457" cy="46"/>
              </a:xfrm>
              <a:custGeom>
                <a:avLst/>
                <a:gdLst>
                  <a:gd name="T0" fmla="*/ 23 w 457"/>
                  <a:gd name="T1" fmla="*/ 0 h 46"/>
                  <a:gd name="T2" fmla="*/ 17 w 457"/>
                  <a:gd name="T3" fmla="*/ 0 h 46"/>
                  <a:gd name="T4" fmla="*/ 11 w 457"/>
                  <a:gd name="T5" fmla="*/ 3 h 46"/>
                  <a:gd name="T6" fmla="*/ 6 w 457"/>
                  <a:gd name="T7" fmla="*/ 6 h 46"/>
                  <a:gd name="T8" fmla="*/ 3 w 457"/>
                  <a:gd name="T9" fmla="*/ 12 h 46"/>
                  <a:gd name="T10" fmla="*/ 0 w 457"/>
                  <a:gd name="T11" fmla="*/ 17 h 46"/>
                  <a:gd name="T12" fmla="*/ 0 w 457"/>
                  <a:gd name="T13" fmla="*/ 29 h 46"/>
                  <a:gd name="T14" fmla="*/ 3 w 457"/>
                  <a:gd name="T15" fmla="*/ 35 h 46"/>
                  <a:gd name="T16" fmla="*/ 6 w 457"/>
                  <a:gd name="T17" fmla="*/ 38 h 46"/>
                  <a:gd name="T18" fmla="*/ 11 w 457"/>
                  <a:gd name="T19" fmla="*/ 43 h 46"/>
                  <a:gd name="T20" fmla="*/ 17 w 457"/>
                  <a:gd name="T21" fmla="*/ 46 h 46"/>
                  <a:gd name="T22" fmla="*/ 23 w 457"/>
                  <a:gd name="T23" fmla="*/ 46 h 46"/>
                  <a:gd name="T24" fmla="*/ 435 w 457"/>
                  <a:gd name="T25" fmla="*/ 46 h 46"/>
                  <a:gd name="T26" fmla="*/ 440 w 457"/>
                  <a:gd name="T27" fmla="*/ 46 h 46"/>
                  <a:gd name="T28" fmla="*/ 446 w 457"/>
                  <a:gd name="T29" fmla="*/ 43 h 46"/>
                  <a:gd name="T30" fmla="*/ 455 w 457"/>
                  <a:gd name="T31" fmla="*/ 35 h 46"/>
                  <a:gd name="T32" fmla="*/ 457 w 457"/>
                  <a:gd name="T33" fmla="*/ 29 h 46"/>
                  <a:gd name="T34" fmla="*/ 457 w 457"/>
                  <a:gd name="T35" fmla="*/ 23 h 46"/>
                  <a:gd name="T36" fmla="*/ 457 w 457"/>
                  <a:gd name="T37" fmla="*/ 17 h 46"/>
                  <a:gd name="T38" fmla="*/ 455 w 457"/>
                  <a:gd name="T39" fmla="*/ 12 h 46"/>
                  <a:gd name="T40" fmla="*/ 452 w 457"/>
                  <a:gd name="T41" fmla="*/ 6 h 46"/>
                  <a:gd name="T42" fmla="*/ 446 w 457"/>
                  <a:gd name="T43" fmla="*/ 3 h 46"/>
                  <a:gd name="T44" fmla="*/ 440 w 457"/>
                  <a:gd name="T45" fmla="*/ 0 h 46"/>
                  <a:gd name="T46" fmla="*/ 435 w 457"/>
                  <a:gd name="T47" fmla="*/ 0 h 46"/>
                  <a:gd name="T48" fmla="*/ 23 w 457"/>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7" h="46">
                    <a:moveTo>
                      <a:pt x="23" y="0"/>
                    </a:moveTo>
                    <a:lnTo>
                      <a:pt x="17" y="0"/>
                    </a:lnTo>
                    <a:lnTo>
                      <a:pt x="11" y="3"/>
                    </a:lnTo>
                    <a:lnTo>
                      <a:pt x="6" y="6"/>
                    </a:lnTo>
                    <a:lnTo>
                      <a:pt x="3" y="12"/>
                    </a:lnTo>
                    <a:lnTo>
                      <a:pt x="0" y="17"/>
                    </a:lnTo>
                    <a:lnTo>
                      <a:pt x="0" y="29"/>
                    </a:lnTo>
                    <a:lnTo>
                      <a:pt x="3" y="35"/>
                    </a:lnTo>
                    <a:lnTo>
                      <a:pt x="6" y="38"/>
                    </a:lnTo>
                    <a:lnTo>
                      <a:pt x="11" y="43"/>
                    </a:lnTo>
                    <a:lnTo>
                      <a:pt x="17" y="46"/>
                    </a:lnTo>
                    <a:lnTo>
                      <a:pt x="23" y="46"/>
                    </a:lnTo>
                    <a:lnTo>
                      <a:pt x="435" y="46"/>
                    </a:lnTo>
                    <a:lnTo>
                      <a:pt x="440" y="46"/>
                    </a:lnTo>
                    <a:lnTo>
                      <a:pt x="446" y="43"/>
                    </a:lnTo>
                    <a:lnTo>
                      <a:pt x="455" y="35"/>
                    </a:lnTo>
                    <a:lnTo>
                      <a:pt x="457" y="29"/>
                    </a:lnTo>
                    <a:lnTo>
                      <a:pt x="457" y="23"/>
                    </a:lnTo>
                    <a:lnTo>
                      <a:pt x="457" y="17"/>
                    </a:lnTo>
                    <a:lnTo>
                      <a:pt x="455" y="12"/>
                    </a:lnTo>
                    <a:lnTo>
                      <a:pt x="452" y="6"/>
                    </a:lnTo>
                    <a:lnTo>
                      <a:pt x="446" y="3"/>
                    </a:lnTo>
                    <a:lnTo>
                      <a:pt x="440"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1" name="Freeform 10"/>
              <p:cNvSpPr>
                <a:spLocks/>
              </p:cNvSpPr>
              <p:nvPr/>
            </p:nvSpPr>
            <p:spPr bwMode="auto">
              <a:xfrm>
                <a:off x="1997" y="2927"/>
                <a:ext cx="457" cy="46"/>
              </a:xfrm>
              <a:custGeom>
                <a:avLst/>
                <a:gdLst>
                  <a:gd name="T0" fmla="*/ 22 w 457"/>
                  <a:gd name="T1" fmla="*/ 0 h 46"/>
                  <a:gd name="T2" fmla="*/ 17 w 457"/>
                  <a:gd name="T3" fmla="*/ 0 h 46"/>
                  <a:gd name="T4" fmla="*/ 11 w 457"/>
                  <a:gd name="T5" fmla="*/ 3 h 46"/>
                  <a:gd name="T6" fmla="*/ 6 w 457"/>
                  <a:gd name="T7" fmla="*/ 5 h 46"/>
                  <a:gd name="T8" fmla="*/ 3 w 457"/>
                  <a:gd name="T9" fmla="*/ 11 h 46"/>
                  <a:gd name="T10" fmla="*/ 0 w 457"/>
                  <a:gd name="T11" fmla="*/ 17 h 46"/>
                  <a:gd name="T12" fmla="*/ 0 w 457"/>
                  <a:gd name="T13" fmla="*/ 29 h 46"/>
                  <a:gd name="T14" fmla="*/ 3 w 457"/>
                  <a:gd name="T15" fmla="*/ 34 h 46"/>
                  <a:gd name="T16" fmla="*/ 6 w 457"/>
                  <a:gd name="T17" fmla="*/ 37 h 46"/>
                  <a:gd name="T18" fmla="*/ 11 w 457"/>
                  <a:gd name="T19" fmla="*/ 43 h 46"/>
                  <a:gd name="T20" fmla="*/ 17 w 457"/>
                  <a:gd name="T21" fmla="*/ 46 h 46"/>
                  <a:gd name="T22" fmla="*/ 22 w 457"/>
                  <a:gd name="T23" fmla="*/ 46 h 46"/>
                  <a:gd name="T24" fmla="*/ 435 w 457"/>
                  <a:gd name="T25" fmla="*/ 46 h 46"/>
                  <a:gd name="T26" fmla="*/ 440 w 457"/>
                  <a:gd name="T27" fmla="*/ 46 h 46"/>
                  <a:gd name="T28" fmla="*/ 446 w 457"/>
                  <a:gd name="T29" fmla="*/ 43 h 46"/>
                  <a:gd name="T30" fmla="*/ 454 w 457"/>
                  <a:gd name="T31" fmla="*/ 34 h 46"/>
                  <a:gd name="T32" fmla="*/ 457 w 457"/>
                  <a:gd name="T33" fmla="*/ 29 h 46"/>
                  <a:gd name="T34" fmla="*/ 457 w 457"/>
                  <a:gd name="T35" fmla="*/ 23 h 46"/>
                  <a:gd name="T36" fmla="*/ 457 w 457"/>
                  <a:gd name="T37" fmla="*/ 17 h 46"/>
                  <a:gd name="T38" fmla="*/ 454 w 457"/>
                  <a:gd name="T39" fmla="*/ 11 h 46"/>
                  <a:gd name="T40" fmla="*/ 452 w 457"/>
                  <a:gd name="T41" fmla="*/ 5 h 46"/>
                  <a:gd name="T42" fmla="*/ 446 w 457"/>
                  <a:gd name="T43" fmla="*/ 3 h 46"/>
                  <a:gd name="T44" fmla="*/ 440 w 457"/>
                  <a:gd name="T45" fmla="*/ 0 h 46"/>
                  <a:gd name="T46" fmla="*/ 435 w 457"/>
                  <a:gd name="T47" fmla="*/ 0 h 46"/>
                  <a:gd name="T48" fmla="*/ 22 w 457"/>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7" h="46">
                    <a:moveTo>
                      <a:pt x="22" y="0"/>
                    </a:moveTo>
                    <a:lnTo>
                      <a:pt x="17" y="0"/>
                    </a:lnTo>
                    <a:lnTo>
                      <a:pt x="11" y="3"/>
                    </a:lnTo>
                    <a:lnTo>
                      <a:pt x="6" y="5"/>
                    </a:lnTo>
                    <a:lnTo>
                      <a:pt x="3" y="11"/>
                    </a:lnTo>
                    <a:lnTo>
                      <a:pt x="0" y="17"/>
                    </a:lnTo>
                    <a:lnTo>
                      <a:pt x="0" y="29"/>
                    </a:lnTo>
                    <a:lnTo>
                      <a:pt x="3" y="34"/>
                    </a:lnTo>
                    <a:lnTo>
                      <a:pt x="6" y="37"/>
                    </a:lnTo>
                    <a:lnTo>
                      <a:pt x="11" y="43"/>
                    </a:lnTo>
                    <a:lnTo>
                      <a:pt x="17" y="46"/>
                    </a:lnTo>
                    <a:lnTo>
                      <a:pt x="22" y="46"/>
                    </a:lnTo>
                    <a:lnTo>
                      <a:pt x="435" y="46"/>
                    </a:lnTo>
                    <a:lnTo>
                      <a:pt x="440" y="46"/>
                    </a:lnTo>
                    <a:lnTo>
                      <a:pt x="446" y="43"/>
                    </a:lnTo>
                    <a:lnTo>
                      <a:pt x="454" y="34"/>
                    </a:lnTo>
                    <a:lnTo>
                      <a:pt x="457" y="29"/>
                    </a:lnTo>
                    <a:lnTo>
                      <a:pt x="457" y="23"/>
                    </a:lnTo>
                    <a:lnTo>
                      <a:pt x="457" y="17"/>
                    </a:lnTo>
                    <a:lnTo>
                      <a:pt x="454" y="11"/>
                    </a:lnTo>
                    <a:lnTo>
                      <a:pt x="452" y="5"/>
                    </a:lnTo>
                    <a:lnTo>
                      <a:pt x="446" y="3"/>
                    </a:lnTo>
                    <a:lnTo>
                      <a:pt x="440" y="0"/>
                    </a:lnTo>
                    <a:lnTo>
                      <a:pt x="435"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2" name="Freeform 11"/>
              <p:cNvSpPr>
                <a:spLocks/>
              </p:cNvSpPr>
              <p:nvPr/>
            </p:nvSpPr>
            <p:spPr bwMode="auto">
              <a:xfrm>
                <a:off x="2321" y="2587"/>
                <a:ext cx="458" cy="46"/>
              </a:xfrm>
              <a:custGeom>
                <a:avLst/>
                <a:gdLst>
                  <a:gd name="T0" fmla="*/ 23 w 458"/>
                  <a:gd name="T1" fmla="*/ 0 h 46"/>
                  <a:gd name="T2" fmla="*/ 17 w 458"/>
                  <a:gd name="T3" fmla="*/ 0 h 46"/>
                  <a:gd name="T4" fmla="*/ 12 w 458"/>
                  <a:gd name="T5" fmla="*/ 3 h 46"/>
                  <a:gd name="T6" fmla="*/ 6 w 458"/>
                  <a:gd name="T7" fmla="*/ 5 h 46"/>
                  <a:gd name="T8" fmla="*/ 3 w 458"/>
                  <a:gd name="T9" fmla="*/ 11 h 46"/>
                  <a:gd name="T10" fmla="*/ 0 w 458"/>
                  <a:gd name="T11" fmla="*/ 17 h 46"/>
                  <a:gd name="T12" fmla="*/ 0 w 458"/>
                  <a:gd name="T13" fmla="*/ 28 h 46"/>
                  <a:gd name="T14" fmla="*/ 3 w 458"/>
                  <a:gd name="T15" fmla="*/ 34 h 46"/>
                  <a:gd name="T16" fmla="*/ 6 w 458"/>
                  <a:gd name="T17" fmla="*/ 40 h 46"/>
                  <a:gd name="T18" fmla="*/ 12 w 458"/>
                  <a:gd name="T19" fmla="*/ 43 h 46"/>
                  <a:gd name="T20" fmla="*/ 17 w 458"/>
                  <a:gd name="T21" fmla="*/ 46 h 46"/>
                  <a:gd name="T22" fmla="*/ 23 w 458"/>
                  <a:gd name="T23" fmla="*/ 46 h 46"/>
                  <a:gd name="T24" fmla="*/ 435 w 458"/>
                  <a:gd name="T25" fmla="*/ 46 h 46"/>
                  <a:gd name="T26" fmla="*/ 441 w 458"/>
                  <a:gd name="T27" fmla="*/ 46 h 46"/>
                  <a:gd name="T28" fmla="*/ 446 w 458"/>
                  <a:gd name="T29" fmla="*/ 43 h 46"/>
                  <a:gd name="T30" fmla="*/ 455 w 458"/>
                  <a:gd name="T31" fmla="*/ 34 h 46"/>
                  <a:gd name="T32" fmla="*/ 455 w 458"/>
                  <a:gd name="T33" fmla="*/ 28 h 46"/>
                  <a:gd name="T34" fmla="*/ 458 w 458"/>
                  <a:gd name="T35" fmla="*/ 23 h 46"/>
                  <a:gd name="T36" fmla="*/ 455 w 458"/>
                  <a:gd name="T37" fmla="*/ 17 h 46"/>
                  <a:gd name="T38" fmla="*/ 455 w 458"/>
                  <a:gd name="T39" fmla="*/ 11 h 46"/>
                  <a:gd name="T40" fmla="*/ 449 w 458"/>
                  <a:gd name="T41" fmla="*/ 5 h 46"/>
                  <a:gd name="T42" fmla="*/ 446 w 458"/>
                  <a:gd name="T43" fmla="*/ 3 h 46"/>
                  <a:gd name="T44" fmla="*/ 441 w 458"/>
                  <a:gd name="T45" fmla="*/ 0 h 46"/>
                  <a:gd name="T46" fmla="*/ 435 w 458"/>
                  <a:gd name="T47" fmla="*/ 0 h 46"/>
                  <a:gd name="T48" fmla="*/ 23 w 458"/>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8" h="46">
                    <a:moveTo>
                      <a:pt x="23" y="0"/>
                    </a:moveTo>
                    <a:lnTo>
                      <a:pt x="17" y="0"/>
                    </a:lnTo>
                    <a:lnTo>
                      <a:pt x="12" y="3"/>
                    </a:lnTo>
                    <a:lnTo>
                      <a:pt x="6" y="5"/>
                    </a:lnTo>
                    <a:lnTo>
                      <a:pt x="3" y="11"/>
                    </a:lnTo>
                    <a:lnTo>
                      <a:pt x="0" y="17"/>
                    </a:lnTo>
                    <a:lnTo>
                      <a:pt x="0" y="28"/>
                    </a:lnTo>
                    <a:lnTo>
                      <a:pt x="3" y="34"/>
                    </a:lnTo>
                    <a:lnTo>
                      <a:pt x="6" y="40"/>
                    </a:lnTo>
                    <a:lnTo>
                      <a:pt x="12" y="43"/>
                    </a:lnTo>
                    <a:lnTo>
                      <a:pt x="17" y="46"/>
                    </a:lnTo>
                    <a:lnTo>
                      <a:pt x="23" y="46"/>
                    </a:lnTo>
                    <a:lnTo>
                      <a:pt x="435" y="46"/>
                    </a:lnTo>
                    <a:lnTo>
                      <a:pt x="441" y="46"/>
                    </a:lnTo>
                    <a:lnTo>
                      <a:pt x="446" y="43"/>
                    </a:lnTo>
                    <a:lnTo>
                      <a:pt x="455" y="34"/>
                    </a:lnTo>
                    <a:lnTo>
                      <a:pt x="455" y="28"/>
                    </a:lnTo>
                    <a:lnTo>
                      <a:pt x="458" y="23"/>
                    </a:lnTo>
                    <a:lnTo>
                      <a:pt x="455" y="17"/>
                    </a:lnTo>
                    <a:lnTo>
                      <a:pt x="455" y="11"/>
                    </a:lnTo>
                    <a:lnTo>
                      <a:pt x="449" y="5"/>
                    </a:lnTo>
                    <a:lnTo>
                      <a:pt x="446" y="3"/>
                    </a:lnTo>
                    <a:lnTo>
                      <a:pt x="441"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3" name="Freeform 12"/>
              <p:cNvSpPr>
                <a:spLocks/>
              </p:cNvSpPr>
              <p:nvPr/>
            </p:nvSpPr>
            <p:spPr bwMode="auto">
              <a:xfrm>
                <a:off x="2330" y="2837"/>
                <a:ext cx="457" cy="46"/>
              </a:xfrm>
              <a:custGeom>
                <a:avLst/>
                <a:gdLst>
                  <a:gd name="T0" fmla="*/ 23 w 457"/>
                  <a:gd name="T1" fmla="*/ 0 h 46"/>
                  <a:gd name="T2" fmla="*/ 17 w 457"/>
                  <a:gd name="T3" fmla="*/ 0 h 46"/>
                  <a:gd name="T4" fmla="*/ 8 w 457"/>
                  <a:gd name="T5" fmla="*/ 3 h 46"/>
                  <a:gd name="T6" fmla="*/ 6 w 457"/>
                  <a:gd name="T7" fmla="*/ 6 h 46"/>
                  <a:gd name="T8" fmla="*/ 3 w 457"/>
                  <a:gd name="T9" fmla="*/ 12 h 46"/>
                  <a:gd name="T10" fmla="*/ 0 w 457"/>
                  <a:gd name="T11" fmla="*/ 18 h 46"/>
                  <a:gd name="T12" fmla="*/ 0 w 457"/>
                  <a:gd name="T13" fmla="*/ 29 h 46"/>
                  <a:gd name="T14" fmla="*/ 3 w 457"/>
                  <a:gd name="T15" fmla="*/ 35 h 46"/>
                  <a:gd name="T16" fmla="*/ 6 w 457"/>
                  <a:gd name="T17" fmla="*/ 38 h 46"/>
                  <a:gd name="T18" fmla="*/ 8 w 457"/>
                  <a:gd name="T19" fmla="*/ 44 h 46"/>
                  <a:gd name="T20" fmla="*/ 17 w 457"/>
                  <a:gd name="T21" fmla="*/ 44 h 46"/>
                  <a:gd name="T22" fmla="*/ 23 w 457"/>
                  <a:gd name="T23" fmla="*/ 46 h 46"/>
                  <a:gd name="T24" fmla="*/ 435 w 457"/>
                  <a:gd name="T25" fmla="*/ 46 h 46"/>
                  <a:gd name="T26" fmla="*/ 440 w 457"/>
                  <a:gd name="T27" fmla="*/ 44 h 46"/>
                  <a:gd name="T28" fmla="*/ 443 w 457"/>
                  <a:gd name="T29" fmla="*/ 44 h 46"/>
                  <a:gd name="T30" fmla="*/ 454 w 457"/>
                  <a:gd name="T31" fmla="*/ 35 h 46"/>
                  <a:gd name="T32" fmla="*/ 454 w 457"/>
                  <a:gd name="T33" fmla="*/ 29 h 46"/>
                  <a:gd name="T34" fmla="*/ 457 w 457"/>
                  <a:gd name="T35" fmla="*/ 23 h 46"/>
                  <a:gd name="T36" fmla="*/ 454 w 457"/>
                  <a:gd name="T37" fmla="*/ 18 h 46"/>
                  <a:gd name="T38" fmla="*/ 454 w 457"/>
                  <a:gd name="T39" fmla="*/ 12 h 46"/>
                  <a:gd name="T40" fmla="*/ 449 w 457"/>
                  <a:gd name="T41" fmla="*/ 6 h 46"/>
                  <a:gd name="T42" fmla="*/ 443 w 457"/>
                  <a:gd name="T43" fmla="*/ 3 h 46"/>
                  <a:gd name="T44" fmla="*/ 440 w 457"/>
                  <a:gd name="T45" fmla="*/ 0 h 46"/>
                  <a:gd name="T46" fmla="*/ 435 w 457"/>
                  <a:gd name="T47" fmla="*/ 0 h 46"/>
                  <a:gd name="T48" fmla="*/ 23 w 457"/>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7" h="46">
                    <a:moveTo>
                      <a:pt x="23" y="0"/>
                    </a:moveTo>
                    <a:lnTo>
                      <a:pt x="17" y="0"/>
                    </a:lnTo>
                    <a:lnTo>
                      <a:pt x="8" y="3"/>
                    </a:lnTo>
                    <a:lnTo>
                      <a:pt x="6" y="6"/>
                    </a:lnTo>
                    <a:lnTo>
                      <a:pt x="3" y="12"/>
                    </a:lnTo>
                    <a:lnTo>
                      <a:pt x="0" y="18"/>
                    </a:lnTo>
                    <a:lnTo>
                      <a:pt x="0" y="29"/>
                    </a:lnTo>
                    <a:lnTo>
                      <a:pt x="3" y="35"/>
                    </a:lnTo>
                    <a:lnTo>
                      <a:pt x="6" y="38"/>
                    </a:lnTo>
                    <a:lnTo>
                      <a:pt x="8" y="44"/>
                    </a:lnTo>
                    <a:lnTo>
                      <a:pt x="17" y="44"/>
                    </a:lnTo>
                    <a:lnTo>
                      <a:pt x="23" y="46"/>
                    </a:lnTo>
                    <a:lnTo>
                      <a:pt x="435" y="46"/>
                    </a:lnTo>
                    <a:lnTo>
                      <a:pt x="440" y="44"/>
                    </a:lnTo>
                    <a:lnTo>
                      <a:pt x="443" y="44"/>
                    </a:lnTo>
                    <a:lnTo>
                      <a:pt x="454" y="35"/>
                    </a:lnTo>
                    <a:lnTo>
                      <a:pt x="454" y="29"/>
                    </a:lnTo>
                    <a:lnTo>
                      <a:pt x="457" y="23"/>
                    </a:lnTo>
                    <a:lnTo>
                      <a:pt x="454" y="18"/>
                    </a:lnTo>
                    <a:lnTo>
                      <a:pt x="454" y="12"/>
                    </a:lnTo>
                    <a:lnTo>
                      <a:pt x="449" y="6"/>
                    </a:lnTo>
                    <a:lnTo>
                      <a:pt x="443" y="3"/>
                    </a:lnTo>
                    <a:lnTo>
                      <a:pt x="440"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4" name="Freeform 13"/>
              <p:cNvSpPr>
                <a:spLocks/>
              </p:cNvSpPr>
              <p:nvPr/>
            </p:nvSpPr>
            <p:spPr bwMode="auto">
              <a:xfrm>
                <a:off x="1523" y="2708"/>
                <a:ext cx="96" cy="57"/>
              </a:xfrm>
              <a:custGeom>
                <a:avLst/>
                <a:gdLst>
                  <a:gd name="T0" fmla="*/ 34 w 96"/>
                  <a:gd name="T1" fmla="*/ 3 h 57"/>
                  <a:gd name="T2" fmla="*/ 22 w 96"/>
                  <a:gd name="T3" fmla="*/ 0 h 57"/>
                  <a:gd name="T4" fmla="*/ 11 w 96"/>
                  <a:gd name="T5" fmla="*/ 0 h 57"/>
                  <a:gd name="T6" fmla="*/ 3 w 96"/>
                  <a:gd name="T7" fmla="*/ 8 h 57"/>
                  <a:gd name="T8" fmla="*/ 0 w 96"/>
                  <a:gd name="T9" fmla="*/ 20 h 57"/>
                  <a:gd name="T10" fmla="*/ 0 w 96"/>
                  <a:gd name="T11" fmla="*/ 31 h 57"/>
                  <a:gd name="T12" fmla="*/ 5 w 96"/>
                  <a:gd name="T13" fmla="*/ 37 h 57"/>
                  <a:gd name="T14" fmla="*/ 8 w 96"/>
                  <a:gd name="T15" fmla="*/ 40 h 57"/>
                  <a:gd name="T16" fmla="*/ 14 w 96"/>
                  <a:gd name="T17" fmla="*/ 46 h 57"/>
                  <a:gd name="T18" fmla="*/ 17 w 96"/>
                  <a:gd name="T19" fmla="*/ 49 h 57"/>
                  <a:gd name="T20" fmla="*/ 17 w 96"/>
                  <a:gd name="T21" fmla="*/ 49 h 57"/>
                  <a:gd name="T22" fmla="*/ 25 w 96"/>
                  <a:gd name="T23" fmla="*/ 54 h 57"/>
                  <a:gd name="T24" fmla="*/ 34 w 96"/>
                  <a:gd name="T25" fmla="*/ 57 h 57"/>
                  <a:gd name="T26" fmla="*/ 45 w 96"/>
                  <a:gd name="T27" fmla="*/ 57 h 57"/>
                  <a:gd name="T28" fmla="*/ 56 w 96"/>
                  <a:gd name="T29" fmla="*/ 57 h 57"/>
                  <a:gd name="T30" fmla="*/ 62 w 96"/>
                  <a:gd name="T31" fmla="*/ 54 h 57"/>
                  <a:gd name="T32" fmla="*/ 56 w 96"/>
                  <a:gd name="T33" fmla="*/ 54 h 57"/>
                  <a:gd name="T34" fmla="*/ 65 w 96"/>
                  <a:gd name="T35" fmla="*/ 52 h 57"/>
                  <a:gd name="T36" fmla="*/ 67 w 96"/>
                  <a:gd name="T37" fmla="*/ 52 h 57"/>
                  <a:gd name="T38" fmla="*/ 67 w 96"/>
                  <a:gd name="T39" fmla="*/ 52 h 57"/>
                  <a:gd name="T40" fmla="*/ 73 w 96"/>
                  <a:gd name="T41" fmla="*/ 49 h 57"/>
                  <a:gd name="T42" fmla="*/ 76 w 96"/>
                  <a:gd name="T43" fmla="*/ 46 h 57"/>
                  <a:gd name="T44" fmla="*/ 82 w 96"/>
                  <a:gd name="T45" fmla="*/ 43 h 57"/>
                  <a:gd name="T46" fmla="*/ 84 w 96"/>
                  <a:gd name="T47" fmla="*/ 40 h 57"/>
                  <a:gd name="T48" fmla="*/ 93 w 96"/>
                  <a:gd name="T49" fmla="*/ 28 h 57"/>
                  <a:gd name="T50" fmla="*/ 93 w 96"/>
                  <a:gd name="T51" fmla="*/ 17 h 57"/>
                  <a:gd name="T52" fmla="*/ 90 w 96"/>
                  <a:gd name="T53" fmla="*/ 5 h 57"/>
                  <a:gd name="T54" fmla="*/ 82 w 96"/>
                  <a:gd name="T55" fmla="*/ 0 h 57"/>
                  <a:gd name="T56" fmla="*/ 62 w 96"/>
                  <a:gd name="T57" fmla="*/ 0 h 57"/>
                  <a:gd name="T58" fmla="*/ 59 w 96"/>
                  <a:gd name="T59" fmla="*/ 3 h 57"/>
                  <a:gd name="T60" fmla="*/ 53 w 96"/>
                  <a:gd name="T61" fmla="*/ 5 h 57"/>
                  <a:gd name="T62" fmla="*/ 51 w 96"/>
                  <a:gd name="T63" fmla="*/ 11 h 57"/>
                  <a:gd name="T64" fmla="*/ 51 w 96"/>
                  <a:gd name="T65" fmla="*/ 11 h 57"/>
                  <a:gd name="T66" fmla="*/ 51 w 96"/>
                  <a:gd name="T67" fmla="*/ 11 h 57"/>
                  <a:gd name="T68" fmla="*/ 45 w 96"/>
                  <a:gd name="T69" fmla="*/ 11 h 57"/>
                  <a:gd name="T70" fmla="*/ 45 w 96"/>
                  <a:gd name="T71" fmla="*/ 11 h 57"/>
                  <a:gd name="T72" fmla="*/ 48 w 96"/>
                  <a:gd name="T73" fmla="*/ 11 h 57"/>
                  <a:gd name="T74" fmla="*/ 42 w 96"/>
                  <a:gd name="T75" fmla="*/ 11 h 57"/>
                  <a:gd name="T76" fmla="*/ 39 w 96"/>
                  <a:gd name="T77" fmla="*/ 11 h 57"/>
                  <a:gd name="T78" fmla="*/ 42 w 96"/>
                  <a:gd name="T79" fmla="*/ 11 h 57"/>
                  <a:gd name="T80" fmla="*/ 42 w 96"/>
                  <a:gd name="T81" fmla="*/ 11 h 57"/>
                  <a:gd name="T82" fmla="*/ 48 w 96"/>
                  <a:gd name="T83" fmla="*/ 17 h 57"/>
                  <a:gd name="T84" fmla="*/ 39 w 96"/>
                  <a:gd name="T85" fmla="*/ 11 h 57"/>
                  <a:gd name="T86" fmla="*/ 45 w 96"/>
                  <a:gd name="T87" fmla="*/ 11 h 57"/>
                  <a:gd name="T88" fmla="*/ 39 w 96"/>
                  <a:gd name="T89" fmla="*/ 5 h 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57">
                    <a:moveTo>
                      <a:pt x="39" y="5"/>
                    </a:moveTo>
                    <a:lnTo>
                      <a:pt x="34" y="3"/>
                    </a:lnTo>
                    <a:lnTo>
                      <a:pt x="31" y="0"/>
                    </a:lnTo>
                    <a:lnTo>
                      <a:pt x="22" y="0"/>
                    </a:lnTo>
                    <a:lnTo>
                      <a:pt x="17" y="0"/>
                    </a:lnTo>
                    <a:lnTo>
                      <a:pt x="11" y="0"/>
                    </a:lnTo>
                    <a:lnTo>
                      <a:pt x="8" y="3"/>
                    </a:lnTo>
                    <a:lnTo>
                      <a:pt x="3" y="8"/>
                    </a:lnTo>
                    <a:lnTo>
                      <a:pt x="0" y="11"/>
                    </a:lnTo>
                    <a:lnTo>
                      <a:pt x="0" y="20"/>
                    </a:lnTo>
                    <a:lnTo>
                      <a:pt x="0" y="26"/>
                    </a:lnTo>
                    <a:lnTo>
                      <a:pt x="0" y="31"/>
                    </a:lnTo>
                    <a:lnTo>
                      <a:pt x="5" y="37"/>
                    </a:lnTo>
                    <a:lnTo>
                      <a:pt x="8" y="40"/>
                    </a:lnTo>
                    <a:lnTo>
                      <a:pt x="14" y="46"/>
                    </a:lnTo>
                    <a:lnTo>
                      <a:pt x="17" y="49"/>
                    </a:lnTo>
                    <a:lnTo>
                      <a:pt x="14" y="46"/>
                    </a:lnTo>
                    <a:lnTo>
                      <a:pt x="17" y="49"/>
                    </a:lnTo>
                    <a:lnTo>
                      <a:pt x="19" y="52"/>
                    </a:lnTo>
                    <a:lnTo>
                      <a:pt x="25" y="54"/>
                    </a:lnTo>
                    <a:lnTo>
                      <a:pt x="31" y="54"/>
                    </a:lnTo>
                    <a:lnTo>
                      <a:pt x="34" y="57"/>
                    </a:lnTo>
                    <a:lnTo>
                      <a:pt x="36" y="57"/>
                    </a:lnTo>
                    <a:lnTo>
                      <a:pt x="45" y="57"/>
                    </a:lnTo>
                    <a:lnTo>
                      <a:pt x="51" y="57"/>
                    </a:lnTo>
                    <a:lnTo>
                      <a:pt x="56" y="57"/>
                    </a:lnTo>
                    <a:lnTo>
                      <a:pt x="59" y="54"/>
                    </a:lnTo>
                    <a:lnTo>
                      <a:pt x="62" y="54"/>
                    </a:lnTo>
                    <a:lnTo>
                      <a:pt x="59" y="54"/>
                    </a:lnTo>
                    <a:lnTo>
                      <a:pt x="56" y="54"/>
                    </a:lnTo>
                    <a:lnTo>
                      <a:pt x="62" y="54"/>
                    </a:lnTo>
                    <a:lnTo>
                      <a:pt x="65" y="52"/>
                    </a:lnTo>
                    <a:lnTo>
                      <a:pt x="67" y="52"/>
                    </a:lnTo>
                    <a:lnTo>
                      <a:pt x="70" y="52"/>
                    </a:lnTo>
                    <a:lnTo>
                      <a:pt x="67" y="52"/>
                    </a:lnTo>
                    <a:lnTo>
                      <a:pt x="73" y="49"/>
                    </a:lnTo>
                    <a:lnTo>
                      <a:pt x="76" y="49"/>
                    </a:lnTo>
                    <a:lnTo>
                      <a:pt x="76" y="46"/>
                    </a:lnTo>
                    <a:lnTo>
                      <a:pt x="79" y="46"/>
                    </a:lnTo>
                    <a:lnTo>
                      <a:pt x="82" y="43"/>
                    </a:lnTo>
                    <a:lnTo>
                      <a:pt x="84" y="40"/>
                    </a:lnTo>
                    <a:lnTo>
                      <a:pt x="90" y="34"/>
                    </a:lnTo>
                    <a:lnTo>
                      <a:pt x="93" y="28"/>
                    </a:lnTo>
                    <a:lnTo>
                      <a:pt x="96" y="23"/>
                    </a:lnTo>
                    <a:lnTo>
                      <a:pt x="93" y="17"/>
                    </a:lnTo>
                    <a:lnTo>
                      <a:pt x="93" y="11"/>
                    </a:lnTo>
                    <a:lnTo>
                      <a:pt x="90" y="5"/>
                    </a:lnTo>
                    <a:lnTo>
                      <a:pt x="84" y="3"/>
                    </a:lnTo>
                    <a:lnTo>
                      <a:pt x="82" y="0"/>
                    </a:lnTo>
                    <a:lnTo>
                      <a:pt x="67" y="0"/>
                    </a:lnTo>
                    <a:lnTo>
                      <a:pt x="62" y="0"/>
                    </a:lnTo>
                    <a:lnTo>
                      <a:pt x="59" y="3"/>
                    </a:lnTo>
                    <a:lnTo>
                      <a:pt x="56" y="5"/>
                    </a:lnTo>
                    <a:lnTo>
                      <a:pt x="53" y="5"/>
                    </a:lnTo>
                    <a:lnTo>
                      <a:pt x="53" y="8"/>
                    </a:lnTo>
                    <a:lnTo>
                      <a:pt x="51" y="11"/>
                    </a:lnTo>
                    <a:lnTo>
                      <a:pt x="51" y="8"/>
                    </a:lnTo>
                    <a:lnTo>
                      <a:pt x="51" y="11"/>
                    </a:lnTo>
                    <a:lnTo>
                      <a:pt x="48" y="11"/>
                    </a:lnTo>
                    <a:lnTo>
                      <a:pt x="51" y="11"/>
                    </a:lnTo>
                    <a:lnTo>
                      <a:pt x="48" y="11"/>
                    </a:lnTo>
                    <a:lnTo>
                      <a:pt x="45" y="11"/>
                    </a:lnTo>
                    <a:lnTo>
                      <a:pt x="48" y="11"/>
                    </a:lnTo>
                    <a:lnTo>
                      <a:pt x="45" y="11"/>
                    </a:lnTo>
                    <a:lnTo>
                      <a:pt x="48" y="11"/>
                    </a:lnTo>
                    <a:lnTo>
                      <a:pt x="42" y="11"/>
                    </a:lnTo>
                    <a:lnTo>
                      <a:pt x="45" y="11"/>
                    </a:lnTo>
                    <a:lnTo>
                      <a:pt x="39" y="11"/>
                    </a:lnTo>
                    <a:lnTo>
                      <a:pt x="48" y="11"/>
                    </a:lnTo>
                    <a:lnTo>
                      <a:pt x="42" y="11"/>
                    </a:lnTo>
                    <a:lnTo>
                      <a:pt x="39" y="11"/>
                    </a:lnTo>
                    <a:lnTo>
                      <a:pt x="42" y="11"/>
                    </a:lnTo>
                    <a:lnTo>
                      <a:pt x="48" y="14"/>
                    </a:lnTo>
                    <a:lnTo>
                      <a:pt x="48" y="17"/>
                    </a:lnTo>
                    <a:lnTo>
                      <a:pt x="42" y="11"/>
                    </a:lnTo>
                    <a:lnTo>
                      <a:pt x="39" y="11"/>
                    </a:lnTo>
                    <a:lnTo>
                      <a:pt x="39" y="8"/>
                    </a:lnTo>
                    <a:lnTo>
                      <a:pt x="45" y="11"/>
                    </a:lnTo>
                    <a:lnTo>
                      <a:pt x="36" y="5"/>
                    </a:lnTo>
                    <a:lnTo>
                      <a:pt x="39" y="5"/>
                    </a:lnTo>
                    <a:close/>
                  </a:path>
                </a:pathLst>
              </a:custGeom>
              <a:solidFill>
                <a:srgbClr val="9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5" name="Freeform 14"/>
              <p:cNvSpPr>
                <a:spLocks/>
              </p:cNvSpPr>
              <p:nvPr/>
            </p:nvSpPr>
            <p:spPr bwMode="auto">
              <a:xfrm>
                <a:off x="1574" y="2690"/>
                <a:ext cx="95" cy="64"/>
              </a:xfrm>
              <a:custGeom>
                <a:avLst/>
                <a:gdLst>
                  <a:gd name="T0" fmla="*/ 56 w 95"/>
                  <a:gd name="T1" fmla="*/ 55 h 64"/>
                  <a:gd name="T2" fmla="*/ 67 w 95"/>
                  <a:gd name="T3" fmla="*/ 61 h 64"/>
                  <a:gd name="T4" fmla="*/ 79 w 95"/>
                  <a:gd name="T5" fmla="*/ 61 h 64"/>
                  <a:gd name="T6" fmla="*/ 93 w 95"/>
                  <a:gd name="T7" fmla="*/ 49 h 64"/>
                  <a:gd name="T8" fmla="*/ 95 w 95"/>
                  <a:gd name="T9" fmla="*/ 41 h 64"/>
                  <a:gd name="T10" fmla="*/ 93 w 95"/>
                  <a:gd name="T11" fmla="*/ 29 h 64"/>
                  <a:gd name="T12" fmla="*/ 87 w 95"/>
                  <a:gd name="T13" fmla="*/ 21 h 64"/>
                  <a:gd name="T14" fmla="*/ 79 w 95"/>
                  <a:gd name="T15" fmla="*/ 12 h 64"/>
                  <a:gd name="T16" fmla="*/ 76 w 95"/>
                  <a:gd name="T17" fmla="*/ 9 h 64"/>
                  <a:gd name="T18" fmla="*/ 67 w 95"/>
                  <a:gd name="T19" fmla="*/ 6 h 64"/>
                  <a:gd name="T20" fmla="*/ 62 w 95"/>
                  <a:gd name="T21" fmla="*/ 3 h 64"/>
                  <a:gd name="T22" fmla="*/ 59 w 95"/>
                  <a:gd name="T23" fmla="*/ 0 h 64"/>
                  <a:gd name="T24" fmla="*/ 39 w 95"/>
                  <a:gd name="T25" fmla="*/ 3 h 64"/>
                  <a:gd name="T26" fmla="*/ 31 w 95"/>
                  <a:gd name="T27" fmla="*/ 3 h 64"/>
                  <a:gd name="T28" fmla="*/ 28 w 95"/>
                  <a:gd name="T29" fmla="*/ 6 h 64"/>
                  <a:gd name="T30" fmla="*/ 22 w 95"/>
                  <a:gd name="T31" fmla="*/ 9 h 64"/>
                  <a:gd name="T32" fmla="*/ 19 w 95"/>
                  <a:gd name="T33" fmla="*/ 9 h 64"/>
                  <a:gd name="T34" fmla="*/ 19 w 95"/>
                  <a:gd name="T35" fmla="*/ 12 h 64"/>
                  <a:gd name="T36" fmla="*/ 14 w 95"/>
                  <a:gd name="T37" fmla="*/ 15 h 64"/>
                  <a:gd name="T38" fmla="*/ 11 w 95"/>
                  <a:gd name="T39" fmla="*/ 18 h 64"/>
                  <a:gd name="T40" fmla="*/ 5 w 95"/>
                  <a:gd name="T41" fmla="*/ 23 h 64"/>
                  <a:gd name="T42" fmla="*/ 0 w 95"/>
                  <a:gd name="T43" fmla="*/ 35 h 64"/>
                  <a:gd name="T44" fmla="*/ 2 w 95"/>
                  <a:gd name="T45" fmla="*/ 52 h 64"/>
                  <a:gd name="T46" fmla="*/ 11 w 95"/>
                  <a:gd name="T47" fmla="*/ 61 h 64"/>
                  <a:gd name="T48" fmla="*/ 25 w 95"/>
                  <a:gd name="T49" fmla="*/ 64 h 64"/>
                  <a:gd name="T50" fmla="*/ 33 w 95"/>
                  <a:gd name="T51" fmla="*/ 58 h 64"/>
                  <a:gd name="T52" fmla="*/ 39 w 95"/>
                  <a:gd name="T53" fmla="*/ 52 h 64"/>
                  <a:gd name="T54" fmla="*/ 42 w 95"/>
                  <a:gd name="T55" fmla="*/ 49 h 64"/>
                  <a:gd name="T56" fmla="*/ 45 w 95"/>
                  <a:gd name="T57" fmla="*/ 49 h 64"/>
                  <a:gd name="T58" fmla="*/ 47 w 95"/>
                  <a:gd name="T59" fmla="*/ 46 h 64"/>
                  <a:gd name="T60" fmla="*/ 47 w 95"/>
                  <a:gd name="T61" fmla="*/ 46 h 64"/>
                  <a:gd name="T62" fmla="*/ 50 w 95"/>
                  <a:gd name="T63" fmla="*/ 46 h 64"/>
                  <a:gd name="T64" fmla="*/ 50 w 95"/>
                  <a:gd name="T65" fmla="*/ 46 h 64"/>
                  <a:gd name="T66" fmla="*/ 45 w 95"/>
                  <a:gd name="T67" fmla="*/ 46 h 64"/>
                  <a:gd name="T68" fmla="*/ 50 w 95"/>
                  <a:gd name="T69" fmla="*/ 46 h 64"/>
                  <a:gd name="T70" fmla="*/ 50 w 95"/>
                  <a:gd name="T71" fmla="*/ 46 h 64"/>
                  <a:gd name="T72" fmla="*/ 50 w 95"/>
                  <a:gd name="T73" fmla="*/ 46 h 64"/>
                  <a:gd name="T74" fmla="*/ 50 w 95"/>
                  <a:gd name="T75" fmla="*/ 46 h 64"/>
                  <a:gd name="T76" fmla="*/ 50 w 95"/>
                  <a:gd name="T77" fmla="*/ 44 h 64"/>
                  <a:gd name="T78" fmla="*/ 53 w 95"/>
                  <a:gd name="T79" fmla="*/ 49 h 64"/>
                  <a:gd name="T80" fmla="*/ 53 w 95"/>
                  <a:gd name="T81" fmla="*/ 52 h 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5" h="64">
                    <a:moveTo>
                      <a:pt x="53" y="49"/>
                    </a:moveTo>
                    <a:lnTo>
                      <a:pt x="56" y="55"/>
                    </a:lnTo>
                    <a:lnTo>
                      <a:pt x="62" y="61"/>
                    </a:lnTo>
                    <a:lnTo>
                      <a:pt x="67" y="61"/>
                    </a:lnTo>
                    <a:lnTo>
                      <a:pt x="73" y="64"/>
                    </a:lnTo>
                    <a:lnTo>
                      <a:pt x="79" y="61"/>
                    </a:lnTo>
                    <a:lnTo>
                      <a:pt x="84" y="61"/>
                    </a:lnTo>
                    <a:lnTo>
                      <a:pt x="93" y="49"/>
                    </a:lnTo>
                    <a:lnTo>
                      <a:pt x="95" y="46"/>
                    </a:lnTo>
                    <a:lnTo>
                      <a:pt x="95" y="41"/>
                    </a:lnTo>
                    <a:lnTo>
                      <a:pt x="95" y="35"/>
                    </a:lnTo>
                    <a:lnTo>
                      <a:pt x="93" y="29"/>
                    </a:lnTo>
                    <a:lnTo>
                      <a:pt x="90" y="26"/>
                    </a:lnTo>
                    <a:lnTo>
                      <a:pt x="87" y="21"/>
                    </a:lnTo>
                    <a:lnTo>
                      <a:pt x="84" y="18"/>
                    </a:lnTo>
                    <a:lnTo>
                      <a:pt x="79" y="12"/>
                    </a:lnTo>
                    <a:lnTo>
                      <a:pt x="76" y="9"/>
                    </a:lnTo>
                    <a:lnTo>
                      <a:pt x="67" y="6"/>
                    </a:lnTo>
                    <a:lnTo>
                      <a:pt x="67" y="3"/>
                    </a:lnTo>
                    <a:lnTo>
                      <a:pt x="62" y="3"/>
                    </a:lnTo>
                    <a:lnTo>
                      <a:pt x="59" y="3"/>
                    </a:lnTo>
                    <a:lnTo>
                      <a:pt x="59" y="0"/>
                    </a:lnTo>
                    <a:lnTo>
                      <a:pt x="39" y="0"/>
                    </a:lnTo>
                    <a:lnTo>
                      <a:pt x="39" y="3"/>
                    </a:lnTo>
                    <a:lnTo>
                      <a:pt x="36" y="3"/>
                    </a:lnTo>
                    <a:lnTo>
                      <a:pt x="31" y="3"/>
                    </a:lnTo>
                    <a:lnTo>
                      <a:pt x="28" y="6"/>
                    </a:lnTo>
                    <a:lnTo>
                      <a:pt x="25" y="9"/>
                    </a:lnTo>
                    <a:lnTo>
                      <a:pt x="22" y="9"/>
                    </a:lnTo>
                    <a:lnTo>
                      <a:pt x="25" y="9"/>
                    </a:lnTo>
                    <a:lnTo>
                      <a:pt x="19" y="9"/>
                    </a:lnTo>
                    <a:lnTo>
                      <a:pt x="19" y="12"/>
                    </a:lnTo>
                    <a:lnTo>
                      <a:pt x="14" y="15"/>
                    </a:lnTo>
                    <a:lnTo>
                      <a:pt x="14" y="18"/>
                    </a:lnTo>
                    <a:lnTo>
                      <a:pt x="11" y="18"/>
                    </a:lnTo>
                    <a:lnTo>
                      <a:pt x="2" y="26"/>
                    </a:lnTo>
                    <a:lnTo>
                      <a:pt x="5" y="23"/>
                    </a:lnTo>
                    <a:lnTo>
                      <a:pt x="0" y="29"/>
                    </a:lnTo>
                    <a:lnTo>
                      <a:pt x="0" y="35"/>
                    </a:lnTo>
                    <a:lnTo>
                      <a:pt x="0" y="46"/>
                    </a:lnTo>
                    <a:lnTo>
                      <a:pt x="2" y="52"/>
                    </a:lnTo>
                    <a:lnTo>
                      <a:pt x="8" y="58"/>
                    </a:lnTo>
                    <a:lnTo>
                      <a:pt x="11" y="61"/>
                    </a:lnTo>
                    <a:lnTo>
                      <a:pt x="16" y="61"/>
                    </a:lnTo>
                    <a:lnTo>
                      <a:pt x="25" y="64"/>
                    </a:lnTo>
                    <a:lnTo>
                      <a:pt x="31" y="61"/>
                    </a:lnTo>
                    <a:lnTo>
                      <a:pt x="33" y="58"/>
                    </a:lnTo>
                    <a:lnTo>
                      <a:pt x="39" y="55"/>
                    </a:lnTo>
                    <a:lnTo>
                      <a:pt x="39" y="52"/>
                    </a:lnTo>
                    <a:lnTo>
                      <a:pt x="42" y="52"/>
                    </a:lnTo>
                    <a:lnTo>
                      <a:pt x="42" y="49"/>
                    </a:lnTo>
                    <a:lnTo>
                      <a:pt x="45" y="49"/>
                    </a:lnTo>
                    <a:lnTo>
                      <a:pt x="42" y="49"/>
                    </a:lnTo>
                    <a:lnTo>
                      <a:pt x="47" y="46"/>
                    </a:lnTo>
                    <a:lnTo>
                      <a:pt x="45" y="46"/>
                    </a:lnTo>
                    <a:lnTo>
                      <a:pt x="47" y="46"/>
                    </a:lnTo>
                    <a:lnTo>
                      <a:pt x="45" y="46"/>
                    </a:lnTo>
                    <a:lnTo>
                      <a:pt x="50" y="46"/>
                    </a:lnTo>
                    <a:lnTo>
                      <a:pt x="45" y="46"/>
                    </a:lnTo>
                    <a:lnTo>
                      <a:pt x="47" y="46"/>
                    </a:lnTo>
                    <a:lnTo>
                      <a:pt x="50" y="46"/>
                    </a:lnTo>
                    <a:lnTo>
                      <a:pt x="53" y="46"/>
                    </a:lnTo>
                    <a:lnTo>
                      <a:pt x="50" y="46"/>
                    </a:lnTo>
                    <a:lnTo>
                      <a:pt x="53" y="46"/>
                    </a:lnTo>
                    <a:lnTo>
                      <a:pt x="50" y="46"/>
                    </a:lnTo>
                    <a:lnTo>
                      <a:pt x="53" y="49"/>
                    </a:lnTo>
                    <a:lnTo>
                      <a:pt x="50" y="44"/>
                    </a:lnTo>
                    <a:lnTo>
                      <a:pt x="50" y="46"/>
                    </a:lnTo>
                    <a:lnTo>
                      <a:pt x="53" y="49"/>
                    </a:lnTo>
                    <a:lnTo>
                      <a:pt x="53" y="52"/>
                    </a:lnTo>
                    <a:lnTo>
                      <a:pt x="53" y="49"/>
                    </a:lnTo>
                    <a:close/>
                  </a:path>
                </a:pathLst>
              </a:custGeom>
              <a:solidFill>
                <a:srgbClr val="9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6" name="Freeform 15"/>
              <p:cNvSpPr>
                <a:spLocks/>
              </p:cNvSpPr>
              <p:nvPr/>
            </p:nvSpPr>
            <p:spPr bwMode="auto">
              <a:xfrm>
                <a:off x="1421" y="2705"/>
                <a:ext cx="96" cy="60"/>
              </a:xfrm>
              <a:custGeom>
                <a:avLst/>
                <a:gdLst>
                  <a:gd name="T0" fmla="*/ 37 w 96"/>
                  <a:gd name="T1" fmla="*/ 6 h 60"/>
                  <a:gd name="T2" fmla="*/ 25 w 96"/>
                  <a:gd name="T3" fmla="*/ 0 h 60"/>
                  <a:gd name="T4" fmla="*/ 14 w 96"/>
                  <a:gd name="T5" fmla="*/ 3 h 60"/>
                  <a:gd name="T6" fmla="*/ 6 w 96"/>
                  <a:gd name="T7" fmla="*/ 8 h 60"/>
                  <a:gd name="T8" fmla="*/ 0 w 96"/>
                  <a:gd name="T9" fmla="*/ 20 h 60"/>
                  <a:gd name="T10" fmla="*/ 3 w 96"/>
                  <a:gd name="T11" fmla="*/ 31 h 60"/>
                  <a:gd name="T12" fmla="*/ 9 w 96"/>
                  <a:gd name="T13" fmla="*/ 40 h 60"/>
                  <a:gd name="T14" fmla="*/ 6 w 96"/>
                  <a:gd name="T15" fmla="*/ 37 h 60"/>
                  <a:gd name="T16" fmla="*/ 17 w 96"/>
                  <a:gd name="T17" fmla="*/ 49 h 60"/>
                  <a:gd name="T18" fmla="*/ 11 w 96"/>
                  <a:gd name="T19" fmla="*/ 46 h 60"/>
                  <a:gd name="T20" fmla="*/ 20 w 96"/>
                  <a:gd name="T21" fmla="*/ 52 h 60"/>
                  <a:gd name="T22" fmla="*/ 20 w 96"/>
                  <a:gd name="T23" fmla="*/ 55 h 60"/>
                  <a:gd name="T24" fmla="*/ 31 w 96"/>
                  <a:gd name="T25" fmla="*/ 57 h 60"/>
                  <a:gd name="T26" fmla="*/ 34 w 96"/>
                  <a:gd name="T27" fmla="*/ 60 h 60"/>
                  <a:gd name="T28" fmla="*/ 45 w 96"/>
                  <a:gd name="T29" fmla="*/ 60 h 60"/>
                  <a:gd name="T30" fmla="*/ 57 w 96"/>
                  <a:gd name="T31" fmla="*/ 57 h 60"/>
                  <a:gd name="T32" fmla="*/ 54 w 96"/>
                  <a:gd name="T33" fmla="*/ 60 h 60"/>
                  <a:gd name="T34" fmla="*/ 54 w 96"/>
                  <a:gd name="T35" fmla="*/ 60 h 60"/>
                  <a:gd name="T36" fmla="*/ 59 w 96"/>
                  <a:gd name="T37" fmla="*/ 57 h 60"/>
                  <a:gd name="T38" fmla="*/ 71 w 96"/>
                  <a:gd name="T39" fmla="*/ 55 h 60"/>
                  <a:gd name="T40" fmla="*/ 73 w 96"/>
                  <a:gd name="T41" fmla="*/ 52 h 60"/>
                  <a:gd name="T42" fmla="*/ 73 w 96"/>
                  <a:gd name="T43" fmla="*/ 52 h 60"/>
                  <a:gd name="T44" fmla="*/ 79 w 96"/>
                  <a:gd name="T45" fmla="*/ 49 h 60"/>
                  <a:gd name="T46" fmla="*/ 82 w 96"/>
                  <a:gd name="T47" fmla="*/ 46 h 60"/>
                  <a:gd name="T48" fmla="*/ 88 w 96"/>
                  <a:gd name="T49" fmla="*/ 43 h 60"/>
                  <a:gd name="T50" fmla="*/ 93 w 96"/>
                  <a:gd name="T51" fmla="*/ 34 h 60"/>
                  <a:gd name="T52" fmla="*/ 96 w 96"/>
                  <a:gd name="T53" fmla="*/ 26 h 60"/>
                  <a:gd name="T54" fmla="*/ 93 w 96"/>
                  <a:gd name="T55" fmla="*/ 14 h 60"/>
                  <a:gd name="T56" fmla="*/ 88 w 96"/>
                  <a:gd name="T57" fmla="*/ 3 h 60"/>
                  <a:gd name="T58" fmla="*/ 71 w 96"/>
                  <a:gd name="T59" fmla="*/ 0 h 60"/>
                  <a:gd name="T60" fmla="*/ 59 w 96"/>
                  <a:gd name="T61" fmla="*/ 6 h 60"/>
                  <a:gd name="T62" fmla="*/ 54 w 96"/>
                  <a:gd name="T63" fmla="*/ 8 h 60"/>
                  <a:gd name="T64" fmla="*/ 54 w 96"/>
                  <a:gd name="T65" fmla="*/ 11 h 60"/>
                  <a:gd name="T66" fmla="*/ 54 w 96"/>
                  <a:gd name="T67" fmla="*/ 8 h 60"/>
                  <a:gd name="T68" fmla="*/ 48 w 96"/>
                  <a:gd name="T69" fmla="*/ 14 h 60"/>
                  <a:gd name="T70" fmla="*/ 51 w 96"/>
                  <a:gd name="T71" fmla="*/ 14 h 60"/>
                  <a:gd name="T72" fmla="*/ 45 w 96"/>
                  <a:gd name="T73" fmla="*/ 14 h 60"/>
                  <a:gd name="T74" fmla="*/ 48 w 96"/>
                  <a:gd name="T75" fmla="*/ 14 h 60"/>
                  <a:gd name="T76" fmla="*/ 45 w 96"/>
                  <a:gd name="T77" fmla="*/ 14 h 60"/>
                  <a:gd name="T78" fmla="*/ 40 w 96"/>
                  <a:gd name="T79" fmla="*/ 17 h 60"/>
                  <a:gd name="T80" fmla="*/ 48 w 96"/>
                  <a:gd name="T81" fmla="*/ 14 h 60"/>
                  <a:gd name="T82" fmla="*/ 45 w 96"/>
                  <a:gd name="T83" fmla="*/ 14 h 60"/>
                  <a:gd name="T84" fmla="*/ 48 w 96"/>
                  <a:gd name="T85" fmla="*/ 17 h 60"/>
                  <a:gd name="T86" fmla="*/ 45 w 96"/>
                  <a:gd name="T87" fmla="*/ 14 h 60"/>
                  <a:gd name="T88" fmla="*/ 48 w 96"/>
                  <a:gd name="T89" fmla="*/ 20 h 60"/>
                  <a:gd name="T90" fmla="*/ 42 w 96"/>
                  <a:gd name="T91" fmla="*/ 11 h 60"/>
                  <a:gd name="T92" fmla="*/ 45 w 96"/>
                  <a:gd name="T93" fmla="*/ 14 h 60"/>
                  <a:gd name="T94" fmla="*/ 42 w 96"/>
                  <a:gd name="T95" fmla="*/ 11 h 60"/>
                  <a:gd name="T96" fmla="*/ 42 w 96"/>
                  <a:gd name="T97" fmla="*/ 11 h 60"/>
                  <a:gd name="T98" fmla="*/ 42 w 96"/>
                  <a:gd name="T99" fmla="*/ 8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6" h="60">
                    <a:moveTo>
                      <a:pt x="42" y="8"/>
                    </a:moveTo>
                    <a:lnTo>
                      <a:pt x="37" y="6"/>
                    </a:lnTo>
                    <a:lnTo>
                      <a:pt x="34" y="3"/>
                    </a:lnTo>
                    <a:lnTo>
                      <a:pt x="25" y="0"/>
                    </a:lnTo>
                    <a:lnTo>
                      <a:pt x="20" y="0"/>
                    </a:lnTo>
                    <a:lnTo>
                      <a:pt x="14" y="3"/>
                    </a:lnTo>
                    <a:lnTo>
                      <a:pt x="9" y="3"/>
                    </a:lnTo>
                    <a:lnTo>
                      <a:pt x="6" y="8"/>
                    </a:lnTo>
                    <a:lnTo>
                      <a:pt x="3" y="14"/>
                    </a:lnTo>
                    <a:lnTo>
                      <a:pt x="0" y="20"/>
                    </a:lnTo>
                    <a:lnTo>
                      <a:pt x="0" y="26"/>
                    </a:lnTo>
                    <a:lnTo>
                      <a:pt x="3" y="31"/>
                    </a:lnTo>
                    <a:lnTo>
                      <a:pt x="3" y="34"/>
                    </a:lnTo>
                    <a:lnTo>
                      <a:pt x="9" y="40"/>
                    </a:lnTo>
                    <a:lnTo>
                      <a:pt x="3" y="34"/>
                    </a:lnTo>
                    <a:lnTo>
                      <a:pt x="6" y="37"/>
                    </a:lnTo>
                    <a:lnTo>
                      <a:pt x="9" y="40"/>
                    </a:lnTo>
                    <a:lnTo>
                      <a:pt x="17" y="49"/>
                    </a:lnTo>
                    <a:lnTo>
                      <a:pt x="14" y="46"/>
                    </a:lnTo>
                    <a:lnTo>
                      <a:pt x="11" y="46"/>
                    </a:lnTo>
                    <a:lnTo>
                      <a:pt x="17" y="52"/>
                    </a:lnTo>
                    <a:lnTo>
                      <a:pt x="20" y="52"/>
                    </a:lnTo>
                    <a:lnTo>
                      <a:pt x="20" y="55"/>
                    </a:lnTo>
                    <a:lnTo>
                      <a:pt x="23" y="55"/>
                    </a:lnTo>
                    <a:lnTo>
                      <a:pt x="31" y="57"/>
                    </a:lnTo>
                    <a:lnTo>
                      <a:pt x="34" y="57"/>
                    </a:lnTo>
                    <a:lnTo>
                      <a:pt x="34" y="60"/>
                    </a:lnTo>
                    <a:lnTo>
                      <a:pt x="40" y="60"/>
                    </a:lnTo>
                    <a:lnTo>
                      <a:pt x="45" y="60"/>
                    </a:lnTo>
                    <a:lnTo>
                      <a:pt x="54" y="57"/>
                    </a:lnTo>
                    <a:lnTo>
                      <a:pt x="57" y="57"/>
                    </a:lnTo>
                    <a:lnTo>
                      <a:pt x="54" y="60"/>
                    </a:lnTo>
                    <a:lnTo>
                      <a:pt x="59" y="57"/>
                    </a:lnTo>
                    <a:lnTo>
                      <a:pt x="68" y="55"/>
                    </a:lnTo>
                    <a:lnTo>
                      <a:pt x="71" y="55"/>
                    </a:lnTo>
                    <a:lnTo>
                      <a:pt x="68" y="55"/>
                    </a:lnTo>
                    <a:lnTo>
                      <a:pt x="73" y="52"/>
                    </a:lnTo>
                    <a:lnTo>
                      <a:pt x="76" y="49"/>
                    </a:lnTo>
                    <a:lnTo>
                      <a:pt x="73" y="52"/>
                    </a:lnTo>
                    <a:lnTo>
                      <a:pt x="76" y="49"/>
                    </a:lnTo>
                    <a:lnTo>
                      <a:pt x="79" y="49"/>
                    </a:lnTo>
                    <a:lnTo>
                      <a:pt x="82" y="46"/>
                    </a:lnTo>
                    <a:lnTo>
                      <a:pt x="85" y="46"/>
                    </a:lnTo>
                    <a:lnTo>
                      <a:pt x="88" y="43"/>
                    </a:lnTo>
                    <a:lnTo>
                      <a:pt x="90" y="40"/>
                    </a:lnTo>
                    <a:lnTo>
                      <a:pt x="93" y="34"/>
                    </a:lnTo>
                    <a:lnTo>
                      <a:pt x="96" y="29"/>
                    </a:lnTo>
                    <a:lnTo>
                      <a:pt x="96" y="26"/>
                    </a:lnTo>
                    <a:lnTo>
                      <a:pt x="96" y="20"/>
                    </a:lnTo>
                    <a:lnTo>
                      <a:pt x="93" y="14"/>
                    </a:lnTo>
                    <a:lnTo>
                      <a:pt x="90" y="8"/>
                    </a:lnTo>
                    <a:lnTo>
                      <a:pt x="88" y="3"/>
                    </a:lnTo>
                    <a:lnTo>
                      <a:pt x="79" y="0"/>
                    </a:lnTo>
                    <a:lnTo>
                      <a:pt x="71" y="0"/>
                    </a:lnTo>
                    <a:lnTo>
                      <a:pt x="65" y="3"/>
                    </a:lnTo>
                    <a:lnTo>
                      <a:pt x="59" y="6"/>
                    </a:lnTo>
                    <a:lnTo>
                      <a:pt x="62" y="3"/>
                    </a:lnTo>
                    <a:lnTo>
                      <a:pt x="54" y="8"/>
                    </a:lnTo>
                    <a:lnTo>
                      <a:pt x="54" y="11"/>
                    </a:lnTo>
                    <a:lnTo>
                      <a:pt x="51" y="14"/>
                    </a:lnTo>
                    <a:lnTo>
                      <a:pt x="54" y="8"/>
                    </a:lnTo>
                    <a:lnTo>
                      <a:pt x="48" y="14"/>
                    </a:lnTo>
                    <a:lnTo>
                      <a:pt x="45" y="14"/>
                    </a:lnTo>
                    <a:lnTo>
                      <a:pt x="51" y="14"/>
                    </a:lnTo>
                    <a:lnTo>
                      <a:pt x="48" y="14"/>
                    </a:lnTo>
                    <a:lnTo>
                      <a:pt x="45" y="14"/>
                    </a:lnTo>
                    <a:lnTo>
                      <a:pt x="51" y="14"/>
                    </a:lnTo>
                    <a:lnTo>
                      <a:pt x="48" y="14"/>
                    </a:lnTo>
                    <a:lnTo>
                      <a:pt x="45" y="14"/>
                    </a:lnTo>
                    <a:lnTo>
                      <a:pt x="42" y="14"/>
                    </a:lnTo>
                    <a:lnTo>
                      <a:pt x="40" y="17"/>
                    </a:lnTo>
                    <a:lnTo>
                      <a:pt x="45" y="14"/>
                    </a:lnTo>
                    <a:lnTo>
                      <a:pt x="48" y="14"/>
                    </a:lnTo>
                    <a:lnTo>
                      <a:pt x="45" y="14"/>
                    </a:lnTo>
                    <a:lnTo>
                      <a:pt x="42" y="14"/>
                    </a:lnTo>
                    <a:lnTo>
                      <a:pt x="48" y="17"/>
                    </a:lnTo>
                    <a:lnTo>
                      <a:pt x="48" y="14"/>
                    </a:lnTo>
                    <a:lnTo>
                      <a:pt x="45" y="14"/>
                    </a:lnTo>
                    <a:lnTo>
                      <a:pt x="48" y="20"/>
                    </a:lnTo>
                    <a:lnTo>
                      <a:pt x="45" y="14"/>
                    </a:lnTo>
                    <a:lnTo>
                      <a:pt x="42" y="11"/>
                    </a:lnTo>
                    <a:lnTo>
                      <a:pt x="45" y="14"/>
                    </a:lnTo>
                    <a:lnTo>
                      <a:pt x="42" y="14"/>
                    </a:lnTo>
                    <a:lnTo>
                      <a:pt x="42" y="11"/>
                    </a:lnTo>
                    <a:lnTo>
                      <a:pt x="42" y="14"/>
                    </a:lnTo>
                    <a:lnTo>
                      <a:pt x="42" y="11"/>
                    </a:lnTo>
                    <a:lnTo>
                      <a:pt x="40" y="6"/>
                    </a:lnTo>
                    <a:lnTo>
                      <a:pt x="42" y="8"/>
                    </a:lnTo>
                    <a:close/>
                  </a:path>
                </a:pathLst>
              </a:custGeom>
              <a:solidFill>
                <a:srgbClr val="9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7" name="Freeform 16"/>
              <p:cNvSpPr>
                <a:spLocks/>
              </p:cNvSpPr>
              <p:nvPr/>
            </p:nvSpPr>
            <p:spPr bwMode="auto">
              <a:xfrm>
                <a:off x="1472" y="2690"/>
                <a:ext cx="96" cy="61"/>
              </a:xfrm>
              <a:custGeom>
                <a:avLst/>
                <a:gdLst>
                  <a:gd name="T0" fmla="*/ 59 w 96"/>
                  <a:gd name="T1" fmla="*/ 55 h 61"/>
                  <a:gd name="T2" fmla="*/ 68 w 96"/>
                  <a:gd name="T3" fmla="*/ 61 h 61"/>
                  <a:gd name="T4" fmla="*/ 82 w 96"/>
                  <a:gd name="T5" fmla="*/ 61 h 61"/>
                  <a:gd name="T6" fmla="*/ 90 w 96"/>
                  <a:gd name="T7" fmla="*/ 52 h 61"/>
                  <a:gd name="T8" fmla="*/ 93 w 96"/>
                  <a:gd name="T9" fmla="*/ 41 h 61"/>
                  <a:gd name="T10" fmla="*/ 93 w 96"/>
                  <a:gd name="T11" fmla="*/ 29 h 61"/>
                  <a:gd name="T12" fmla="*/ 90 w 96"/>
                  <a:gd name="T13" fmla="*/ 21 h 61"/>
                  <a:gd name="T14" fmla="*/ 87 w 96"/>
                  <a:gd name="T15" fmla="*/ 21 h 61"/>
                  <a:gd name="T16" fmla="*/ 82 w 96"/>
                  <a:gd name="T17" fmla="*/ 12 h 61"/>
                  <a:gd name="T18" fmla="*/ 73 w 96"/>
                  <a:gd name="T19" fmla="*/ 9 h 61"/>
                  <a:gd name="T20" fmla="*/ 73 w 96"/>
                  <a:gd name="T21" fmla="*/ 6 h 61"/>
                  <a:gd name="T22" fmla="*/ 62 w 96"/>
                  <a:gd name="T23" fmla="*/ 0 h 61"/>
                  <a:gd name="T24" fmla="*/ 39 w 96"/>
                  <a:gd name="T25" fmla="*/ 0 h 61"/>
                  <a:gd name="T26" fmla="*/ 37 w 96"/>
                  <a:gd name="T27" fmla="*/ 0 h 61"/>
                  <a:gd name="T28" fmla="*/ 31 w 96"/>
                  <a:gd name="T29" fmla="*/ 3 h 61"/>
                  <a:gd name="T30" fmla="*/ 25 w 96"/>
                  <a:gd name="T31" fmla="*/ 6 h 61"/>
                  <a:gd name="T32" fmla="*/ 25 w 96"/>
                  <a:gd name="T33" fmla="*/ 6 h 61"/>
                  <a:gd name="T34" fmla="*/ 22 w 96"/>
                  <a:gd name="T35" fmla="*/ 9 h 61"/>
                  <a:gd name="T36" fmla="*/ 17 w 96"/>
                  <a:gd name="T37" fmla="*/ 12 h 61"/>
                  <a:gd name="T38" fmla="*/ 14 w 96"/>
                  <a:gd name="T39" fmla="*/ 15 h 61"/>
                  <a:gd name="T40" fmla="*/ 3 w 96"/>
                  <a:gd name="T41" fmla="*/ 23 h 61"/>
                  <a:gd name="T42" fmla="*/ 3 w 96"/>
                  <a:gd name="T43" fmla="*/ 29 h 61"/>
                  <a:gd name="T44" fmla="*/ 0 w 96"/>
                  <a:gd name="T45" fmla="*/ 46 h 61"/>
                  <a:gd name="T46" fmla="*/ 8 w 96"/>
                  <a:gd name="T47" fmla="*/ 55 h 61"/>
                  <a:gd name="T48" fmla="*/ 20 w 96"/>
                  <a:gd name="T49" fmla="*/ 61 h 61"/>
                  <a:gd name="T50" fmla="*/ 31 w 96"/>
                  <a:gd name="T51" fmla="*/ 61 h 61"/>
                  <a:gd name="T52" fmla="*/ 39 w 96"/>
                  <a:gd name="T53" fmla="*/ 52 h 61"/>
                  <a:gd name="T54" fmla="*/ 42 w 96"/>
                  <a:gd name="T55" fmla="*/ 49 h 61"/>
                  <a:gd name="T56" fmla="*/ 45 w 96"/>
                  <a:gd name="T57" fmla="*/ 46 h 61"/>
                  <a:gd name="T58" fmla="*/ 45 w 96"/>
                  <a:gd name="T59" fmla="*/ 46 h 61"/>
                  <a:gd name="T60" fmla="*/ 45 w 96"/>
                  <a:gd name="T61" fmla="*/ 46 h 61"/>
                  <a:gd name="T62" fmla="*/ 48 w 96"/>
                  <a:gd name="T63" fmla="*/ 46 h 61"/>
                  <a:gd name="T64" fmla="*/ 51 w 96"/>
                  <a:gd name="T65" fmla="*/ 44 h 61"/>
                  <a:gd name="T66" fmla="*/ 51 w 96"/>
                  <a:gd name="T67" fmla="*/ 46 h 61"/>
                  <a:gd name="T68" fmla="*/ 48 w 96"/>
                  <a:gd name="T69" fmla="*/ 44 h 61"/>
                  <a:gd name="T70" fmla="*/ 51 w 96"/>
                  <a:gd name="T71" fmla="*/ 46 h 61"/>
                  <a:gd name="T72" fmla="*/ 48 w 96"/>
                  <a:gd name="T73" fmla="*/ 44 h 61"/>
                  <a:gd name="T74" fmla="*/ 48 w 96"/>
                  <a:gd name="T75" fmla="*/ 44 h 61"/>
                  <a:gd name="T76" fmla="*/ 48 w 96"/>
                  <a:gd name="T77" fmla="*/ 44 h 61"/>
                  <a:gd name="T78" fmla="*/ 51 w 96"/>
                  <a:gd name="T79" fmla="*/ 46 h 61"/>
                  <a:gd name="T80" fmla="*/ 54 w 96"/>
                  <a:gd name="T81" fmla="*/ 49 h 61"/>
                  <a:gd name="T82" fmla="*/ 54 w 96"/>
                  <a:gd name="T83" fmla="*/ 49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6" h="61">
                    <a:moveTo>
                      <a:pt x="54" y="49"/>
                    </a:moveTo>
                    <a:lnTo>
                      <a:pt x="59" y="55"/>
                    </a:lnTo>
                    <a:lnTo>
                      <a:pt x="62" y="58"/>
                    </a:lnTo>
                    <a:lnTo>
                      <a:pt x="68" y="61"/>
                    </a:lnTo>
                    <a:lnTo>
                      <a:pt x="73" y="61"/>
                    </a:lnTo>
                    <a:lnTo>
                      <a:pt x="82" y="61"/>
                    </a:lnTo>
                    <a:lnTo>
                      <a:pt x="85" y="58"/>
                    </a:lnTo>
                    <a:lnTo>
                      <a:pt x="90" y="52"/>
                    </a:lnTo>
                    <a:lnTo>
                      <a:pt x="93" y="46"/>
                    </a:lnTo>
                    <a:lnTo>
                      <a:pt x="93" y="41"/>
                    </a:lnTo>
                    <a:lnTo>
                      <a:pt x="96" y="35"/>
                    </a:lnTo>
                    <a:lnTo>
                      <a:pt x="93" y="29"/>
                    </a:lnTo>
                    <a:lnTo>
                      <a:pt x="90" y="23"/>
                    </a:lnTo>
                    <a:lnTo>
                      <a:pt x="90" y="21"/>
                    </a:lnTo>
                    <a:lnTo>
                      <a:pt x="87" y="21"/>
                    </a:lnTo>
                    <a:lnTo>
                      <a:pt x="76" y="9"/>
                    </a:lnTo>
                    <a:lnTo>
                      <a:pt x="82" y="12"/>
                    </a:lnTo>
                    <a:lnTo>
                      <a:pt x="76" y="9"/>
                    </a:lnTo>
                    <a:lnTo>
                      <a:pt x="73" y="9"/>
                    </a:lnTo>
                    <a:lnTo>
                      <a:pt x="73" y="6"/>
                    </a:lnTo>
                    <a:lnTo>
                      <a:pt x="62" y="0"/>
                    </a:lnTo>
                    <a:lnTo>
                      <a:pt x="59" y="0"/>
                    </a:lnTo>
                    <a:lnTo>
                      <a:pt x="39" y="0"/>
                    </a:lnTo>
                    <a:lnTo>
                      <a:pt x="37" y="0"/>
                    </a:lnTo>
                    <a:lnTo>
                      <a:pt x="34" y="3"/>
                    </a:lnTo>
                    <a:lnTo>
                      <a:pt x="31" y="3"/>
                    </a:lnTo>
                    <a:lnTo>
                      <a:pt x="28" y="3"/>
                    </a:lnTo>
                    <a:lnTo>
                      <a:pt x="25" y="6"/>
                    </a:lnTo>
                    <a:lnTo>
                      <a:pt x="22" y="9"/>
                    </a:lnTo>
                    <a:lnTo>
                      <a:pt x="25" y="6"/>
                    </a:lnTo>
                    <a:lnTo>
                      <a:pt x="22" y="9"/>
                    </a:lnTo>
                    <a:lnTo>
                      <a:pt x="20" y="9"/>
                    </a:lnTo>
                    <a:lnTo>
                      <a:pt x="17" y="12"/>
                    </a:lnTo>
                    <a:lnTo>
                      <a:pt x="17" y="15"/>
                    </a:lnTo>
                    <a:lnTo>
                      <a:pt x="14" y="15"/>
                    </a:lnTo>
                    <a:lnTo>
                      <a:pt x="3" y="23"/>
                    </a:lnTo>
                    <a:lnTo>
                      <a:pt x="6" y="23"/>
                    </a:lnTo>
                    <a:lnTo>
                      <a:pt x="3" y="29"/>
                    </a:lnTo>
                    <a:lnTo>
                      <a:pt x="0" y="35"/>
                    </a:lnTo>
                    <a:lnTo>
                      <a:pt x="0" y="46"/>
                    </a:lnTo>
                    <a:lnTo>
                      <a:pt x="3" y="49"/>
                    </a:lnTo>
                    <a:lnTo>
                      <a:pt x="8" y="55"/>
                    </a:lnTo>
                    <a:lnTo>
                      <a:pt x="14" y="58"/>
                    </a:lnTo>
                    <a:lnTo>
                      <a:pt x="20" y="61"/>
                    </a:lnTo>
                    <a:lnTo>
                      <a:pt x="25" y="61"/>
                    </a:lnTo>
                    <a:lnTo>
                      <a:pt x="31" y="61"/>
                    </a:lnTo>
                    <a:lnTo>
                      <a:pt x="37" y="58"/>
                    </a:lnTo>
                    <a:lnTo>
                      <a:pt x="39" y="52"/>
                    </a:lnTo>
                    <a:lnTo>
                      <a:pt x="42" y="49"/>
                    </a:lnTo>
                    <a:lnTo>
                      <a:pt x="45" y="49"/>
                    </a:lnTo>
                    <a:lnTo>
                      <a:pt x="45" y="46"/>
                    </a:lnTo>
                    <a:lnTo>
                      <a:pt x="48" y="46"/>
                    </a:lnTo>
                    <a:lnTo>
                      <a:pt x="45" y="46"/>
                    </a:lnTo>
                    <a:lnTo>
                      <a:pt x="48" y="46"/>
                    </a:lnTo>
                    <a:lnTo>
                      <a:pt x="51" y="46"/>
                    </a:lnTo>
                    <a:lnTo>
                      <a:pt x="51" y="44"/>
                    </a:lnTo>
                    <a:lnTo>
                      <a:pt x="51" y="46"/>
                    </a:lnTo>
                    <a:lnTo>
                      <a:pt x="48" y="44"/>
                    </a:lnTo>
                    <a:lnTo>
                      <a:pt x="51" y="46"/>
                    </a:lnTo>
                    <a:lnTo>
                      <a:pt x="48" y="44"/>
                    </a:lnTo>
                    <a:lnTo>
                      <a:pt x="48" y="46"/>
                    </a:lnTo>
                    <a:lnTo>
                      <a:pt x="48" y="44"/>
                    </a:lnTo>
                    <a:lnTo>
                      <a:pt x="51" y="46"/>
                    </a:lnTo>
                    <a:lnTo>
                      <a:pt x="48" y="44"/>
                    </a:lnTo>
                    <a:lnTo>
                      <a:pt x="51" y="46"/>
                    </a:lnTo>
                    <a:lnTo>
                      <a:pt x="54" y="49"/>
                    </a:lnTo>
                    <a:lnTo>
                      <a:pt x="56" y="49"/>
                    </a:lnTo>
                    <a:lnTo>
                      <a:pt x="54" y="49"/>
                    </a:lnTo>
                    <a:close/>
                  </a:path>
                </a:pathLst>
              </a:custGeom>
              <a:solidFill>
                <a:srgbClr val="9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8" name="Freeform 17"/>
              <p:cNvSpPr>
                <a:spLocks/>
              </p:cNvSpPr>
              <p:nvPr/>
            </p:nvSpPr>
            <p:spPr bwMode="auto">
              <a:xfrm>
                <a:off x="1370" y="2690"/>
                <a:ext cx="96" cy="61"/>
              </a:xfrm>
              <a:custGeom>
                <a:avLst/>
                <a:gdLst>
                  <a:gd name="T0" fmla="*/ 62 w 96"/>
                  <a:gd name="T1" fmla="*/ 58 h 61"/>
                  <a:gd name="T2" fmla="*/ 74 w 96"/>
                  <a:gd name="T3" fmla="*/ 61 h 61"/>
                  <a:gd name="T4" fmla="*/ 85 w 96"/>
                  <a:gd name="T5" fmla="*/ 58 h 61"/>
                  <a:gd name="T6" fmla="*/ 96 w 96"/>
                  <a:gd name="T7" fmla="*/ 44 h 61"/>
                  <a:gd name="T8" fmla="*/ 96 w 96"/>
                  <a:gd name="T9" fmla="*/ 29 h 61"/>
                  <a:gd name="T10" fmla="*/ 82 w 96"/>
                  <a:gd name="T11" fmla="*/ 12 h 61"/>
                  <a:gd name="T12" fmla="*/ 82 w 96"/>
                  <a:gd name="T13" fmla="*/ 12 h 61"/>
                  <a:gd name="T14" fmla="*/ 76 w 96"/>
                  <a:gd name="T15" fmla="*/ 9 h 61"/>
                  <a:gd name="T16" fmla="*/ 71 w 96"/>
                  <a:gd name="T17" fmla="*/ 3 h 61"/>
                  <a:gd name="T18" fmla="*/ 60 w 96"/>
                  <a:gd name="T19" fmla="*/ 0 h 61"/>
                  <a:gd name="T20" fmla="*/ 40 w 96"/>
                  <a:gd name="T21" fmla="*/ 0 h 61"/>
                  <a:gd name="T22" fmla="*/ 29 w 96"/>
                  <a:gd name="T23" fmla="*/ 3 h 61"/>
                  <a:gd name="T24" fmla="*/ 20 w 96"/>
                  <a:gd name="T25" fmla="*/ 12 h 61"/>
                  <a:gd name="T26" fmla="*/ 17 w 96"/>
                  <a:gd name="T27" fmla="*/ 12 h 61"/>
                  <a:gd name="T28" fmla="*/ 12 w 96"/>
                  <a:gd name="T29" fmla="*/ 15 h 61"/>
                  <a:gd name="T30" fmla="*/ 9 w 96"/>
                  <a:gd name="T31" fmla="*/ 18 h 61"/>
                  <a:gd name="T32" fmla="*/ 0 w 96"/>
                  <a:gd name="T33" fmla="*/ 29 h 61"/>
                  <a:gd name="T34" fmla="*/ 3 w 96"/>
                  <a:gd name="T35" fmla="*/ 46 h 61"/>
                  <a:gd name="T36" fmla="*/ 9 w 96"/>
                  <a:gd name="T37" fmla="*/ 55 h 61"/>
                  <a:gd name="T38" fmla="*/ 20 w 96"/>
                  <a:gd name="T39" fmla="*/ 61 h 61"/>
                  <a:gd name="T40" fmla="*/ 31 w 96"/>
                  <a:gd name="T41" fmla="*/ 58 h 61"/>
                  <a:gd name="T42" fmla="*/ 40 w 96"/>
                  <a:gd name="T43" fmla="*/ 52 h 61"/>
                  <a:gd name="T44" fmla="*/ 43 w 96"/>
                  <a:gd name="T45" fmla="*/ 49 h 61"/>
                  <a:gd name="T46" fmla="*/ 40 w 96"/>
                  <a:gd name="T47" fmla="*/ 49 h 61"/>
                  <a:gd name="T48" fmla="*/ 43 w 96"/>
                  <a:gd name="T49" fmla="*/ 49 h 61"/>
                  <a:gd name="T50" fmla="*/ 45 w 96"/>
                  <a:gd name="T51" fmla="*/ 46 h 61"/>
                  <a:gd name="T52" fmla="*/ 45 w 96"/>
                  <a:gd name="T53" fmla="*/ 46 h 61"/>
                  <a:gd name="T54" fmla="*/ 48 w 96"/>
                  <a:gd name="T55" fmla="*/ 44 h 61"/>
                  <a:gd name="T56" fmla="*/ 51 w 96"/>
                  <a:gd name="T57" fmla="*/ 46 h 61"/>
                  <a:gd name="T58" fmla="*/ 48 w 96"/>
                  <a:gd name="T59" fmla="*/ 44 h 61"/>
                  <a:gd name="T60" fmla="*/ 51 w 96"/>
                  <a:gd name="T61" fmla="*/ 46 h 61"/>
                  <a:gd name="T62" fmla="*/ 51 w 96"/>
                  <a:gd name="T63" fmla="*/ 46 h 61"/>
                  <a:gd name="T64" fmla="*/ 54 w 96"/>
                  <a:gd name="T65" fmla="*/ 46 h 61"/>
                  <a:gd name="T66" fmla="*/ 57 w 96"/>
                  <a:gd name="T67" fmla="*/ 49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6" h="61">
                    <a:moveTo>
                      <a:pt x="60" y="52"/>
                    </a:moveTo>
                    <a:lnTo>
                      <a:pt x="62" y="58"/>
                    </a:lnTo>
                    <a:lnTo>
                      <a:pt x="68" y="58"/>
                    </a:lnTo>
                    <a:lnTo>
                      <a:pt x="74" y="61"/>
                    </a:lnTo>
                    <a:lnTo>
                      <a:pt x="79" y="58"/>
                    </a:lnTo>
                    <a:lnTo>
                      <a:pt x="85" y="58"/>
                    </a:lnTo>
                    <a:lnTo>
                      <a:pt x="93" y="46"/>
                    </a:lnTo>
                    <a:lnTo>
                      <a:pt x="96" y="44"/>
                    </a:lnTo>
                    <a:lnTo>
                      <a:pt x="96" y="38"/>
                    </a:lnTo>
                    <a:lnTo>
                      <a:pt x="96" y="29"/>
                    </a:lnTo>
                    <a:lnTo>
                      <a:pt x="93" y="23"/>
                    </a:lnTo>
                    <a:lnTo>
                      <a:pt x="82" y="12"/>
                    </a:lnTo>
                    <a:lnTo>
                      <a:pt x="82" y="15"/>
                    </a:lnTo>
                    <a:lnTo>
                      <a:pt x="82" y="12"/>
                    </a:lnTo>
                    <a:lnTo>
                      <a:pt x="79" y="12"/>
                    </a:lnTo>
                    <a:lnTo>
                      <a:pt x="76" y="9"/>
                    </a:lnTo>
                    <a:lnTo>
                      <a:pt x="71" y="6"/>
                    </a:lnTo>
                    <a:lnTo>
                      <a:pt x="71" y="3"/>
                    </a:lnTo>
                    <a:lnTo>
                      <a:pt x="62" y="0"/>
                    </a:lnTo>
                    <a:lnTo>
                      <a:pt x="60" y="0"/>
                    </a:lnTo>
                    <a:lnTo>
                      <a:pt x="40" y="0"/>
                    </a:lnTo>
                    <a:lnTo>
                      <a:pt x="37" y="0"/>
                    </a:lnTo>
                    <a:lnTo>
                      <a:pt x="29" y="3"/>
                    </a:lnTo>
                    <a:lnTo>
                      <a:pt x="23" y="9"/>
                    </a:lnTo>
                    <a:lnTo>
                      <a:pt x="20" y="12"/>
                    </a:lnTo>
                    <a:lnTo>
                      <a:pt x="20" y="9"/>
                    </a:lnTo>
                    <a:lnTo>
                      <a:pt x="17" y="12"/>
                    </a:lnTo>
                    <a:lnTo>
                      <a:pt x="14" y="15"/>
                    </a:lnTo>
                    <a:lnTo>
                      <a:pt x="12" y="15"/>
                    </a:lnTo>
                    <a:lnTo>
                      <a:pt x="6" y="21"/>
                    </a:lnTo>
                    <a:lnTo>
                      <a:pt x="9" y="18"/>
                    </a:lnTo>
                    <a:lnTo>
                      <a:pt x="3" y="23"/>
                    </a:lnTo>
                    <a:lnTo>
                      <a:pt x="0" y="29"/>
                    </a:lnTo>
                    <a:lnTo>
                      <a:pt x="0" y="41"/>
                    </a:lnTo>
                    <a:lnTo>
                      <a:pt x="3" y="46"/>
                    </a:lnTo>
                    <a:lnTo>
                      <a:pt x="6" y="49"/>
                    </a:lnTo>
                    <a:lnTo>
                      <a:pt x="9" y="55"/>
                    </a:lnTo>
                    <a:lnTo>
                      <a:pt x="17" y="58"/>
                    </a:lnTo>
                    <a:lnTo>
                      <a:pt x="20" y="61"/>
                    </a:lnTo>
                    <a:lnTo>
                      <a:pt x="26" y="58"/>
                    </a:lnTo>
                    <a:lnTo>
                      <a:pt x="31" y="58"/>
                    </a:lnTo>
                    <a:lnTo>
                      <a:pt x="37" y="55"/>
                    </a:lnTo>
                    <a:lnTo>
                      <a:pt x="40" y="52"/>
                    </a:lnTo>
                    <a:lnTo>
                      <a:pt x="40" y="49"/>
                    </a:lnTo>
                    <a:lnTo>
                      <a:pt x="43" y="49"/>
                    </a:lnTo>
                    <a:lnTo>
                      <a:pt x="40" y="52"/>
                    </a:lnTo>
                    <a:lnTo>
                      <a:pt x="40" y="49"/>
                    </a:lnTo>
                    <a:lnTo>
                      <a:pt x="45" y="46"/>
                    </a:lnTo>
                    <a:lnTo>
                      <a:pt x="43" y="49"/>
                    </a:lnTo>
                    <a:lnTo>
                      <a:pt x="45" y="46"/>
                    </a:lnTo>
                    <a:lnTo>
                      <a:pt x="48" y="46"/>
                    </a:lnTo>
                    <a:lnTo>
                      <a:pt x="45" y="46"/>
                    </a:lnTo>
                    <a:lnTo>
                      <a:pt x="48" y="46"/>
                    </a:lnTo>
                    <a:lnTo>
                      <a:pt x="48" y="44"/>
                    </a:lnTo>
                    <a:lnTo>
                      <a:pt x="51" y="44"/>
                    </a:lnTo>
                    <a:lnTo>
                      <a:pt x="51" y="46"/>
                    </a:lnTo>
                    <a:lnTo>
                      <a:pt x="48" y="44"/>
                    </a:lnTo>
                    <a:lnTo>
                      <a:pt x="51" y="46"/>
                    </a:lnTo>
                    <a:lnTo>
                      <a:pt x="45" y="44"/>
                    </a:lnTo>
                    <a:lnTo>
                      <a:pt x="51" y="46"/>
                    </a:lnTo>
                    <a:lnTo>
                      <a:pt x="54" y="46"/>
                    </a:lnTo>
                    <a:lnTo>
                      <a:pt x="54" y="49"/>
                    </a:lnTo>
                    <a:lnTo>
                      <a:pt x="57" y="49"/>
                    </a:lnTo>
                    <a:lnTo>
                      <a:pt x="60" y="52"/>
                    </a:lnTo>
                    <a:close/>
                  </a:path>
                </a:pathLst>
              </a:custGeom>
              <a:solidFill>
                <a:srgbClr val="9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9" name="Freeform 18"/>
              <p:cNvSpPr>
                <a:spLocks/>
              </p:cNvSpPr>
              <p:nvPr/>
            </p:nvSpPr>
            <p:spPr bwMode="auto">
              <a:xfrm>
                <a:off x="1740" y="2705"/>
                <a:ext cx="144" cy="46"/>
              </a:xfrm>
              <a:custGeom>
                <a:avLst/>
                <a:gdLst>
                  <a:gd name="T0" fmla="*/ 23 w 144"/>
                  <a:gd name="T1" fmla="*/ 0 h 46"/>
                  <a:gd name="T2" fmla="*/ 17 w 144"/>
                  <a:gd name="T3" fmla="*/ 0 h 46"/>
                  <a:gd name="T4" fmla="*/ 11 w 144"/>
                  <a:gd name="T5" fmla="*/ 3 h 46"/>
                  <a:gd name="T6" fmla="*/ 9 w 144"/>
                  <a:gd name="T7" fmla="*/ 6 h 46"/>
                  <a:gd name="T8" fmla="*/ 6 w 144"/>
                  <a:gd name="T9" fmla="*/ 11 h 46"/>
                  <a:gd name="T10" fmla="*/ 0 w 144"/>
                  <a:gd name="T11" fmla="*/ 17 h 46"/>
                  <a:gd name="T12" fmla="*/ 0 w 144"/>
                  <a:gd name="T13" fmla="*/ 29 h 46"/>
                  <a:gd name="T14" fmla="*/ 6 w 144"/>
                  <a:gd name="T15" fmla="*/ 34 h 46"/>
                  <a:gd name="T16" fmla="*/ 9 w 144"/>
                  <a:gd name="T17" fmla="*/ 40 h 46"/>
                  <a:gd name="T18" fmla="*/ 11 w 144"/>
                  <a:gd name="T19" fmla="*/ 43 h 46"/>
                  <a:gd name="T20" fmla="*/ 17 w 144"/>
                  <a:gd name="T21" fmla="*/ 46 h 46"/>
                  <a:gd name="T22" fmla="*/ 23 w 144"/>
                  <a:gd name="T23" fmla="*/ 46 h 46"/>
                  <a:gd name="T24" fmla="*/ 124 w 144"/>
                  <a:gd name="T25" fmla="*/ 46 h 46"/>
                  <a:gd name="T26" fmla="*/ 130 w 144"/>
                  <a:gd name="T27" fmla="*/ 46 h 46"/>
                  <a:gd name="T28" fmla="*/ 133 w 144"/>
                  <a:gd name="T29" fmla="*/ 43 h 46"/>
                  <a:gd name="T30" fmla="*/ 141 w 144"/>
                  <a:gd name="T31" fmla="*/ 34 h 46"/>
                  <a:gd name="T32" fmla="*/ 144 w 144"/>
                  <a:gd name="T33" fmla="*/ 29 h 46"/>
                  <a:gd name="T34" fmla="*/ 144 w 144"/>
                  <a:gd name="T35" fmla="*/ 23 h 46"/>
                  <a:gd name="T36" fmla="*/ 144 w 144"/>
                  <a:gd name="T37" fmla="*/ 17 h 46"/>
                  <a:gd name="T38" fmla="*/ 141 w 144"/>
                  <a:gd name="T39" fmla="*/ 11 h 46"/>
                  <a:gd name="T40" fmla="*/ 138 w 144"/>
                  <a:gd name="T41" fmla="*/ 6 h 46"/>
                  <a:gd name="T42" fmla="*/ 133 w 144"/>
                  <a:gd name="T43" fmla="*/ 3 h 46"/>
                  <a:gd name="T44" fmla="*/ 130 w 144"/>
                  <a:gd name="T45" fmla="*/ 0 h 46"/>
                  <a:gd name="T46" fmla="*/ 124 w 144"/>
                  <a:gd name="T47" fmla="*/ 0 h 46"/>
                  <a:gd name="T48" fmla="*/ 23 w 144"/>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46">
                    <a:moveTo>
                      <a:pt x="23" y="0"/>
                    </a:moveTo>
                    <a:lnTo>
                      <a:pt x="17" y="0"/>
                    </a:lnTo>
                    <a:lnTo>
                      <a:pt x="11" y="3"/>
                    </a:lnTo>
                    <a:lnTo>
                      <a:pt x="9" y="6"/>
                    </a:lnTo>
                    <a:lnTo>
                      <a:pt x="6" y="11"/>
                    </a:lnTo>
                    <a:lnTo>
                      <a:pt x="0" y="17"/>
                    </a:lnTo>
                    <a:lnTo>
                      <a:pt x="0" y="29"/>
                    </a:lnTo>
                    <a:lnTo>
                      <a:pt x="6" y="34"/>
                    </a:lnTo>
                    <a:lnTo>
                      <a:pt x="9" y="40"/>
                    </a:lnTo>
                    <a:lnTo>
                      <a:pt x="11" y="43"/>
                    </a:lnTo>
                    <a:lnTo>
                      <a:pt x="17" y="46"/>
                    </a:lnTo>
                    <a:lnTo>
                      <a:pt x="23" y="46"/>
                    </a:lnTo>
                    <a:lnTo>
                      <a:pt x="124" y="46"/>
                    </a:lnTo>
                    <a:lnTo>
                      <a:pt x="130" y="46"/>
                    </a:lnTo>
                    <a:lnTo>
                      <a:pt x="133" y="43"/>
                    </a:lnTo>
                    <a:lnTo>
                      <a:pt x="141" y="34"/>
                    </a:lnTo>
                    <a:lnTo>
                      <a:pt x="144" y="29"/>
                    </a:lnTo>
                    <a:lnTo>
                      <a:pt x="144" y="23"/>
                    </a:lnTo>
                    <a:lnTo>
                      <a:pt x="144" y="17"/>
                    </a:lnTo>
                    <a:lnTo>
                      <a:pt x="141" y="11"/>
                    </a:lnTo>
                    <a:lnTo>
                      <a:pt x="138" y="6"/>
                    </a:lnTo>
                    <a:lnTo>
                      <a:pt x="133" y="3"/>
                    </a:lnTo>
                    <a:lnTo>
                      <a:pt x="130" y="0"/>
                    </a:lnTo>
                    <a:lnTo>
                      <a:pt x="124" y="0"/>
                    </a:lnTo>
                    <a:lnTo>
                      <a:pt x="23" y="0"/>
                    </a:lnTo>
                    <a:close/>
                  </a:path>
                </a:pathLst>
              </a:custGeom>
              <a:solidFill>
                <a:srgbClr val="9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0" name="Freeform 19"/>
              <p:cNvSpPr>
                <a:spLocks/>
              </p:cNvSpPr>
              <p:nvPr/>
            </p:nvSpPr>
            <p:spPr bwMode="auto">
              <a:xfrm>
                <a:off x="1726" y="2610"/>
                <a:ext cx="254" cy="236"/>
              </a:xfrm>
              <a:custGeom>
                <a:avLst/>
                <a:gdLst>
                  <a:gd name="T0" fmla="*/ 0 w 254"/>
                  <a:gd name="T1" fmla="*/ 40 h 236"/>
                  <a:gd name="T2" fmla="*/ 195 w 254"/>
                  <a:gd name="T3" fmla="*/ 138 h 236"/>
                  <a:gd name="T4" fmla="*/ 195 w 254"/>
                  <a:gd name="T5" fmla="*/ 98 h 236"/>
                  <a:gd name="T6" fmla="*/ 0 w 254"/>
                  <a:gd name="T7" fmla="*/ 196 h 236"/>
                  <a:gd name="T8" fmla="*/ 20 w 254"/>
                  <a:gd name="T9" fmla="*/ 236 h 236"/>
                  <a:gd name="T10" fmla="*/ 254 w 254"/>
                  <a:gd name="T11" fmla="*/ 118 h 236"/>
                  <a:gd name="T12" fmla="*/ 20 w 254"/>
                  <a:gd name="T13" fmla="*/ 0 h 236"/>
                  <a:gd name="T14" fmla="*/ 0 w 254"/>
                  <a:gd name="T15" fmla="*/ 40 h 2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4" h="236">
                    <a:moveTo>
                      <a:pt x="0" y="40"/>
                    </a:moveTo>
                    <a:lnTo>
                      <a:pt x="195" y="138"/>
                    </a:lnTo>
                    <a:lnTo>
                      <a:pt x="195" y="98"/>
                    </a:lnTo>
                    <a:lnTo>
                      <a:pt x="0" y="196"/>
                    </a:lnTo>
                    <a:lnTo>
                      <a:pt x="20" y="236"/>
                    </a:lnTo>
                    <a:lnTo>
                      <a:pt x="254" y="118"/>
                    </a:lnTo>
                    <a:lnTo>
                      <a:pt x="20" y="0"/>
                    </a:lnTo>
                    <a:lnTo>
                      <a:pt x="0" y="40"/>
                    </a:lnTo>
                    <a:close/>
                  </a:path>
                </a:pathLst>
              </a:custGeom>
              <a:solidFill>
                <a:srgbClr val="9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1" name="Freeform 20"/>
              <p:cNvSpPr>
                <a:spLocks/>
              </p:cNvSpPr>
              <p:nvPr/>
            </p:nvSpPr>
            <p:spPr bwMode="auto">
              <a:xfrm>
                <a:off x="1624" y="2708"/>
                <a:ext cx="91" cy="57"/>
              </a:xfrm>
              <a:custGeom>
                <a:avLst/>
                <a:gdLst>
                  <a:gd name="T0" fmla="*/ 34 w 91"/>
                  <a:gd name="T1" fmla="*/ 3 h 57"/>
                  <a:gd name="T2" fmla="*/ 23 w 91"/>
                  <a:gd name="T3" fmla="*/ 0 h 57"/>
                  <a:gd name="T4" fmla="*/ 12 w 91"/>
                  <a:gd name="T5" fmla="*/ 0 h 57"/>
                  <a:gd name="T6" fmla="*/ 3 w 91"/>
                  <a:gd name="T7" fmla="*/ 8 h 57"/>
                  <a:gd name="T8" fmla="*/ 0 w 91"/>
                  <a:gd name="T9" fmla="*/ 20 h 57"/>
                  <a:gd name="T10" fmla="*/ 0 w 91"/>
                  <a:gd name="T11" fmla="*/ 31 h 57"/>
                  <a:gd name="T12" fmla="*/ 6 w 91"/>
                  <a:gd name="T13" fmla="*/ 37 h 57"/>
                  <a:gd name="T14" fmla="*/ 12 w 91"/>
                  <a:gd name="T15" fmla="*/ 46 h 57"/>
                  <a:gd name="T16" fmla="*/ 14 w 91"/>
                  <a:gd name="T17" fmla="*/ 49 h 57"/>
                  <a:gd name="T18" fmla="*/ 17 w 91"/>
                  <a:gd name="T19" fmla="*/ 49 h 57"/>
                  <a:gd name="T20" fmla="*/ 20 w 91"/>
                  <a:gd name="T21" fmla="*/ 52 h 57"/>
                  <a:gd name="T22" fmla="*/ 29 w 91"/>
                  <a:gd name="T23" fmla="*/ 54 h 57"/>
                  <a:gd name="T24" fmla="*/ 31 w 91"/>
                  <a:gd name="T25" fmla="*/ 54 h 57"/>
                  <a:gd name="T26" fmla="*/ 45 w 91"/>
                  <a:gd name="T27" fmla="*/ 57 h 57"/>
                  <a:gd name="T28" fmla="*/ 54 w 91"/>
                  <a:gd name="T29" fmla="*/ 54 h 57"/>
                  <a:gd name="T30" fmla="*/ 60 w 91"/>
                  <a:gd name="T31" fmla="*/ 54 h 57"/>
                  <a:gd name="T32" fmla="*/ 68 w 91"/>
                  <a:gd name="T33" fmla="*/ 49 h 57"/>
                  <a:gd name="T34" fmla="*/ 77 w 91"/>
                  <a:gd name="T35" fmla="*/ 46 h 57"/>
                  <a:gd name="T36" fmla="*/ 88 w 91"/>
                  <a:gd name="T37" fmla="*/ 34 h 57"/>
                  <a:gd name="T38" fmla="*/ 91 w 91"/>
                  <a:gd name="T39" fmla="*/ 23 h 57"/>
                  <a:gd name="T40" fmla="*/ 88 w 91"/>
                  <a:gd name="T41" fmla="*/ 11 h 57"/>
                  <a:gd name="T42" fmla="*/ 82 w 91"/>
                  <a:gd name="T43" fmla="*/ 3 h 57"/>
                  <a:gd name="T44" fmla="*/ 65 w 91"/>
                  <a:gd name="T45" fmla="*/ 0 h 57"/>
                  <a:gd name="T46" fmla="*/ 54 w 91"/>
                  <a:gd name="T47" fmla="*/ 3 h 57"/>
                  <a:gd name="T48" fmla="*/ 51 w 91"/>
                  <a:gd name="T49" fmla="*/ 8 h 57"/>
                  <a:gd name="T50" fmla="*/ 51 w 91"/>
                  <a:gd name="T51" fmla="*/ 5 h 57"/>
                  <a:gd name="T52" fmla="*/ 45 w 91"/>
                  <a:gd name="T53" fmla="*/ 8 h 57"/>
                  <a:gd name="T54" fmla="*/ 45 w 91"/>
                  <a:gd name="T55" fmla="*/ 11 h 57"/>
                  <a:gd name="T56" fmla="*/ 48 w 91"/>
                  <a:gd name="T57" fmla="*/ 11 h 57"/>
                  <a:gd name="T58" fmla="*/ 45 w 91"/>
                  <a:gd name="T59" fmla="*/ 11 h 57"/>
                  <a:gd name="T60" fmla="*/ 45 w 91"/>
                  <a:gd name="T61" fmla="*/ 11 h 57"/>
                  <a:gd name="T62" fmla="*/ 40 w 91"/>
                  <a:gd name="T63" fmla="*/ 11 h 57"/>
                  <a:gd name="T64" fmla="*/ 45 w 91"/>
                  <a:gd name="T65" fmla="*/ 11 h 57"/>
                  <a:gd name="T66" fmla="*/ 45 w 91"/>
                  <a:gd name="T67" fmla="*/ 11 h 57"/>
                  <a:gd name="T68" fmla="*/ 43 w 91"/>
                  <a:gd name="T69" fmla="*/ 11 h 57"/>
                  <a:gd name="T70" fmla="*/ 40 w 91"/>
                  <a:gd name="T71" fmla="*/ 8 h 57"/>
                  <a:gd name="T72" fmla="*/ 37 w 91"/>
                  <a:gd name="T73" fmla="*/ 5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 h="57">
                    <a:moveTo>
                      <a:pt x="37" y="5"/>
                    </a:moveTo>
                    <a:lnTo>
                      <a:pt x="34" y="3"/>
                    </a:lnTo>
                    <a:lnTo>
                      <a:pt x="29" y="0"/>
                    </a:lnTo>
                    <a:lnTo>
                      <a:pt x="23" y="0"/>
                    </a:lnTo>
                    <a:lnTo>
                      <a:pt x="17" y="0"/>
                    </a:lnTo>
                    <a:lnTo>
                      <a:pt x="12" y="0"/>
                    </a:lnTo>
                    <a:lnTo>
                      <a:pt x="6" y="3"/>
                    </a:lnTo>
                    <a:lnTo>
                      <a:pt x="3" y="8"/>
                    </a:lnTo>
                    <a:lnTo>
                      <a:pt x="0" y="11"/>
                    </a:lnTo>
                    <a:lnTo>
                      <a:pt x="0" y="20"/>
                    </a:lnTo>
                    <a:lnTo>
                      <a:pt x="0" y="26"/>
                    </a:lnTo>
                    <a:lnTo>
                      <a:pt x="0" y="31"/>
                    </a:lnTo>
                    <a:lnTo>
                      <a:pt x="3" y="37"/>
                    </a:lnTo>
                    <a:lnTo>
                      <a:pt x="6" y="37"/>
                    </a:lnTo>
                    <a:lnTo>
                      <a:pt x="3" y="37"/>
                    </a:lnTo>
                    <a:lnTo>
                      <a:pt x="12" y="46"/>
                    </a:lnTo>
                    <a:lnTo>
                      <a:pt x="14" y="46"/>
                    </a:lnTo>
                    <a:lnTo>
                      <a:pt x="14" y="49"/>
                    </a:lnTo>
                    <a:lnTo>
                      <a:pt x="17" y="49"/>
                    </a:lnTo>
                    <a:lnTo>
                      <a:pt x="29" y="54"/>
                    </a:lnTo>
                    <a:lnTo>
                      <a:pt x="20" y="52"/>
                    </a:lnTo>
                    <a:lnTo>
                      <a:pt x="29" y="54"/>
                    </a:lnTo>
                    <a:lnTo>
                      <a:pt x="31" y="54"/>
                    </a:lnTo>
                    <a:lnTo>
                      <a:pt x="34" y="54"/>
                    </a:lnTo>
                    <a:lnTo>
                      <a:pt x="45" y="57"/>
                    </a:lnTo>
                    <a:lnTo>
                      <a:pt x="51" y="54"/>
                    </a:lnTo>
                    <a:lnTo>
                      <a:pt x="54" y="54"/>
                    </a:lnTo>
                    <a:lnTo>
                      <a:pt x="57" y="54"/>
                    </a:lnTo>
                    <a:lnTo>
                      <a:pt x="60" y="54"/>
                    </a:lnTo>
                    <a:lnTo>
                      <a:pt x="71" y="49"/>
                    </a:lnTo>
                    <a:lnTo>
                      <a:pt x="68" y="49"/>
                    </a:lnTo>
                    <a:lnTo>
                      <a:pt x="74" y="49"/>
                    </a:lnTo>
                    <a:lnTo>
                      <a:pt x="77" y="46"/>
                    </a:lnTo>
                    <a:lnTo>
                      <a:pt x="79" y="43"/>
                    </a:lnTo>
                    <a:lnTo>
                      <a:pt x="88" y="34"/>
                    </a:lnTo>
                    <a:lnTo>
                      <a:pt x="91" y="28"/>
                    </a:lnTo>
                    <a:lnTo>
                      <a:pt x="91" y="23"/>
                    </a:lnTo>
                    <a:lnTo>
                      <a:pt x="91" y="17"/>
                    </a:lnTo>
                    <a:lnTo>
                      <a:pt x="88" y="11"/>
                    </a:lnTo>
                    <a:lnTo>
                      <a:pt x="85" y="5"/>
                    </a:lnTo>
                    <a:lnTo>
                      <a:pt x="82" y="3"/>
                    </a:lnTo>
                    <a:lnTo>
                      <a:pt x="77" y="0"/>
                    </a:lnTo>
                    <a:lnTo>
                      <a:pt x="65" y="0"/>
                    </a:lnTo>
                    <a:lnTo>
                      <a:pt x="60" y="0"/>
                    </a:lnTo>
                    <a:lnTo>
                      <a:pt x="54" y="3"/>
                    </a:lnTo>
                    <a:lnTo>
                      <a:pt x="57" y="3"/>
                    </a:lnTo>
                    <a:lnTo>
                      <a:pt x="51" y="8"/>
                    </a:lnTo>
                    <a:lnTo>
                      <a:pt x="51" y="5"/>
                    </a:lnTo>
                    <a:lnTo>
                      <a:pt x="48" y="8"/>
                    </a:lnTo>
                    <a:lnTo>
                      <a:pt x="45" y="8"/>
                    </a:lnTo>
                    <a:lnTo>
                      <a:pt x="51" y="8"/>
                    </a:lnTo>
                    <a:lnTo>
                      <a:pt x="45" y="11"/>
                    </a:lnTo>
                    <a:lnTo>
                      <a:pt x="48" y="11"/>
                    </a:lnTo>
                    <a:lnTo>
                      <a:pt x="45" y="11"/>
                    </a:lnTo>
                    <a:lnTo>
                      <a:pt x="40" y="11"/>
                    </a:lnTo>
                    <a:lnTo>
                      <a:pt x="45" y="11"/>
                    </a:lnTo>
                    <a:lnTo>
                      <a:pt x="40" y="11"/>
                    </a:lnTo>
                    <a:lnTo>
                      <a:pt x="45" y="11"/>
                    </a:lnTo>
                    <a:lnTo>
                      <a:pt x="37" y="11"/>
                    </a:lnTo>
                    <a:lnTo>
                      <a:pt x="45" y="11"/>
                    </a:lnTo>
                    <a:lnTo>
                      <a:pt x="43" y="11"/>
                    </a:lnTo>
                    <a:lnTo>
                      <a:pt x="40" y="11"/>
                    </a:lnTo>
                    <a:lnTo>
                      <a:pt x="40" y="8"/>
                    </a:lnTo>
                    <a:lnTo>
                      <a:pt x="40" y="11"/>
                    </a:lnTo>
                    <a:lnTo>
                      <a:pt x="37" y="5"/>
                    </a:lnTo>
                    <a:close/>
                  </a:path>
                </a:pathLst>
              </a:custGeom>
              <a:solidFill>
                <a:srgbClr val="9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2" name="Freeform 21"/>
              <p:cNvSpPr>
                <a:spLocks/>
              </p:cNvSpPr>
              <p:nvPr/>
            </p:nvSpPr>
            <p:spPr bwMode="auto">
              <a:xfrm>
                <a:off x="1669" y="2690"/>
                <a:ext cx="116" cy="64"/>
              </a:xfrm>
              <a:custGeom>
                <a:avLst/>
                <a:gdLst>
                  <a:gd name="T0" fmla="*/ 99 w 116"/>
                  <a:gd name="T1" fmla="*/ 61 h 64"/>
                  <a:gd name="T2" fmla="*/ 113 w 116"/>
                  <a:gd name="T3" fmla="*/ 49 h 64"/>
                  <a:gd name="T4" fmla="*/ 116 w 116"/>
                  <a:gd name="T5" fmla="*/ 38 h 64"/>
                  <a:gd name="T6" fmla="*/ 113 w 116"/>
                  <a:gd name="T7" fmla="*/ 26 h 64"/>
                  <a:gd name="T8" fmla="*/ 105 w 116"/>
                  <a:gd name="T9" fmla="*/ 18 h 64"/>
                  <a:gd name="T10" fmla="*/ 91 w 116"/>
                  <a:gd name="T11" fmla="*/ 15 h 64"/>
                  <a:gd name="T12" fmla="*/ 80 w 116"/>
                  <a:gd name="T13" fmla="*/ 15 h 64"/>
                  <a:gd name="T14" fmla="*/ 77 w 116"/>
                  <a:gd name="T15" fmla="*/ 12 h 64"/>
                  <a:gd name="T16" fmla="*/ 74 w 116"/>
                  <a:gd name="T17" fmla="*/ 12 h 64"/>
                  <a:gd name="T18" fmla="*/ 74 w 116"/>
                  <a:gd name="T19" fmla="*/ 12 h 64"/>
                  <a:gd name="T20" fmla="*/ 71 w 116"/>
                  <a:gd name="T21" fmla="*/ 12 h 64"/>
                  <a:gd name="T22" fmla="*/ 68 w 116"/>
                  <a:gd name="T23" fmla="*/ 9 h 64"/>
                  <a:gd name="T24" fmla="*/ 63 w 116"/>
                  <a:gd name="T25" fmla="*/ 3 h 64"/>
                  <a:gd name="T26" fmla="*/ 63 w 116"/>
                  <a:gd name="T27" fmla="*/ 3 h 64"/>
                  <a:gd name="T28" fmla="*/ 57 w 116"/>
                  <a:gd name="T29" fmla="*/ 0 h 64"/>
                  <a:gd name="T30" fmla="*/ 60 w 116"/>
                  <a:gd name="T31" fmla="*/ 3 h 64"/>
                  <a:gd name="T32" fmla="*/ 37 w 116"/>
                  <a:gd name="T33" fmla="*/ 0 h 64"/>
                  <a:gd name="T34" fmla="*/ 29 w 116"/>
                  <a:gd name="T35" fmla="*/ 6 h 64"/>
                  <a:gd name="T36" fmla="*/ 12 w 116"/>
                  <a:gd name="T37" fmla="*/ 18 h 64"/>
                  <a:gd name="T38" fmla="*/ 6 w 116"/>
                  <a:gd name="T39" fmla="*/ 26 h 64"/>
                  <a:gd name="T40" fmla="*/ 3 w 116"/>
                  <a:gd name="T41" fmla="*/ 29 h 64"/>
                  <a:gd name="T42" fmla="*/ 0 w 116"/>
                  <a:gd name="T43" fmla="*/ 46 h 64"/>
                  <a:gd name="T44" fmla="*/ 9 w 116"/>
                  <a:gd name="T45" fmla="*/ 58 h 64"/>
                  <a:gd name="T46" fmla="*/ 20 w 116"/>
                  <a:gd name="T47" fmla="*/ 61 h 64"/>
                  <a:gd name="T48" fmla="*/ 32 w 116"/>
                  <a:gd name="T49" fmla="*/ 61 h 64"/>
                  <a:gd name="T50" fmla="*/ 40 w 116"/>
                  <a:gd name="T51" fmla="*/ 55 h 64"/>
                  <a:gd name="T52" fmla="*/ 46 w 116"/>
                  <a:gd name="T53" fmla="*/ 46 h 64"/>
                  <a:gd name="T54" fmla="*/ 46 w 116"/>
                  <a:gd name="T55" fmla="*/ 46 h 64"/>
                  <a:gd name="T56" fmla="*/ 51 w 116"/>
                  <a:gd name="T57" fmla="*/ 46 h 64"/>
                  <a:gd name="T58" fmla="*/ 46 w 116"/>
                  <a:gd name="T59" fmla="*/ 46 h 64"/>
                  <a:gd name="T60" fmla="*/ 43 w 116"/>
                  <a:gd name="T61" fmla="*/ 46 h 64"/>
                  <a:gd name="T62" fmla="*/ 46 w 116"/>
                  <a:gd name="T63" fmla="*/ 46 h 64"/>
                  <a:gd name="T64" fmla="*/ 46 w 116"/>
                  <a:gd name="T65" fmla="*/ 46 h 64"/>
                  <a:gd name="T66" fmla="*/ 46 w 116"/>
                  <a:gd name="T67" fmla="*/ 46 h 64"/>
                  <a:gd name="T68" fmla="*/ 46 w 116"/>
                  <a:gd name="T69" fmla="*/ 46 h 64"/>
                  <a:gd name="T70" fmla="*/ 46 w 116"/>
                  <a:gd name="T71" fmla="*/ 46 h 64"/>
                  <a:gd name="T72" fmla="*/ 46 w 116"/>
                  <a:gd name="T73" fmla="*/ 46 h 64"/>
                  <a:gd name="T74" fmla="*/ 51 w 116"/>
                  <a:gd name="T75" fmla="*/ 49 h 64"/>
                  <a:gd name="T76" fmla="*/ 57 w 116"/>
                  <a:gd name="T77" fmla="*/ 55 h 64"/>
                  <a:gd name="T78" fmla="*/ 63 w 116"/>
                  <a:gd name="T79" fmla="*/ 55 h 64"/>
                  <a:gd name="T80" fmla="*/ 63 w 116"/>
                  <a:gd name="T81" fmla="*/ 58 h 64"/>
                  <a:gd name="T82" fmla="*/ 82 w 116"/>
                  <a:gd name="T83" fmla="*/ 61 h 64"/>
                  <a:gd name="T84" fmla="*/ 88 w 116"/>
                  <a:gd name="T85" fmla="*/ 61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6" h="64">
                    <a:moveTo>
                      <a:pt x="94" y="61"/>
                    </a:moveTo>
                    <a:lnTo>
                      <a:pt x="99" y="61"/>
                    </a:lnTo>
                    <a:lnTo>
                      <a:pt x="105" y="58"/>
                    </a:lnTo>
                    <a:lnTo>
                      <a:pt x="113" y="49"/>
                    </a:lnTo>
                    <a:lnTo>
                      <a:pt x="113" y="44"/>
                    </a:lnTo>
                    <a:lnTo>
                      <a:pt x="116" y="38"/>
                    </a:lnTo>
                    <a:lnTo>
                      <a:pt x="113" y="32"/>
                    </a:lnTo>
                    <a:lnTo>
                      <a:pt x="113" y="26"/>
                    </a:lnTo>
                    <a:lnTo>
                      <a:pt x="108" y="21"/>
                    </a:lnTo>
                    <a:lnTo>
                      <a:pt x="105" y="18"/>
                    </a:lnTo>
                    <a:lnTo>
                      <a:pt x="99" y="15"/>
                    </a:lnTo>
                    <a:lnTo>
                      <a:pt x="91" y="15"/>
                    </a:lnTo>
                    <a:lnTo>
                      <a:pt x="88" y="15"/>
                    </a:lnTo>
                    <a:lnTo>
                      <a:pt x="80" y="15"/>
                    </a:lnTo>
                    <a:lnTo>
                      <a:pt x="80" y="12"/>
                    </a:lnTo>
                    <a:lnTo>
                      <a:pt x="77" y="12"/>
                    </a:lnTo>
                    <a:lnTo>
                      <a:pt x="74" y="12"/>
                    </a:lnTo>
                    <a:lnTo>
                      <a:pt x="77" y="12"/>
                    </a:lnTo>
                    <a:lnTo>
                      <a:pt x="74" y="12"/>
                    </a:lnTo>
                    <a:lnTo>
                      <a:pt x="71" y="9"/>
                    </a:lnTo>
                    <a:lnTo>
                      <a:pt x="71" y="12"/>
                    </a:lnTo>
                    <a:lnTo>
                      <a:pt x="68" y="9"/>
                    </a:lnTo>
                    <a:lnTo>
                      <a:pt x="68" y="6"/>
                    </a:lnTo>
                    <a:lnTo>
                      <a:pt x="63" y="3"/>
                    </a:lnTo>
                    <a:lnTo>
                      <a:pt x="65" y="6"/>
                    </a:lnTo>
                    <a:lnTo>
                      <a:pt x="63" y="3"/>
                    </a:lnTo>
                    <a:lnTo>
                      <a:pt x="54" y="0"/>
                    </a:lnTo>
                    <a:lnTo>
                      <a:pt x="57" y="0"/>
                    </a:lnTo>
                    <a:lnTo>
                      <a:pt x="54" y="0"/>
                    </a:lnTo>
                    <a:lnTo>
                      <a:pt x="60" y="3"/>
                    </a:lnTo>
                    <a:lnTo>
                      <a:pt x="54" y="0"/>
                    </a:lnTo>
                    <a:lnTo>
                      <a:pt x="37" y="0"/>
                    </a:lnTo>
                    <a:lnTo>
                      <a:pt x="26" y="9"/>
                    </a:lnTo>
                    <a:lnTo>
                      <a:pt x="29" y="6"/>
                    </a:lnTo>
                    <a:lnTo>
                      <a:pt x="23" y="9"/>
                    </a:lnTo>
                    <a:lnTo>
                      <a:pt x="12" y="18"/>
                    </a:lnTo>
                    <a:lnTo>
                      <a:pt x="15" y="15"/>
                    </a:lnTo>
                    <a:lnTo>
                      <a:pt x="6" y="26"/>
                    </a:lnTo>
                    <a:lnTo>
                      <a:pt x="6" y="23"/>
                    </a:lnTo>
                    <a:lnTo>
                      <a:pt x="3" y="29"/>
                    </a:lnTo>
                    <a:lnTo>
                      <a:pt x="0" y="35"/>
                    </a:lnTo>
                    <a:lnTo>
                      <a:pt x="0" y="46"/>
                    </a:lnTo>
                    <a:lnTo>
                      <a:pt x="6" y="52"/>
                    </a:lnTo>
                    <a:lnTo>
                      <a:pt x="9" y="58"/>
                    </a:lnTo>
                    <a:lnTo>
                      <a:pt x="15" y="61"/>
                    </a:lnTo>
                    <a:lnTo>
                      <a:pt x="20" y="61"/>
                    </a:lnTo>
                    <a:lnTo>
                      <a:pt x="26" y="64"/>
                    </a:lnTo>
                    <a:lnTo>
                      <a:pt x="32" y="61"/>
                    </a:lnTo>
                    <a:lnTo>
                      <a:pt x="37" y="58"/>
                    </a:lnTo>
                    <a:lnTo>
                      <a:pt x="40" y="55"/>
                    </a:lnTo>
                    <a:lnTo>
                      <a:pt x="43" y="52"/>
                    </a:lnTo>
                    <a:lnTo>
                      <a:pt x="46" y="46"/>
                    </a:lnTo>
                    <a:lnTo>
                      <a:pt x="46" y="49"/>
                    </a:lnTo>
                    <a:lnTo>
                      <a:pt x="46" y="46"/>
                    </a:lnTo>
                    <a:lnTo>
                      <a:pt x="46" y="49"/>
                    </a:lnTo>
                    <a:lnTo>
                      <a:pt x="51" y="46"/>
                    </a:lnTo>
                    <a:lnTo>
                      <a:pt x="51" y="44"/>
                    </a:lnTo>
                    <a:lnTo>
                      <a:pt x="46" y="46"/>
                    </a:lnTo>
                    <a:lnTo>
                      <a:pt x="51" y="46"/>
                    </a:lnTo>
                    <a:lnTo>
                      <a:pt x="43" y="46"/>
                    </a:lnTo>
                    <a:lnTo>
                      <a:pt x="40" y="44"/>
                    </a:lnTo>
                    <a:lnTo>
                      <a:pt x="46" y="46"/>
                    </a:lnTo>
                    <a:lnTo>
                      <a:pt x="43" y="46"/>
                    </a:lnTo>
                    <a:lnTo>
                      <a:pt x="46" y="46"/>
                    </a:lnTo>
                    <a:lnTo>
                      <a:pt x="43" y="46"/>
                    </a:lnTo>
                    <a:lnTo>
                      <a:pt x="46" y="46"/>
                    </a:lnTo>
                    <a:lnTo>
                      <a:pt x="48" y="49"/>
                    </a:lnTo>
                    <a:lnTo>
                      <a:pt x="46" y="46"/>
                    </a:lnTo>
                    <a:lnTo>
                      <a:pt x="48" y="49"/>
                    </a:lnTo>
                    <a:lnTo>
                      <a:pt x="51" y="49"/>
                    </a:lnTo>
                    <a:lnTo>
                      <a:pt x="54" y="49"/>
                    </a:lnTo>
                    <a:lnTo>
                      <a:pt x="57" y="55"/>
                    </a:lnTo>
                    <a:lnTo>
                      <a:pt x="63" y="55"/>
                    </a:lnTo>
                    <a:lnTo>
                      <a:pt x="60" y="55"/>
                    </a:lnTo>
                    <a:lnTo>
                      <a:pt x="63" y="58"/>
                    </a:lnTo>
                    <a:lnTo>
                      <a:pt x="71" y="58"/>
                    </a:lnTo>
                    <a:lnTo>
                      <a:pt x="82" y="61"/>
                    </a:lnTo>
                    <a:lnTo>
                      <a:pt x="85" y="61"/>
                    </a:lnTo>
                    <a:lnTo>
                      <a:pt x="88" y="61"/>
                    </a:lnTo>
                    <a:lnTo>
                      <a:pt x="94" y="61"/>
                    </a:lnTo>
                    <a:close/>
                  </a:path>
                </a:pathLst>
              </a:custGeom>
              <a:solidFill>
                <a:srgbClr val="9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3" name="Freeform 22"/>
              <p:cNvSpPr>
                <a:spLocks/>
              </p:cNvSpPr>
              <p:nvPr/>
            </p:nvSpPr>
            <p:spPr bwMode="auto">
              <a:xfrm>
                <a:off x="574" y="2327"/>
                <a:ext cx="170" cy="257"/>
              </a:xfrm>
              <a:custGeom>
                <a:avLst/>
                <a:gdLst>
                  <a:gd name="T0" fmla="*/ 85 w 170"/>
                  <a:gd name="T1" fmla="*/ 9 h 257"/>
                  <a:gd name="T2" fmla="*/ 82 w 170"/>
                  <a:gd name="T3" fmla="*/ 18 h 257"/>
                  <a:gd name="T4" fmla="*/ 79 w 170"/>
                  <a:gd name="T5" fmla="*/ 26 h 257"/>
                  <a:gd name="T6" fmla="*/ 77 w 170"/>
                  <a:gd name="T7" fmla="*/ 35 h 257"/>
                  <a:gd name="T8" fmla="*/ 74 w 170"/>
                  <a:gd name="T9" fmla="*/ 43 h 257"/>
                  <a:gd name="T10" fmla="*/ 71 w 170"/>
                  <a:gd name="T11" fmla="*/ 52 h 257"/>
                  <a:gd name="T12" fmla="*/ 68 w 170"/>
                  <a:gd name="T13" fmla="*/ 61 h 257"/>
                  <a:gd name="T14" fmla="*/ 65 w 170"/>
                  <a:gd name="T15" fmla="*/ 69 h 257"/>
                  <a:gd name="T16" fmla="*/ 62 w 170"/>
                  <a:gd name="T17" fmla="*/ 78 h 257"/>
                  <a:gd name="T18" fmla="*/ 57 w 170"/>
                  <a:gd name="T19" fmla="*/ 87 h 257"/>
                  <a:gd name="T20" fmla="*/ 54 w 170"/>
                  <a:gd name="T21" fmla="*/ 95 h 257"/>
                  <a:gd name="T22" fmla="*/ 51 w 170"/>
                  <a:gd name="T23" fmla="*/ 104 h 257"/>
                  <a:gd name="T24" fmla="*/ 48 w 170"/>
                  <a:gd name="T25" fmla="*/ 113 h 257"/>
                  <a:gd name="T26" fmla="*/ 45 w 170"/>
                  <a:gd name="T27" fmla="*/ 124 h 257"/>
                  <a:gd name="T28" fmla="*/ 43 w 170"/>
                  <a:gd name="T29" fmla="*/ 130 h 257"/>
                  <a:gd name="T30" fmla="*/ 40 w 170"/>
                  <a:gd name="T31" fmla="*/ 139 h 257"/>
                  <a:gd name="T32" fmla="*/ 37 w 170"/>
                  <a:gd name="T33" fmla="*/ 150 h 257"/>
                  <a:gd name="T34" fmla="*/ 34 w 170"/>
                  <a:gd name="T35" fmla="*/ 159 h 257"/>
                  <a:gd name="T36" fmla="*/ 31 w 170"/>
                  <a:gd name="T37" fmla="*/ 165 h 257"/>
                  <a:gd name="T38" fmla="*/ 29 w 170"/>
                  <a:gd name="T39" fmla="*/ 176 h 257"/>
                  <a:gd name="T40" fmla="*/ 26 w 170"/>
                  <a:gd name="T41" fmla="*/ 185 h 257"/>
                  <a:gd name="T42" fmla="*/ 23 w 170"/>
                  <a:gd name="T43" fmla="*/ 193 h 257"/>
                  <a:gd name="T44" fmla="*/ 20 w 170"/>
                  <a:gd name="T45" fmla="*/ 202 h 257"/>
                  <a:gd name="T46" fmla="*/ 17 w 170"/>
                  <a:gd name="T47" fmla="*/ 211 h 257"/>
                  <a:gd name="T48" fmla="*/ 12 w 170"/>
                  <a:gd name="T49" fmla="*/ 219 h 257"/>
                  <a:gd name="T50" fmla="*/ 9 w 170"/>
                  <a:gd name="T51" fmla="*/ 228 h 257"/>
                  <a:gd name="T52" fmla="*/ 6 w 170"/>
                  <a:gd name="T53" fmla="*/ 237 h 257"/>
                  <a:gd name="T54" fmla="*/ 3 w 170"/>
                  <a:gd name="T55" fmla="*/ 245 h 257"/>
                  <a:gd name="T56" fmla="*/ 0 w 170"/>
                  <a:gd name="T57" fmla="*/ 254 h 257"/>
                  <a:gd name="T58" fmla="*/ 3 w 170"/>
                  <a:gd name="T59" fmla="*/ 254 h 257"/>
                  <a:gd name="T60" fmla="*/ 9 w 170"/>
                  <a:gd name="T61" fmla="*/ 251 h 257"/>
                  <a:gd name="T62" fmla="*/ 17 w 170"/>
                  <a:gd name="T63" fmla="*/ 248 h 257"/>
                  <a:gd name="T64" fmla="*/ 29 w 170"/>
                  <a:gd name="T65" fmla="*/ 239 h 257"/>
                  <a:gd name="T66" fmla="*/ 43 w 170"/>
                  <a:gd name="T67" fmla="*/ 234 h 257"/>
                  <a:gd name="T68" fmla="*/ 48 w 170"/>
                  <a:gd name="T69" fmla="*/ 231 h 257"/>
                  <a:gd name="T70" fmla="*/ 170 w 170"/>
                  <a:gd name="T71" fmla="*/ 228 h 257"/>
                  <a:gd name="T72" fmla="*/ 167 w 170"/>
                  <a:gd name="T73" fmla="*/ 219 h 257"/>
                  <a:gd name="T74" fmla="*/ 164 w 170"/>
                  <a:gd name="T75" fmla="*/ 211 h 257"/>
                  <a:gd name="T76" fmla="*/ 161 w 170"/>
                  <a:gd name="T77" fmla="*/ 202 h 257"/>
                  <a:gd name="T78" fmla="*/ 156 w 170"/>
                  <a:gd name="T79" fmla="*/ 190 h 257"/>
                  <a:gd name="T80" fmla="*/ 153 w 170"/>
                  <a:gd name="T81" fmla="*/ 182 h 257"/>
                  <a:gd name="T82" fmla="*/ 150 w 170"/>
                  <a:gd name="T83" fmla="*/ 173 h 257"/>
                  <a:gd name="T84" fmla="*/ 147 w 170"/>
                  <a:gd name="T85" fmla="*/ 165 h 257"/>
                  <a:gd name="T86" fmla="*/ 144 w 170"/>
                  <a:gd name="T87" fmla="*/ 156 h 257"/>
                  <a:gd name="T88" fmla="*/ 141 w 170"/>
                  <a:gd name="T89" fmla="*/ 147 h 257"/>
                  <a:gd name="T90" fmla="*/ 139 w 170"/>
                  <a:gd name="T91" fmla="*/ 139 h 257"/>
                  <a:gd name="T92" fmla="*/ 136 w 170"/>
                  <a:gd name="T93" fmla="*/ 130 h 257"/>
                  <a:gd name="T94" fmla="*/ 133 w 170"/>
                  <a:gd name="T95" fmla="*/ 118 h 257"/>
                  <a:gd name="T96" fmla="*/ 130 w 170"/>
                  <a:gd name="T97" fmla="*/ 110 h 257"/>
                  <a:gd name="T98" fmla="*/ 127 w 170"/>
                  <a:gd name="T99" fmla="*/ 101 h 257"/>
                  <a:gd name="T100" fmla="*/ 125 w 170"/>
                  <a:gd name="T101" fmla="*/ 92 h 257"/>
                  <a:gd name="T102" fmla="*/ 122 w 170"/>
                  <a:gd name="T103" fmla="*/ 84 h 257"/>
                  <a:gd name="T104" fmla="*/ 119 w 170"/>
                  <a:gd name="T105" fmla="*/ 75 h 257"/>
                  <a:gd name="T106" fmla="*/ 116 w 170"/>
                  <a:gd name="T107" fmla="*/ 67 h 257"/>
                  <a:gd name="T108" fmla="*/ 113 w 170"/>
                  <a:gd name="T109" fmla="*/ 58 h 257"/>
                  <a:gd name="T110" fmla="*/ 108 w 170"/>
                  <a:gd name="T111" fmla="*/ 46 h 257"/>
                  <a:gd name="T112" fmla="*/ 105 w 170"/>
                  <a:gd name="T113" fmla="*/ 38 h 257"/>
                  <a:gd name="T114" fmla="*/ 102 w 170"/>
                  <a:gd name="T115" fmla="*/ 32 h 257"/>
                  <a:gd name="T116" fmla="*/ 99 w 170"/>
                  <a:gd name="T117" fmla="*/ 20 h 257"/>
                  <a:gd name="T118" fmla="*/ 96 w 170"/>
                  <a:gd name="T119" fmla="*/ 12 h 257"/>
                  <a:gd name="T120" fmla="*/ 93 w 170"/>
                  <a:gd name="T121" fmla="*/ 3 h 2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0" h="257">
                    <a:moveTo>
                      <a:pt x="88" y="0"/>
                    </a:moveTo>
                    <a:lnTo>
                      <a:pt x="88" y="3"/>
                    </a:lnTo>
                    <a:lnTo>
                      <a:pt x="85" y="3"/>
                    </a:lnTo>
                    <a:lnTo>
                      <a:pt x="85" y="9"/>
                    </a:lnTo>
                    <a:lnTo>
                      <a:pt x="82" y="9"/>
                    </a:lnTo>
                    <a:lnTo>
                      <a:pt x="82" y="12"/>
                    </a:lnTo>
                    <a:lnTo>
                      <a:pt x="82" y="18"/>
                    </a:lnTo>
                    <a:lnTo>
                      <a:pt x="79" y="18"/>
                    </a:lnTo>
                    <a:lnTo>
                      <a:pt x="79" y="20"/>
                    </a:lnTo>
                    <a:lnTo>
                      <a:pt x="79" y="26"/>
                    </a:lnTo>
                    <a:lnTo>
                      <a:pt x="77" y="26"/>
                    </a:lnTo>
                    <a:lnTo>
                      <a:pt x="77" y="29"/>
                    </a:lnTo>
                    <a:lnTo>
                      <a:pt x="77" y="35"/>
                    </a:lnTo>
                    <a:lnTo>
                      <a:pt x="74" y="35"/>
                    </a:lnTo>
                    <a:lnTo>
                      <a:pt x="74" y="38"/>
                    </a:lnTo>
                    <a:lnTo>
                      <a:pt x="74" y="43"/>
                    </a:lnTo>
                    <a:lnTo>
                      <a:pt x="71" y="43"/>
                    </a:lnTo>
                    <a:lnTo>
                      <a:pt x="71" y="46"/>
                    </a:lnTo>
                    <a:lnTo>
                      <a:pt x="71" y="52"/>
                    </a:lnTo>
                    <a:lnTo>
                      <a:pt x="68" y="52"/>
                    </a:lnTo>
                    <a:lnTo>
                      <a:pt x="68" y="55"/>
                    </a:lnTo>
                    <a:lnTo>
                      <a:pt x="68" y="61"/>
                    </a:lnTo>
                    <a:lnTo>
                      <a:pt x="65" y="61"/>
                    </a:lnTo>
                    <a:lnTo>
                      <a:pt x="65" y="64"/>
                    </a:lnTo>
                    <a:lnTo>
                      <a:pt x="65" y="69"/>
                    </a:lnTo>
                    <a:lnTo>
                      <a:pt x="62" y="69"/>
                    </a:lnTo>
                    <a:lnTo>
                      <a:pt x="62" y="75"/>
                    </a:lnTo>
                    <a:lnTo>
                      <a:pt x="62" y="78"/>
                    </a:lnTo>
                    <a:lnTo>
                      <a:pt x="60" y="78"/>
                    </a:lnTo>
                    <a:lnTo>
                      <a:pt x="60" y="84"/>
                    </a:lnTo>
                    <a:lnTo>
                      <a:pt x="57" y="84"/>
                    </a:lnTo>
                    <a:lnTo>
                      <a:pt x="57" y="87"/>
                    </a:lnTo>
                    <a:lnTo>
                      <a:pt x="57" y="90"/>
                    </a:lnTo>
                    <a:lnTo>
                      <a:pt x="54" y="90"/>
                    </a:lnTo>
                    <a:lnTo>
                      <a:pt x="54" y="95"/>
                    </a:lnTo>
                    <a:lnTo>
                      <a:pt x="54" y="101"/>
                    </a:lnTo>
                    <a:lnTo>
                      <a:pt x="51" y="101"/>
                    </a:lnTo>
                    <a:lnTo>
                      <a:pt x="51" y="104"/>
                    </a:lnTo>
                    <a:lnTo>
                      <a:pt x="51" y="110"/>
                    </a:lnTo>
                    <a:lnTo>
                      <a:pt x="48" y="110"/>
                    </a:lnTo>
                    <a:lnTo>
                      <a:pt x="48" y="113"/>
                    </a:lnTo>
                    <a:lnTo>
                      <a:pt x="48" y="118"/>
                    </a:lnTo>
                    <a:lnTo>
                      <a:pt x="45" y="118"/>
                    </a:lnTo>
                    <a:lnTo>
                      <a:pt x="45" y="124"/>
                    </a:lnTo>
                    <a:lnTo>
                      <a:pt x="45" y="127"/>
                    </a:lnTo>
                    <a:lnTo>
                      <a:pt x="43" y="127"/>
                    </a:lnTo>
                    <a:lnTo>
                      <a:pt x="43" y="130"/>
                    </a:lnTo>
                    <a:lnTo>
                      <a:pt x="43" y="136"/>
                    </a:lnTo>
                    <a:lnTo>
                      <a:pt x="40" y="136"/>
                    </a:lnTo>
                    <a:lnTo>
                      <a:pt x="40" y="139"/>
                    </a:lnTo>
                    <a:lnTo>
                      <a:pt x="37" y="139"/>
                    </a:lnTo>
                    <a:lnTo>
                      <a:pt x="37" y="144"/>
                    </a:lnTo>
                    <a:lnTo>
                      <a:pt x="37" y="150"/>
                    </a:lnTo>
                    <a:lnTo>
                      <a:pt x="37" y="153"/>
                    </a:lnTo>
                    <a:lnTo>
                      <a:pt x="34" y="153"/>
                    </a:lnTo>
                    <a:lnTo>
                      <a:pt x="34" y="159"/>
                    </a:lnTo>
                    <a:lnTo>
                      <a:pt x="31" y="159"/>
                    </a:lnTo>
                    <a:lnTo>
                      <a:pt x="31" y="162"/>
                    </a:lnTo>
                    <a:lnTo>
                      <a:pt x="31" y="165"/>
                    </a:lnTo>
                    <a:lnTo>
                      <a:pt x="29" y="165"/>
                    </a:lnTo>
                    <a:lnTo>
                      <a:pt x="29" y="170"/>
                    </a:lnTo>
                    <a:lnTo>
                      <a:pt x="29" y="176"/>
                    </a:lnTo>
                    <a:lnTo>
                      <a:pt x="26" y="176"/>
                    </a:lnTo>
                    <a:lnTo>
                      <a:pt x="26" y="179"/>
                    </a:lnTo>
                    <a:lnTo>
                      <a:pt x="26" y="185"/>
                    </a:lnTo>
                    <a:lnTo>
                      <a:pt x="23" y="185"/>
                    </a:lnTo>
                    <a:lnTo>
                      <a:pt x="23" y="188"/>
                    </a:lnTo>
                    <a:lnTo>
                      <a:pt x="23" y="193"/>
                    </a:lnTo>
                    <a:lnTo>
                      <a:pt x="20" y="193"/>
                    </a:lnTo>
                    <a:lnTo>
                      <a:pt x="20" y="199"/>
                    </a:lnTo>
                    <a:lnTo>
                      <a:pt x="20" y="202"/>
                    </a:lnTo>
                    <a:lnTo>
                      <a:pt x="17" y="202"/>
                    </a:lnTo>
                    <a:lnTo>
                      <a:pt x="17" y="205"/>
                    </a:lnTo>
                    <a:lnTo>
                      <a:pt x="17" y="211"/>
                    </a:lnTo>
                    <a:lnTo>
                      <a:pt x="14" y="211"/>
                    </a:lnTo>
                    <a:lnTo>
                      <a:pt x="14" y="214"/>
                    </a:lnTo>
                    <a:lnTo>
                      <a:pt x="12" y="214"/>
                    </a:lnTo>
                    <a:lnTo>
                      <a:pt x="12" y="219"/>
                    </a:lnTo>
                    <a:lnTo>
                      <a:pt x="12" y="225"/>
                    </a:lnTo>
                    <a:lnTo>
                      <a:pt x="9" y="225"/>
                    </a:lnTo>
                    <a:lnTo>
                      <a:pt x="9" y="228"/>
                    </a:lnTo>
                    <a:lnTo>
                      <a:pt x="9" y="234"/>
                    </a:lnTo>
                    <a:lnTo>
                      <a:pt x="6" y="234"/>
                    </a:lnTo>
                    <a:lnTo>
                      <a:pt x="6" y="237"/>
                    </a:lnTo>
                    <a:lnTo>
                      <a:pt x="6" y="239"/>
                    </a:lnTo>
                    <a:lnTo>
                      <a:pt x="3" y="239"/>
                    </a:lnTo>
                    <a:lnTo>
                      <a:pt x="3" y="245"/>
                    </a:lnTo>
                    <a:lnTo>
                      <a:pt x="3" y="251"/>
                    </a:lnTo>
                    <a:lnTo>
                      <a:pt x="0" y="251"/>
                    </a:lnTo>
                    <a:lnTo>
                      <a:pt x="0" y="254"/>
                    </a:lnTo>
                    <a:lnTo>
                      <a:pt x="0" y="257"/>
                    </a:lnTo>
                    <a:lnTo>
                      <a:pt x="3" y="257"/>
                    </a:lnTo>
                    <a:lnTo>
                      <a:pt x="3" y="254"/>
                    </a:lnTo>
                    <a:lnTo>
                      <a:pt x="6" y="254"/>
                    </a:lnTo>
                    <a:lnTo>
                      <a:pt x="9" y="254"/>
                    </a:lnTo>
                    <a:lnTo>
                      <a:pt x="9" y="251"/>
                    </a:lnTo>
                    <a:lnTo>
                      <a:pt x="12" y="251"/>
                    </a:lnTo>
                    <a:lnTo>
                      <a:pt x="14" y="248"/>
                    </a:lnTo>
                    <a:lnTo>
                      <a:pt x="17" y="248"/>
                    </a:lnTo>
                    <a:lnTo>
                      <a:pt x="20" y="245"/>
                    </a:lnTo>
                    <a:lnTo>
                      <a:pt x="23" y="245"/>
                    </a:lnTo>
                    <a:lnTo>
                      <a:pt x="26" y="242"/>
                    </a:lnTo>
                    <a:lnTo>
                      <a:pt x="29" y="239"/>
                    </a:lnTo>
                    <a:lnTo>
                      <a:pt x="31" y="239"/>
                    </a:lnTo>
                    <a:lnTo>
                      <a:pt x="37" y="237"/>
                    </a:lnTo>
                    <a:lnTo>
                      <a:pt x="43" y="234"/>
                    </a:lnTo>
                    <a:lnTo>
                      <a:pt x="45" y="234"/>
                    </a:lnTo>
                    <a:lnTo>
                      <a:pt x="45" y="231"/>
                    </a:lnTo>
                    <a:lnTo>
                      <a:pt x="48" y="231"/>
                    </a:lnTo>
                    <a:lnTo>
                      <a:pt x="51" y="231"/>
                    </a:lnTo>
                    <a:lnTo>
                      <a:pt x="51" y="228"/>
                    </a:lnTo>
                    <a:lnTo>
                      <a:pt x="170" y="228"/>
                    </a:lnTo>
                    <a:lnTo>
                      <a:pt x="167" y="225"/>
                    </a:lnTo>
                    <a:lnTo>
                      <a:pt x="167" y="222"/>
                    </a:lnTo>
                    <a:lnTo>
                      <a:pt x="167" y="219"/>
                    </a:lnTo>
                    <a:lnTo>
                      <a:pt x="164" y="219"/>
                    </a:lnTo>
                    <a:lnTo>
                      <a:pt x="164" y="214"/>
                    </a:lnTo>
                    <a:lnTo>
                      <a:pt x="164" y="211"/>
                    </a:lnTo>
                    <a:lnTo>
                      <a:pt x="161" y="211"/>
                    </a:lnTo>
                    <a:lnTo>
                      <a:pt x="161" y="205"/>
                    </a:lnTo>
                    <a:lnTo>
                      <a:pt x="161" y="202"/>
                    </a:lnTo>
                    <a:lnTo>
                      <a:pt x="158" y="202"/>
                    </a:lnTo>
                    <a:lnTo>
                      <a:pt x="158" y="196"/>
                    </a:lnTo>
                    <a:lnTo>
                      <a:pt x="156" y="196"/>
                    </a:lnTo>
                    <a:lnTo>
                      <a:pt x="156" y="190"/>
                    </a:lnTo>
                    <a:lnTo>
                      <a:pt x="156" y="188"/>
                    </a:lnTo>
                    <a:lnTo>
                      <a:pt x="153" y="188"/>
                    </a:lnTo>
                    <a:lnTo>
                      <a:pt x="153" y="182"/>
                    </a:lnTo>
                    <a:lnTo>
                      <a:pt x="153" y="179"/>
                    </a:lnTo>
                    <a:lnTo>
                      <a:pt x="150" y="179"/>
                    </a:lnTo>
                    <a:lnTo>
                      <a:pt x="150" y="173"/>
                    </a:lnTo>
                    <a:lnTo>
                      <a:pt x="150" y="167"/>
                    </a:lnTo>
                    <a:lnTo>
                      <a:pt x="147" y="167"/>
                    </a:lnTo>
                    <a:lnTo>
                      <a:pt x="147" y="165"/>
                    </a:lnTo>
                    <a:lnTo>
                      <a:pt x="147" y="159"/>
                    </a:lnTo>
                    <a:lnTo>
                      <a:pt x="144" y="159"/>
                    </a:lnTo>
                    <a:lnTo>
                      <a:pt x="144" y="156"/>
                    </a:lnTo>
                    <a:lnTo>
                      <a:pt x="144" y="153"/>
                    </a:lnTo>
                    <a:lnTo>
                      <a:pt x="141" y="153"/>
                    </a:lnTo>
                    <a:lnTo>
                      <a:pt x="141" y="147"/>
                    </a:lnTo>
                    <a:lnTo>
                      <a:pt x="141" y="141"/>
                    </a:lnTo>
                    <a:lnTo>
                      <a:pt x="139" y="141"/>
                    </a:lnTo>
                    <a:lnTo>
                      <a:pt x="139" y="139"/>
                    </a:lnTo>
                    <a:lnTo>
                      <a:pt x="139" y="133"/>
                    </a:lnTo>
                    <a:lnTo>
                      <a:pt x="136" y="133"/>
                    </a:lnTo>
                    <a:lnTo>
                      <a:pt x="136" y="130"/>
                    </a:lnTo>
                    <a:lnTo>
                      <a:pt x="136" y="124"/>
                    </a:lnTo>
                    <a:lnTo>
                      <a:pt x="133" y="124"/>
                    </a:lnTo>
                    <a:lnTo>
                      <a:pt x="133" y="118"/>
                    </a:lnTo>
                    <a:lnTo>
                      <a:pt x="130" y="118"/>
                    </a:lnTo>
                    <a:lnTo>
                      <a:pt x="130" y="116"/>
                    </a:lnTo>
                    <a:lnTo>
                      <a:pt x="130" y="110"/>
                    </a:lnTo>
                    <a:lnTo>
                      <a:pt x="127" y="110"/>
                    </a:lnTo>
                    <a:lnTo>
                      <a:pt x="127" y="107"/>
                    </a:lnTo>
                    <a:lnTo>
                      <a:pt x="127" y="101"/>
                    </a:lnTo>
                    <a:lnTo>
                      <a:pt x="125" y="101"/>
                    </a:lnTo>
                    <a:lnTo>
                      <a:pt x="125" y="98"/>
                    </a:lnTo>
                    <a:lnTo>
                      <a:pt x="125" y="92"/>
                    </a:lnTo>
                    <a:lnTo>
                      <a:pt x="122" y="92"/>
                    </a:lnTo>
                    <a:lnTo>
                      <a:pt x="122" y="90"/>
                    </a:lnTo>
                    <a:lnTo>
                      <a:pt x="122" y="84"/>
                    </a:lnTo>
                    <a:lnTo>
                      <a:pt x="119" y="84"/>
                    </a:lnTo>
                    <a:lnTo>
                      <a:pt x="119" y="81"/>
                    </a:lnTo>
                    <a:lnTo>
                      <a:pt x="119" y="75"/>
                    </a:lnTo>
                    <a:lnTo>
                      <a:pt x="116" y="75"/>
                    </a:lnTo>
                    <a:lnTo>
                      <a:pt x="116" y="72"/>
                    </a:lnTo>
                    <a:lnTo>
                      <a:pt x="116" y="67"/>
                    </a:lnTo>
                    <a:lnTo>
                      <a:pt x="113" y="67"/>
                    </a:lnTo>
                    <a:lnTo>
                      <a:pt x="113" y="61"/>
                    </a:lnTo>
                    <a:lnTo>
                      <a:pt x="113" y="58"/>
                    </a:lnTo>
                    <a:lnTo>
                      <a:pt x="110" y="58"/>
                    </a:lnTo>
                    <a:lnTo>
                      <a:pt x="110" y="52"/>
                    </a:lnTo>
                    <a:lnTo>
                      <a:pt x="108" y="52"/>
                    </a:lnTo>
                    <a:lnTo>
                      <a:pt x="108" y="46"/>
                    </a:lnTo>
                    <a:lnTo>
                      <a:pt x="108" y="43"/>
                    </a:lnTo>
                    <a:lnTo>
                      <a:pt x="105" y="43"/>
                    </a:lnTo>
                    <a:lnTo>
                      <a:pt x="105" y="38"/>
                    </a:lnTo>
                    <a:lnTo>
                      <a:pt x="105" y="35"/>
                    </a:lnTo>
                    <a:lnTo>
                      <a:pt x="102" y="35"/>
                    </a:lnTo>
                    <a:lnTo>
                      <a:pt x="102" y="32"/>
                    </a:lnTo>
                    <a:lnTo>
                      <a:pt x="102" y="26"/>
                    </a:lnTo>
                    <a:lnTo>
                      <a:pt x="99" y="26"/>
                    </a:lnTo>
                    <a:lnTo>
                      <a:pt x="99" y="20"/>
                    </a:lnTo>
                    <a:lnTo>
                      <a:pt x="99" y="18"/>
                    </a:lnTo>
                    <a:lnTo>
                      <a:pt x="96" y="18"/>
                    </a:lnTo>
                    <a:lnTo>
                      <a:pt x="96" y="12"/>
                    </a:lnTo>
                    <a:lnTo>
                      <a:pt x="96" y="9"/>
                    </a:lnTo>
                    <a:lnTo>
                      <a:pt x="93" y="9"/>
                    </a:lnTo>
                    <a:lnTo>
                      <a:pt x="93" y="3"/>
                    </a:lnTo>
                    <a:lnTo>
                      <a:pt x="93" y="0"/>
                    </a:lnTo>
                    <a:lnTo>
                      <a:pt x="8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4" name="Freeform 23"/>
              <p:cNvSpPr>
                <a:spLocks/>
              </p:cNvSpPr>
              <p:nvPr/>
            </p:nvSpPr>
            <p:spPr bwMode="auto">
              <a:xfrm>
                <a:off x="628" y="2555"/>
                <a:ext cx="71" cy="608"/>
              </a:xfrm>
              <a:custGeom>
                <a:avLst/>
                <a:gdLst>
                  <a:gd name="T0" fmla="*/ 0 w 71"/>
                  <a:gd name="T1" fmla="*/ 0 h 608"/>
                  <a:gd name="T2" fmla="*/ 3 w 71"/>
                  <a:gd name="T3" fmla="*/ 3 h 608"/>
                  <a:gd name="T4" fmla="*/ 3 w 71"/>
                  <a:gd name="T5" fmla="*/ 3 h 608"/>
                  <a:gd name="T6" fmla="*/ 3 w 71"/>
                  <a:gd name="T7" fmla="*/ 608 h 608"/>
                  <a:gd name="T8" fmla="*/ 71 w 71"/>
                  <a:gd name="T9" fmla="*/ 608 h 608"/>
                  <a:gd name="T10" fmla="*/ 71 w 71"/>
                  <a:gd name="T11" fmla="*/ 3 h 608"/>
                  <a:gd name="T12" fmla="*/ 71 w 71"/>
                  <a:gd name="T13" fmla="*/ 3 h 608"/>
                  <a:gd name="T14" fmla="*/ 71 w 71"/>
                  <a:gd name="T15" fmla="*/ 0 h 608"/>
                  <a:gd name="T16" fmla="*/ 0 w 71"/>
                  <a:gd name="T17" fmla="*/ 0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608">
                    <a:moveTo>
                      <a:pt x="0" y="0"/>
                    </a:moveTo>
                    <a:lnTo>
                      <a:pt x="3" y="3"/>
                    </a:lnTo>
                    <a:lnTo>
                      <a:pt x="3" y="608"/>
                    </a:lnTo>
                    <a:lnTo>
                      <a:pt x="71" y="608"/>
                    </a:lnTo>
                    <a:lnTo>
                      <a:pt x="71" y="3"/>
                    </a:lnTo>
                    <a:lnTo>
                      <a:pt x="71"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5" name="Freeform 24"/>
              <p:cNvSpPr>
                <a:spLocks/>
              </p:cNvSpPr>
              <p:nvPr/>
            </p:nvSpPr>
            <p:spPr bwMode="auto">
              <a:xfrm>
                <a:off x="701" y="2555"/>
                <a:ext cx="51" cy="29"/>
              </a:xfrm>
              <a:custGeom>
                <a:avLst/>
                <a:gdLst>
                  <a:gd name="T0" fmla="*/ 0 w 51"/>
                  <a:gd name="T1" fmla="*/ 0 h 29"/>
                  <a:gd name="T2" fmla="*/ 0 w 51"/>
                  <a:gd name="T3" fmla="*/ 3 h 29"/>
                  <a:gd name="T4" fmla="*/ 3 w 51"/>
                  <a:gd name="T5" fmla="*/ 3 h 29"/>
                  <a:gd name="T6" fmla="*/ 3 w 51"/>
                  <a:gd name="T7" fmla="*/ 6 h 29"/>
                  <a:gd name="T8" fmla="*/ 9 w 51"/>
                  <a:gd name="T9" fmla="*/ 6 h 29"/>
                  <a:gd name="T10" fmla="*/ 9 w 51"/>
                  <a:gd name="T11" fmla="*/ 6 h 29"/>
                  <a:gd name="T12" fmla="*/ 12 w 51"/>
                  <a:gd name="T13" fmla="*/ 6 h 29"/>
                  <a:gd name="T14" fmla="*/ 12 w 51"/>
                  <a:gd name="T15" fmla="*/ 9 h 29"/>
                  <a:gd name="T16" fmla="*/ 14 w 51"/>
                  <a:gd name="T17" fmla="*/ 9 h 29"/>
                  <a:gd name="T18" fmla="*/ 14 w 51"/>
                  <a:gd name="T19" fmla="*/ 9 h 29"/>
                  <a:gd name="T20" fmla="*/ 17 w 51"/>
                  <a:gd name="T21" fmla="*/ 9 h 29"/>
                  <a:gd name="T22" fmla="*/ 17 w 51"/>
                  <a:gd name="T23" fmla="*/ 11 h 29"/>
                  <a:gd name="T24" fmla="*/ 20 w 51"/>
                  <a:gd name="T25" fmla="*/ 11 h 29"/>
                  <a:gd name="T26" fmla="*/ 20 w 51"/>
                  <a:gd name="T27" fmla="*/ 14 h 29"/>
                  <a:gd name="T28" fmla="*/ 23 w 51"/>
                  <a:gd name="T29" fmla="*/ 14 h 29"/>
                  <a:gd name="T30" fmla="*/ 23 w 51"/>
                  <a:gd name="T31" fmla="*/ 17 h 29"/>
                  <a:gd name="T32" fmla="*/ 26 w 51"/>
                  <a:gd name="T33" fmla="*/ 17 h 29"/>
                  <a:gd name="T34" fmla="*/ 26 w 51"/>
                  <a:gd name="T35" fmla="*/ 17 h 29"/>
                  <a:gd name="T36" fmla="*/ 29 w 51"/>
                  <a:gd name="T37" fmla="*/ 17 h 29"/>
                  <a:gd name="T38" fmla="*/ 31 w 51"/>
                  <a:gd name="T39" fmla="*/ 20 h 29"/>
                  <a:gd name="T40" fmla="*/ 34 w 51"/>
                  <a:gd name="T41" fmla="*/ 20 h 29"/>
                  <a:gd name="T42" fmla="*/ 34 w 51"/>
                  <a:gd name="T43" fmla="*/ 23 h 29"/>
                  <a:gd name="T44" fmla="*/ 37 w 51"/>
                  <a:gd name="T45" fmla="*/ 23 h 29"/>
                  <a:gd name="T46" fmla="*/ 37 w 51"/>
                  <a:gd name="T47" fmla="*/ 23 h 29"/>
                  <a:gd name="T48" fmla="*/ 40 w 51"/>
                  <a:gd name="T49" fmla="*/ 23 h 29"/>
                  <a:gd name="T50" fmla="*/ 40 w 51"/>
                  <a:gd name="T51" fmla="*/ 26 h 29"/>
                  <a:gd name="T52" fmla="*/ 43 w 51"/>
                  <a:gd name="T53" fmla="*/ 26 h 29"/>
                  <a:gd name="T54" fmla="*/ 45 w 51"/>
                  <a:gd name="T55" fmla="*/ 29 h 29"/>
                  <a:gd name="T56" fmla="*/ 48 w 51"/>
                  <a:gd name="T57" fmla="*/ 29 h 29"/>
                  <a:gd name="T58" fmla="*/ 48 w 51"/>
                  <a:gd name="T59" fmla="*/ 29 h 29"/>
                  <a:gd name="T60" fmla="*/ 51 w 51"/>
                  <a:gd name="T61" fmla="*/ 29 h 29"/>
                  <a:gd name="T62" fmla="*/ 51 w 51"/>
                  <a:gd name="T63" fmla="*/ 26 h 29"/>
                  <a:gd name="T64" fmla="*/ 48 w 51"/>
                  <a:gd name="T65" fmla="*/ 26 h 29"/>
                  <a:gd name="T66" fmla="*/ 48 w 51"/>
                  <a:gd name="T67" fmla="*/ 23 h 29"/>
                  <a:gd name="T68" fmla="*/ 48 w 51"/>
                  <a:gd name="T69" fmla="*/ 23 h 29"/>
                  <a:gd name="T70" fmla="*/ 48 w 51"/>
                  <a:gd name="T71" fmla="*/ 17 h 29"/>
                  <a:gd name="T72" fmla="*/ 45 w 51"/>
                  <a:gd name="T73" fmla="*/ 17 h 29"/>
                  <a:gd name="T74" fmla="*/ 45 w 51"/>
                  <a:gd name="T75" fmla="*/ 11 h 29"/>
                  <a:gd name="T76" fmla="*/ 45 w 51"/>
                  <a:gd name="T77" fmla="*/ 11 h 29"/>
                  <a:gd name="T78" fmla="*/ 45 w 51"/>
                  <a:gd name="T79" fmla="*/ 9 h 29"/>
                  <a:gd name="T80" fmla="*/ 43 w 51"/>
                  <a:gd name="T81" fmla="*/ 9 h 29"/>
                  <a:gd name="T82" fmla="*/ 43 w 51"/>
                  <a:gd name="T83" fmla="*/ 3 h 29"/>
                  <a:gd name="T84" fmla="*/ 43 w 51"/>
                  <a:gd name="T85" fmla="*/ 3 h 29"/>
                  <a:gd name="T86" fmla="*/ 43 w 51"/>
                  <a:gd name="T87" fmla="*/ 0 h 29"/>
                  <a:gd name="T88" fmla="*/ 0 w 51"/>
                  <a:gd name="T89" fmla="*/ 0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1" h="29">
                    <a:moveTo>
                      <a:pt x="0" y="0"/>
                    </a:moveTo>
                    <a:lnTo>
                      <a:pt x="0" y="3"/>
                    </a:lnTo>
                    <a:lnTo>
                      <a:pt x="3" y="3"/>
                    </a:lnTo>
                    <a:lnTo>
                      <a:pt x="3" y="6"/>
                    </a:lnTo>
                    <a:lnTo>
                      <a:pt x="9" y="6"/>
                    </a:lnTo>
                    <a:lnTo>
                      <a:pt x="12" y="6"/>
                    </a:lnTo>
                    <a:lnTo>
                      <a:pt x="12" y="9"/>
                    </a:lnTo>
                    <a:lnTo>
                      <a:pt x="14" y="9"/>
                    </a:lnTo>
                    <a:lnTo>
                      <a:pt x="17" y="9"/>
                    </a:lnTo>
                    <a:lnTo>
                      <a:pt x="17" y="11"/>
                    </a:lnTo>
                    <a:lnTo>
                      <a:pt x="20" y="11"/>
                    </a:lnTo>
                    <a:lnTo>
                      <a:pt x="20" y="14"/>
                    </a:lnTo>
                    <a:lnTo>
                      <a:pt x="23" y="14"/>
                    </a:lnTo>
                    <a:lnTo>
                      <a:pt x="23" y="17"/>
                    </a:lnTo>
                    <a:lnTo>
                      <a:pt x="26" y="17"/>
                    </a:lnTo>
                    <a:lnTo>
                      <a:pt x="29" y="17"/>
                    </a:lnTo>
                    <a:lnTo>
                      <a:pt x="31" y="20"/>
                    </a:lnTo>
                    <a:lnTo>
                      <a:pt x="34" y="20"/>
                    </a:lnTo>
                    <a:lnTo>
                      <a:pt x="34" y="23"/>
                    </a:lnTo>
                    <a:lnTo>
                      <a:pt x="37" y="23"/>
                    </a:lnTo>
                    <a:lnTo>
                      <a:pt x="40" y="23"/>
                    </a:lnTo>
                    <a:lnTo>
                      <a:pt x="40" y="26"/>
                    </a:lnTo>
                    <a:lnTo>
                      <a:pt x="43" y="26"/>
                    </a:lnTo>
                    <a:lnTo>
                      <a:pt x="45" y="29"/>
                    </a:lnTo>
                    <a:lnTo>
                      <a:pt x="48" y="29"/>
                    </a:lnTo>
                    <a:lnTo>
                      <a:pt x="51" y="29"/>
                    </a:lnTo>
                    <a:lnTo>
                      <a:pt x="51" y="26"/>
                    </a:lnTo>
                    <a:lnTo>
                      <a:pt x="48" y="26"/>
                    </a:lnTo>
                    <a:lnTo>
                      <a:pt x="48" y="23"/>
                    </a:lnTo>
                    <a:lnTo>
                      <a:pt x="48" y="17"/>
                    </a:lnTo>
                    <a:lnTo>
                      <a:pt x="45" y="17"/>
                    </a:lnTo>
                    <a:lnTo>
                      <a:pt x="45" y="11"/>
                    </a:lnTo>
                    <a:lnTo>
                      <a:pt x="45" y="9"/>
                    </a:lnTo>
                    <a:lnTo>
                      <a:pt x="43" y="9"/>
                    </a:lnTo>
                    <a:lnTo>
                      <a:pt x="43" y="3"/>
                    </a:lnTo>
                    <a:lnTo>
                      <a:pt x="43"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6" name="Freeform 25"/>
              <p:cNvSpPr>
                <a:spLocks/>
              </p:cNvSpPr>
              <p:nvPr/>
            </p:nvSpPr>
            <p:spPr bwMode="auto">
              <a:xfrm>
                <a:off x="566" y="2319"/>
                <a:ext cx="195" cy="853"/>
              </a:xfrm>
              <a:custGeom>
                <a:avLst/>
                <a:gdLst>
                  <a:gd name="T0" fmla="*/ 90 w 195"/>
                  <a:gd name="T1" fmla="*/ 0 h 853"/>
                  <a:gd name="T2" fmla="*/ 87 w 195"/>
                  <a:gd name="T3" fmla="*/ 5 h 853"/>
                  <a:gd name="T4" fmla="*/ 0 w 195"/>
                  <a:gd name="T5" fmla="*/ 262 h 853"/>
                  <a:gd name="T6" fmla="*/ 3 w 195"/>
                  <a:gd name="T7" fmla="*/ 271 h 853"/>
                  <a:gd name="T8" fmla="*/ 5 w 195"/>
                  <a:gd name="T9" fmla="*/ 271 h 853"/>
                  <a:gd name="T10" fmla="*/ 11 w 195"/>
                  <a:gd name="T11" fmla="*/ 271 h 853"/>
                  <a:gd name="T12" fmla="*/ 56 w 195"/>
                  <a:gd name="T13" fmla="*/ 239 h 853"/>
                  <a:gd name="T14" fmla="*/ 59 w 195"/>
                  <a:gd name="T15" fmla="*/ 239 h 853"/>
                  <a:gd name="T16" fmla="*/ 56 w 195"/>
                  <a:gd name="T17" fmla="*/ 847 h 853"/>
                  <a:gd name="T18" fmla="*/ 62 w 195"/>
                  <a:gd name="T19" fmla="*/ 850 h 853"/>
                  <a:gd name="T20" fmla="*/ 65 w 195"/>
                  <a:gd name="T21" fmla="*/ 850 h 853"/>
                  <a:gd name="T22" fmla="*/ 133 w 195"/>
                  <a:gd name="T23" fmla="*/ 850 h 853"/>
                  <a:gd name="T24" fmla="*/ 138 w 195"/>
                  <a:gd name="T25" fmla="*/ 847 h 853"/>
                  <a:gd name="T26" fmla="*/ 141 w 195"/>
                  <a:gd name="T27" fmla="*/ 844 h 853"/>
                  <a:gd name="T28" fmla="*/ 138 w 195"/>
                  <a:gd name="T29" fmla="*/ 236 h 853"/>
                  <a:gd name="T30" fmla="*/ 127 w 195"/>
                  <a:gd name="T31" fmla="*/ 242 h 853"/>
                  <a:gd name="T32" fmla="*/ 183 w 195"/>
                  <a:gd name="T33" fmla="*/ 271 h 853"/>
                  <a:gd name="T34" fmla="*/ 186 w 195"/>
                  <a:gd name="T35" fmla="*/ 271 h 853"/>
                  <a:gd name="T36" fmla="*/ 192 w 195"/>
                  <a:gd name="T37" fmla="*/ 268 h 853"/>
                  <a:gd name="T38" fmla="*/ 195 w 195"/>
                  <a:gd name="T39" fmla="*/ 265 h 853"/>
                  <a:gd name="T40" fmla="*/ 189 w 195"/>
                  <a:gd name="T41" fmla="*/ 256 h 853"/>
                  <a:gd name="T42" fmla="*/ 107 w 195"/>
                  <a:gd name="T43" fmla="*/ 3 h 853"/>
                  <a:gd name="T44" fmla="*/ 101 w 195"/>
                  <a:gd name="T45" fmla="*/ 0 h 853"/>
                  <a:gd name="T46" fmla="*/ 96 w 195"/>
                  <a:gd name="T47" fmla="*/ 17 h 853"/>
                  <a:gd name="T48" fmla="*/ 93 w 195"/>
                  <a:gd name="T49" fmla="*/ 11 h 853"/>
                  <a:gd name="T50" fmla="*/ 178 w 195"/>
                  <a:gd name="T51" fmla="*/ 268 h 853"/>
                  <a:gd name="T52" fmla="*/ 135 w 195"/>
                  <a:gd name="T53" fmla="*/ 227 h 853"/>
                  <a:gd name="T54" fmla="*/ 124 w 195"/>
                  <a:gd name="T55" fmla="*/ 230 h 853"/>
                  <a:gd name="T56" fmla="*/ 127 w 195"/>
                  <a:gd name="T57" fmla="*/ 242 h 853"/>
                  <a:gd name="T58" fmla="*/ 127 w 195"/>
                  <a:gd name="T59" fmla="*/ 844 h 853"/>
                  <a:gd name="T60" fmla="*/ 127 w 195"/>
                  <a:gd name="T61" fmla="*/ 838 h 853"/>
                  <a:gd name="T62" fmla="*/ 65 w 195"/>
                  <a:gd name="T63" fmla="*/ 835 h 853"/>
                  <a:gd name="T64" fmla="*/ 73 w 195"/>
                  <a:gd name="T65" fmla="*/ 844 h 853"/>
                  <a:gd name="T66" fmla="*/ 73 w 195"/>
                  <a:gd name="T67" fmla="*/ 236 h 853"/>
                  <a:gd name="T68" fmla="*/ 65 w 195"/>
                  <a:gd name="T69" fmla="*/ 227 h 853"/>
                  <a:gd name="T70" fmla="*/ 3 w 195"/>
                  <a:gd name="T71" fmla="*/ 256 h 853"/>
                  <a:gd name="T72" fmla="*/ 14 w 195"/>
                  <a:gd name="T73" fmla="*/ 262 h 853"/>
                  <a:gd name="T74" fmla="*/ 96 w 195"/>
                  <a:gd name="T75" fmla="*/ 17 h 8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5" h="853">
                    <a:moveTo>
                      <a:pt x="96" y="0"/>
                    </a:moveTo>
                    <a:lnTo>
                      <a:pt x="90" y="0"/>
                    </a:lnTo>
                    <a:lnTo>
                      <a:pt x="87" y="3"/>
                    </a:lnTo>
                    <a:lnTo>
                      <a:pt x="87" y="5"/>
                    </a:lnTo>
                    <a:lnTo>
                      <a:pt x="3" y="256"/>
                    </a:lnTo>
                    <a:lnTo>
                      <a:pt x="0" y="262"/>
                    </a:lnTo>
                    <a:lnTo>
                      <a:pt x="0" y="268"/>
                    </a:lnTo>
                    <a:lnTo>
                      <a:pt x="3" y="271"/>
                    </a:lnTo>
                    <a:lnTo>
                      <a:pt x="5" y="271"/>
                    </a:lnTo>
                    <a:lnTo>
                      <a:pt x="8" y="271"/>
                    </a:lnTo>
                    <a:lnTo>
                      <a:pt x="11" y="271"/>
                    </a:lnTo>
                    <a:lnTo>
                      <a:pt x="65" y="242"/>
                    </a:lnTo>
                    <a:lnTo>
                      <a:pt x="56" y="239"/>
                    </a:lnTo>
                    <a:lnTo>
                      <a:pt x="59" y="245"/>
                    </a:lnTo>
                    <a:lnTo>
                      <a:pt x="59" y="239"/>
                    </a:lnTo>
                    <a:lnTo>
                      <a:pt x="56" y="844"/>
                    </a:lnTo>
                    <a:lnTo>
                      <a:pt x="56" y="847"/>
                    </a:lnTo>
                    <a:lnTo>
                      <a:pt x="59" y="850"/>
                    </a:lnTo>
                    <a:lnTo>
                      <a:pt x="62" y="850"/>
                    </a:lnTo>
                    <a:lnTo>
                      <a:pt x="65" y="850"/>
                    </a:lnTo>
                    <a:lnTo>
                      <a:pt x="133" y="853"/>
                    </a:lnTo>
                    <a:lnTo>
                      <a:pt x="133" y="850"/>
                    </a:lnTo>
                    <a:lnTo>
                      <a:pt x="135" y="850"/>
                    </a:lnTo>
                    <a:lnTo>
                      <a:pt x="138" y="847"/>
                    </a:lnTo>
                    <a:lnTo>
                      <a:pt x="138" y="844"/>
                    </a:lnTo>
                    <a:lnTo>
                      <a:pt x="141" y="844"/>
                    </a:lnTo>
                    <a:lnTo>
                      <a:pt x="141" y="239"/>
                    </a:lnTo>
                    <a:lnTo>
                      <a:pt x="138" y="236"/>
                    </a:lnTo>
                    <a:lnTo>
                      <a:pt x="138" y="233"/>
                    </a:lnTo>
                    <a:lnTo>
                      <a:pt x="127" y="242"/>
                    </a:lnTo>
                    <a:lnTo>
                      <a:pt x="180" y="271"/>
                    </a:lnTo>
                    <a:lnTo>
                      <a:pt x="183" y="271"/>
                    </a:lnTo>
                    <a:lnTo>
                      <a:pt x="186" y="273"/>
                    </a:lnTo>
                    <a:lnTo>
                      <a:pt x="186" y="271"/>
                    </a:lnTo>
                    <a:lnTo>
                      <a:pt x="189" y="271"/>
                    </a:lnTo>
                    <a:lnTo>
                      <a:pt x="192" y="268"/>
                    </a:lnTo>
                    <a:lnTo>
                      <a:pt x="195" y="265"/>
                    </a:lnTo>
                    <a:lnTo>
                      <a:pt x="192" y="262"/>
                    </a:lnTo>
                    <a:lnTo>
                      <a:pt x="189" y="256"/>
                    </a:lnTo>
                    <a:lnTo>
                      <a:pt x="107" y="5"/>
                    </a:lnTo>
                    <a:lnTo>
                      <a:pt x="107" y="3"/>
                    </a:lnTo>
                    <a:lnTo>
                      <a:pt x="104" y="0"/>
                    </a:lnTo>
                    <a:lnTo>
                      <a:pt x="101" y="0"/>
                    </a:lnTo>
                    <a:lnTo>
                      <a:pt x="96" y="0"/>
                    </a:lnTo>
                    <a:lnTo>
                      <a:pt x="96" y="17"/>
                    </a:lnTo>
                    <a:lnTo>
                      <a:pt x="101" y="17"/>
                    </a:lnTo>
                    <a:lnTo>
                      <a:pt x="93" y="11"/>
                    </a:lnTo>
                    <a:lnTo>
                      <a:pt x="178" y="262"/>
                    </a:lnTo>
                    <a:lnTo>
                      <a:pt x="178" y="268"/>
                    </a:lnTo>
                    <a:lnTo>
                      <a:pt x="189" y="259"/>
                    </a:lnTo>
                    <a:lnTo>
                      <a:pt x="135" y="227"/>
                    </a:lnTo>
                    <a:lnTo>
                      <a:pt x="127" y="227"/>
                    </a:lnTo>
                    <a:lnTo>
                      <a:pt x="124" y="230"/>
                    </a:lnTo>
                    <a:lnTo>
                      <a:pt x="124" y="236"/>
                    </a:lnTo>
                    <a:lnTo>
                      <a:pt x="127" y="242"/>
                    </a:lnTo>
                    <a:lnTo>
                      <a:pt x="127" y="239"/>
                    </a:lnTo>
                    <a:lnTo>
                      <a:pt x="127" y="844"/>
                    </a:lnTo>
                    <a:lnTo>
                      <a:pt x="127" y="835"/>
                    </a:lnTo>
                    <a:lnTo>
                      <a:pt x="127" y="838"/>
                    </a:lnTo>
                    <a:lnTo>
                      <a:pt x="133" y="835"/>
                    </a:lnTo>
                    <a:lnTo>
                      <a:pt x="65" y="835"/>
                    </a:lnTo>
                    <a:lnTo>
                      <a:pt x="73" y="844"/>
                    </a:lnTo>
                    <a:lnTo>
                      <a:pt x="73" y="239"/>
                    </a:lnTo>
                    <a:lnTo>
                      <a:pt x="73" y="236"/>
                    </a:lnTo>
                    <a:lnTo>
                      <a:pt x="65" y="227"/>
                    </a:lnTo>
                    <a:lnTo>
                      <a:pt x="56" y="227"/>
                    </a:lnTo>
                    <a:lnTo>
                      <a:pt x="3" y="256"/>
                    </a:lnTo>
                    <a:lnTo>
                      <a:pt x="14" y="265"/>
                    </a:lnTo>
                    <a:lnTo>
                      <a:pt x="14" y="262"/>
                    </a:lnTo>
                    <a:lnTo>
                      <a:pt x="101" y="11"/>
                    </a:lnTo>
                    <a:lnTo>
                      <a:pt x="96" y="17"/>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7" name="Freeform 26"/>
              <p:cNvSpPr>
                <a:spLocks/>
              </p:cNvSpPr>
              <p:nvPr/>
            </p:nvSpPr>
            <p:spPr bwMode="auto">
              <a:xfrm>
                <a:off x="2178" y="2546"/>
                <a:ext cx="87" cy="116"/>
              </a:xfrm>
              <a:custGeom>
                <a:avLst/>
                <a:gdLst>
                  <a:gd name="T0" fmla="*/ 42 w 87"/>
                  <a:gd name="T1" fmla="*/ 0 h 116"/>
                  <a:gd name="T2" fmla="*/ 42 w 87"/>
                  <a:gd name="T3" fmla="*/ 9 h 116"/>
                  <a:gd name="T4" fmla="*/ 39 w 87"/>
                  <a:gd name="T5" fmla="*/ 12 h 116"/>
                  <a:gd name="T6" fmla="*/ 36 w 87"/>
                  <a:gd name="T7" fmla="*/ 20 h 116"/>
                  <a:gd name="T8" fmla="*/ 33 w 87"/>
                  <a:gd name="T9" fmla="*/ 26 h 116"/>
                  <a:gd name="T10" fmla="*/ 33 w 87"/>
                  <a:gd name="T11" fmla="*/ 32 h 116"/>
                  <a:gd name="T12" fmla="*/ 31 w 87"/>
                  <a:gd name="T13" fmla="*/ 38 h 116"/>
                  <a:gd name="T14" fmla="*/ 28 w 87"/>
                  <a:gd name="T15" fmla="*/ 44 h 116"/>
                  <a:gd name="T16" fmla="*/ 25 w 87"/>
                  <a:gd name="T17" fmla="*/ 46 h 116"/>
                  <a:gd name="T18" fmla="*/ 25 w 87"/>
                  <a:gd name="T19" fmla="*/ 55 h 116"/>
                  <a:gd name="T20" fmla="*/ 19 w 87"/>
                  <a:gd name="T21" fmla="*/ 61 h 116"/>
                  <a:gd name="T22" fmla="*/ 19 w 87"/>
                  <a:gd name="T23" fmla="*/ 67 h 116"/>
                  <a:gd name="T24" fmla="*/ 16 w 87"/>
                  <a:gd name="T25" fmla="*/ 69 h 116"/>
                  <a:gd name="T26" fmla="*/ 14 w 87"/>
                  <a:gd name="T27" fmla="*/ 78 h 116"/>
                  <a:gd name="T28" fmla="*/ 11 w 87"/>
                  <a:gd name="T29" fmla="*/ 84 h 116"/>
                  <a:gd name="T30" fmla="*/ 11 w 87"/>
                  <a:gd name="T31" fmla="*/ 90 h 116"/>
                  <a:gd name="T32" fmla="*/ 8 w 87"/>
                  <a:gd name="T33" fmla="*/ 95 h 116"/>
                  <a:gd name="T34" fmla="*/ 5 w 87"/>
                  <a:gd name="T35" fmla="*/ 104 h 116"/>
                  <a:gd name="T36" fmla="*/ 2 w 87"/>
                  <a:gd name="T37" fmla="*/ 107 h 116"/>
                  <a:gd name="T38" fmla="*/ 2 w 87"/>
                  <a:gd name="T39" fmla="*/ 113 h 116"/>
                  <a:gd name="T40" fmla="*/ 2 w 87"/>
                  <a:gd name="T41" fmla="*/ 116 h 116"/>
                  <a:gd name="T42" fmla="*/ 5 w 87"/>
                  <a:gd name="T43" fmla="*/ 113 h 116"/>
                  <a:gd name="T44" fmla="*/ 11 w 87"/>
                  <a:gd name="T45" fmla="*/ 113 h 116"/>
                  <a:gd name="T46" fmla="*/ 14 w 87"/>
                  <a:gd name="T47" fmla="*/ 110 h 116"/>
                  <a:gd name="T48" fmla="*/ 19 w 87"/>
                  <a:gd name="T49" fmla="*/ 107 h 116"/>
                  <a:gd name="T50" fmla="*/ 25 w 87"/>
                  <a:gd name="T51" fmla="*/ 104 h 116"/>
                  <a:gd name="T52" fmla="*/ 84 w 87"/>
                  <a:gd name="T53" fmla="*/ 101 h 116"/>
                  <a:gd name="T54" fmla="*/ 84 w 87"/>
                  <a:gd name="T55" fmla="*/ 93 h 116"/>
                  <a:gd name="T56" fmla="*/ 81 w 87"/>
                  <a:gd name="T57" fmla="*/ 90 h 116"/>
                  <a:gd name="T58" fmla="*/ 79 w 87"/>
                  <a:gd name="T59" fmla="*/ 81 h 116"/>
                  <a:gd name="T60" fmla="*/ 76 w 87"/>
                  <a:gd name="T61" fmla="*/ 78 h 116"/>
                  <a:gd name="T62" fmla="*/ 76 w 87"/>
                  <a:gd name="T63" fmla="*/ 69 h 116"/>
                  <a:gd name="T64" fmla="*/ 70 w 87"/>
                  <a:gd name="T65" fmla="*/ 67 h 116"/>
                  <a:gd name="T66" fmla="*/ 70 w 87"/>
                  <a:gd name="T67" fmla="*/ 58 h 116"/>
                  <a:gd name="T68" fmla="*/ 67 w 87"/>
                  <a:gd name="T69" fmla="*/ 55 h 116"/>
                  <a:gd name="T70" fmla="*/ 64 w 87"/>
                  <a:gd name="T71" fmla="*/ 46 h 116"/>
                  <a:gd name="T72" fmla="*/ 62 w 87"/>
                  <a:gd name="T73" fmla="*/ 41 h 116"/>
                  <a:gd name="T74" fmla="*/ 62 w 87"/>
                  <a:gd name="T75" fmla="*/ 35 h 116"/>
                  <a:gd name="T76" fmla="*/ 59 w 87"/>
                  <a:gd name="T77" fmla="*/ 29 h 116"/>
                  <a:gd name="T78" fmla="*/ 56 w 87"/>
                  <a:gd name="T79" fmla="*/ 20 h 116"/>
                  <a:gd name="T80" fmla="*/ 53 w 87"/>
                  <a:gd name="T81" fmla="*/ 18 h 116"/>
                  <a:gd name="T82" fmla="*/ 53 w 87"/>
                  <a:gd name="T83" fmla="*/ 9 h 116"/>
                  <a:gd name="T84" fmla="*/ 50 w 87"/>
                  <a:gd name="T85" fmla="*/ 6 h 116"/>
                  <a:gd name="T86" fmla="*/ 48 w 87"/>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116">
                    <a:moveTo>
                      <a:pt x="45" y="0"/>
                    </a:moveTo>
                    <a:lnTo>
                      <a:pt x="45" y="0"/>
                    </a:lnTo>
                    <a:lnTo>
                      <a:pt x="42" y="0"/>
                    </a:lnTo>
                    <a:lnTo>
                      <a:pt x="42" y="6"/>
                    </a:lnTo>
                    <a:lnTo>
                      <a:pt x="42" y="9"/>
                    </a:lnTo>
                    <a:lnTo>
                      <a:pt x="39" y="9"/>
                    </a:lnTo>
                    <a:lnTo>
                      <a:pt x="39" y="12"/>
                    </a:lnTo>
                    <a:lnTo>
                      <a:pt x="39" y="18"/>
                    </a:lnTo>
                    <a:lnTo>
                      <a:pt x="36" y="18"/>
                    </a:lnTo>
                    <a:lnTo>
                      <a:pt x="36" y="20"/>
                    </a:lnTo>
                    <a:lnTo>
                      <a:pt x="36" y="26"/>
                    </a:lnTo>
                    <a:lnTo>
                      <a:pt x="33" y="26"/>
                    </a:lnTo>
                    <a:lnTo>
                      <a:pt x="33" y="29"/>
                    </a:lnTo>
                    <a:lnTo>
                      <a:pt x="33" y="32"/>
                    </a:lnTo>
                    <a:lnTo>
                      <a:pt x="31" y="32"/>
                    </a:lnTo>
                    <a:lnTo>
                      <a:pt x="31" y="38"/>
                    </a:lnTo>
                    <a:lnTo>
                      <a:pt x="31" y="41"/>
                    </a:lnTo>
                    <a:lnTo>
                      <a:pt x="28" y="41"/>
                    </a:lnTo>
                    <a:lnTo>
                      <a:pt x="28" y="44"/>
                    </a:lnTo>
                    <a:lnTo>
                      <a:pt x="28" y="46"/>
                    </a:lnTo>
                    <a:lnTo>
                      <a:pt x="25" y="46"/>
                    </a:lnTo>
                    <a:lnTo>
                      <a:pt x="25" y="52"/>
                    </a:lnTo>
                    <a:lnTo>
                      <a:pt x="25" y="55"/>
                    </a:lnTo>
                    <a:lnTo>
                      <a:pt x="22" y="55"/>
                    </a:lnTo>
                    <a:lnTo>
                      <a:pt x="22" y="61"/>
                    </a:lnTo>
                    <a:lnTo>
                      <a:pt x="19" y="61"/>
                    </a:lnTo>
                    <a:lnTo>
                      <a:pt x="19" y="64"/>
                    </a:lnTo>
                    <a:lnTo>
                      <a:pt x="19" y="67"/>
                    </a:lnTo>
                    <a:lnTo>
                      <a:pt x="16" y="67"/>
                    </a:lnTo>
                    <a:lnTo>
                      <a:pt x="16" y="69"/>
                    </a:lnTo>
                    <a:lnTo>
                      <a:pt x="16" y="75"/>
                    </a:lnTo>
                    <a:lnTo>
                      <a:pt x="14" y="75"/>
                    </a:lnTo>
                    <a:lnTo>
                      <a:pt x="14" y="78"/>
                    </a:lnTo>
                    <a:lnTo>
                      <a:pt x="14" y="84"/>
                    </a:lnTo>
                    <a:lnTo>
                      <a:pt x="11" y="84"/>
                    </a:lnTo>
                    <a:lnTo>
                      <a:pt x="11" y="87"/>
                    </a:lnTo>
                    <a:lnTo>
                      <a:pt x="11" y="90"/>
                    </a:lnTo>
                    <a:lnTo>
                      <a:pt x="8" y="90"/>
                    </a:lnTo>
                    <a:lnTo>
                      <a:pt x="8" y="95"/>
                    </a:lnTo>
                    <a:lnTo>
                      <a:pt x="8" y="98"/>
                    </a:lnTo>
                    <a:lnTo>
                      <a:pt x="5" y="98"/>
                    </a:lnTo>
                    <a:lnTo>
                      <a:pt x="5" y="104"/>
                    </a:lnTo>
                    <a:lnTo>
                      <a:pt x="5" y="107"/>
                    </a:lnTo>
                    <a:lnTo>
                      <a:pt x="2" y="107"/>
                    </a:lnTo>
                    <a:lnTo>
                      <a:pt x="2" y="110"/>
                    </a:lnTo>
                    <a:lnTo>
                      <a:pt x="2" y="113"/>
                    </a:lnTo>
                    <a:lnTo>
                      <a:pt x="0" y="113"/>
                    </a:lnTo>
                    <a:lnTo>
                      <a:pt x="0" y="116"/>
                    </a:lnTo>
                    <a:lnTo>
                      <a:pt x="2" y="116"/>
                    </a:lnTo>
                    <a:lnTo>
                      <a:pt x="5" y="116"/>
                    </a:lnTo>
                    <a:lnTo>
                      <a:pt x="5" y="113"/>
                    </a:lnTo>
                    <a:lnTo>
                      <a:pt x="8" y="113"/>
                    </a:lnTo>
                    <a:lnTo>
                      <a:pt x="11" y="113"/>
                    </a:lnTo>
                    <a:lnTo>
                      <a:pt x="11" y="110"/>
                    </a:lnTo>
                    <a:lnTo>
                      <a:pt x="14" y="110"/>
                    </a:lnTo>
                    <a:lnTo>
                      <a:pt x="16" y="110"/>
                    </a:lnTo>
                    <a:lnTo>
                      <a:pt x="16" y="107"/>
                    </a:lnTo>
                    <a:lnTo>
                      <a:pt x="19" y="107"/>
                    </a:lnTo>
                    <a:lnTo>
                      <a:pt x="25" y="107"/>
                    </a:lnTo>
                    <a:lnTo>
                      <a:pt x="25" y="104"/>
                    </a:lnTo>
                    <a:lnTo>
                      <a:pt x="87" y="104"/>
                    </a:lnTo>
                    <a:lnTo>
                      <a:pt x="87" y="101"/>
                    </a:lnTo>
                    <a:lnTo>
                      <a:pt x="84" y="101"/>
                    </a:lnTo>
                    <a:lnTo>
                      <a:pt x="84" y="98"/>
                    </a:lnTo>
                    <a:lnTo>
                      <a:pt x="84" y="93"/>
                    </a:lnTo>
                    <a:lnTo>
                      <a:pt x="81" y="93"/>
                    </a:lnTo>
                    <a:lnTo>
                      <a:pt x="81" y="90"/>
                    </a:lnTo>
                    <a:lnTo>
                      <a:pt x="81" y="87"/>
                    </a:lnTo>
                    <a:lnTo>
                      <a:pt x="79" y="87"/>
                    </a:lnTo>
                    <a:lnTo>
                      <a:pt x="79" y="81"/>
                    </a:lnTo>
                    <a:lnTo>
                      <a:pt x="79" y="78"/>
                    </a:lnTo>
                    <a:lnTo>
                      <a:pt x="76" y="78"/>
                    </a:lnTo>
                    <a:lnTo>
                      <a:pt x="76" y="72"/>
                    </a:lnTo>
                    <a:lnTo>
                      <a:pt x="76" y="69"/>
                    </a:lnTo>
                    <a:lnTo>
                      <a:pt x="73" y="69"/>
                    </a:lnTo>
                    <a:lnTo>
                      <a:pt x="73" y="67"/>
                    </a:lnTo>
                    <a:lnTo>
                      <a:pt x="70" y="67"/>
                    </a:lnTo>
                    <a:lnTo>
                      <a:pt x="70" y="61"/>
                    </a:lnTo>
                    <a:lnTo>
                      <a:pt x="70" y="58"/>
                    </a:lnTo>
                    <a:lnTo>
                      <a:pt x="70" y="55"/>
                    </a:lnTo>
                    <a:lnTo>
                      <a:pt x="67" y="55"/>
                    </a:lnTo>
                    <a:lnTo>
                      <a:pt x="67" y="49"/>
                    </a:lnTo>
                    <a:lnTo>
                      <a:pt x="64" y="49"/>
                    </a:lnTo>
                    <a:lnTo>
                      <a:pt x="64" y="46"/>
                    </a:lnTo>
                    <a:lnTo>
                      <a:pt x="64" y="41"/>
                    </a:lnTo>
                    <a:lnTo>
                      <a:pt x="62" y="41"/>
                    </a:lnTo>
                    <a:lnTo>
                      <a:pt x="62" y="38"/>
                    </a:lnTo>
                    <a:lnTo>
                      <a:pt x="62" y="35"/>
                    </a:lnTo>
                    <a:lnTo>
                      <a:pt x="59" y="35"/>
                    </a:lnTo>
                    <a:lnTo>
                      <a:pt x="59" y="29"/>
                    </a:lnTo>
                    <a:lnTo>
                      <a:pt x="59" y="26"/>
                    </a:lnTo>
                    <a:lnTo>
                      <a:pt x="56" y="26"/>
                    </a:lnTo>
                    <a:lnTo>
                      <a:pt x="56" y="20"/>
                    </a:lnTo>
                    <a:lnTo>
                      <a:pt x="56" y="18"/>
                    </a:lnTo>
                    <a:lnTo>
                      <a:pt x="53" y="18"/>
                    </a:lnTo>
                    <a:lnTo>
                      <a:pt x="53" y="15"/>
                    </a:lnTo>
                    <a:lnTo>
                      <a:pt x="53" y="9"/>
                    </a:lnTo>
                    <a:lnTo>
                      <a:pt x="50" y="9"/>
                    </a:lnTo>
                    <a:lnTo>
                      <a:pt x="50" y="6"/>
                    </a:lnTo>
                    <a:lnTo>
                      <a:pt x="50" y="0"/>
                    </a:lnTo>
                    <a:lnTo>
                      <a:pt x="48" y="0"/>
                    </a:lnTo>
                    <a:lnTo>
                      <a:pt x="4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8" name="Freeform 27"/>
              <p:cNvSpPr>
                <a:spLocks/>
              </p:cNvSpPr>
              <p:nvPr/>
            </p:nvSpPr>
            <p:spPr bwMode="auto">
              <a:xfrm>
                <a:off x="2206" y="2650"/>
                <a:ext cx="36" cy="280"/>
              </a:xfrm>
              <a:custGeom>
                <a:avLst/>
                <a:gdLst>
                  <a:gd name="T0" fmla="*/ 0 w 36"/>
                  <a:gd name="T1" fmla="*/ 0 h 280"/>
                  <a:gd name="T2" fmla="*/ 0 w 36"/>
                  <a:gd name="T3" fmla="*/ 3 h 280"/>
                  <a:gd name="T4" fmla="*/ 3 w 36"/>
                  <a:gd name="T5" fmla="*/ 3 h 280"/>
                  <a:gd name="T6" fmla="*/ 3 w 36"/>
                  <a:gd name="T7" fmla="*/ 141 h 280"/>
                  <a:gd name="T8" fmla="*/ 0 w 36"/>
                  <a:gd name="T9" fmla="*/ 141 h 280"/>
                  <a:gd name="T10" fmla="*/ 0 w 36"/>
                  <a:gd name="T11" fmla="*/ 280 h 280"/>
                  <a:gd name="T12" fmla="*/ 36 w 36"/>
                  <a:gd name="T13" fmla="*/ 280 h 280"/>
                  <a:gd name="T14" fmla="*/ 36 w 36"/>
                  <a:gd name="T15" fmla="*/ 0 h 280"/>
                  <a:gd name="T16" fmla="*/ 0 w 36"/>
                  <a:gd name="T17" fmla="*/ 0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0">
                    <a:moveTo>
                      <a:pt x="0" y="0"/>
                    </a:moveTo>
                    <a:lnTo>
                      <a:pt x="0" y="3"/>
                    </a:lnTo>
                    <a:lnTo>
                      <a:pt x="3" y="3"/>
                    </a:lnTo>
                    <a:lnTo>
                      <a:pt x="3" y="141"/>
                    </a:lnTo>
                    <a:lnTo>
                      <a:pt x="0" y="141"/>
                    </a:lnTo>
                    <a:lnTo>
                      <a:pt x="0" y="280"/>
                    </a:lnTo>
                    <a:lnTo>
                      <a:pt x="36" y="280"/>
                    </a:lnTo>
                    <a:lnTo>
                      <a:pt x="36"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9" name="Freeform 28"/>
              <p:cNvSpPr>
                <a:spLocks/>
              </p:cNvSpPr>
              <p:nvPr/>
            </p:nvSpPr>
            <p:spPr bwMode="auto">
              <a:xfrm>
                <a:off x="2245" y="2650"/>
                <a:ext cx="23" cy="12"/>
              </a:xfrm>
              <a:custGeom>
                <a:avLst/>
                <a:gdLst>
                  <a:gd name="T0" fmla="*/ 0 w 23"/>
                  <a:gd name="T1" fmla="*/ 0 h 12"/>
                  <a:gd name="T2" fmla="*/ 0 w 23"/>
                  <a:gd name="T3" fmla="*/ 3 h 12"/>
                  <a:gd name="T4" fmla="*/ 3 w 23"/>
                  <a:gd name="T5" fmla="*/ 3 h 12"/>
                  <a:gd name="T6" fmla="*/ 3 w 23"/>
                  <a:gd name="T7" fmla="*/ 3 h 12"/>
                  <a:gd name="T8" fmla="*/ 6 w 23"/>
                  <a:gd name="T9" fmla="*/ 3 h 12"/>
                  <a:gd name="T10" fmla="*/ 6 w 23"/>
                  <a:gd name="T11" fmla="*/ 6 h 12"/>
                  <a:gd name="T12" fmla="*/ 9 w 23"/>
                  <a:gd name="T13" fmla="*/ 6 h 12"/>
                  <a:gd name="T14" fmla="*/ 9 w 23"/>
                  <a:gd name="T15" fmla="*/ 6 h 12"/>
                  <a:gd name="T16" fmla="*/ 12 w 23"/>
                  <a:gd name="T17" fmla="*/ 6 h 12"/>
                  <a:gd name="T18" fmla="*/ 12 w 23"/>
                  <a:gd name="T19" fmla="*/ 9 h 12"/>
                  <a:gd name="T20" fmla="*/ 14 w 23"/>
                  <a:gd name="T21" fmla="*/ 9 h 12"/>
                  <a:gd name="T22" fmla="*/ 14 w 23"/>
                  <a:gd name="T23" fmla="*/ 9 h 12"/>
                  <a:gd name="T24" fmla="*/ 17 w 23"/>
                  <a:gd name="T25" fmla="*/ 9 h 12"/>
                  <a:gd name="T26" fmla="*/ 17 w 23"/>
                  <a:gd name="T27" fmla="*/ 12 h 12"/>
                  <a:gd name="T28" fmla="*/ 20 w 23"/>
                  <a:gd name="T29" fmla="*/ 12 h 12"/>
                  <a:gd name="T30" fmla="*/ 20 w 23"/>
                  <a:gd name="T31" fmla="*/ 12 h 12"/>
                  <a:gd name="T32" fmla="*/ 23 w 23"/>
                  <a:gd name="T33" fmla="*/ 12 h 12"/>
                  <a:gd name="T34" fmla="*/ 23 w 23"/>
                  <a:gd name="T35" fmla="*/ 9 h 12"/>
                  <a:gd name="T36" fmla="*/ 23 w 23"/>
                  <a:gd name="T37" fmla="*/ 9 h 12"/>
                  <a:gd name="T38" fmla="*/ 23 w 23"/>
                  <a:gd name="T39" fmla="*/ 6 h 12"/>
                  <a:gd name="T40" fmla="*/ 20 w 23"/>
                  <a:gd name="T41" fmla="*/ 6 h 12"/>
                  <a:gd name="T42" fmla="*/ 20 w 23"/>
                  <a:gd name="T43" fmla="*/ 3 h 12"/>
                  <a:gd name="T44" fmla="*/ 20 w 23"/>
                  <a:gd name="T45" fmla="*/ 3 h 12"/>
                  <a:gd name="T46" fmla="*/ 20 w 23"/>
                  <a:gd name="T47" fmla="*/ 0 h 12"/>
                  <a:gd name="T48" fmla="*/ 0 w 23"/>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 h="12">
                    <a:moveTo>
                      <a:pt x="0" y="0"/>
                    </a:moveTo>
                    <a:lnTo>
                      <a:pt x="0" y="3"/>
                    </a:lnTo>
                    <a:lnTo>
                      <a:pt x="3" y="3"/>
                    </a:lnTo>
                    <a:lnTo>
                      <a:pt x="6" y="3"/>
                    </a:lnTo>
                    <a:lnTo>
                      <a:pt x="6" y="6"/>
                    </a:lnTo>
                    <a:lnTo>
                      <a:pt x="9" y="6"/>
                    </a:lnTo>
                    <a:lnTo>
                      <a:pt x="12" y="6"/>
                    </a:lnTo>
                    <a:lnTo>
                      <a:pt x="12" y="9"/>
                    </a:lnTo>
                    <a:lnTo>
                      <a:pt x="14" y="9"/>
                    </a:lnTo>
                    <a:lnTo>
                      <a:pt x="17" y="9"/>
                    </a:lnTo>
                    <a:lnTo>
                      <a:pt x="17" y="12"/>
                    </a:lnTo>
                    <a:lnTo>
                      <a:pt x="20" y="12"/>
                    </a:lnTo>
                    <a:lnTo>
                      <a:pt x="23" y="12"/>
                    </a:lnTo>
                    <a:lnTo>
                      <a:pt x="23" y="9"/>
                    </a:lnTo>
                    <a:lnTo>
                      <a:pt x="23" y="6"/>
                    </a:lnTo>
                    <a:lnTo>
                      <a:pt x="20" y="6"/>
                    </a:lnTo>
                    <a:lnTo>
                      <a:pt x="20" y="3"/>
                    </a:lnTo>
                    <a:lnTo>
                      <a:pt x="2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0" name="Freeform 29"/>
              <p:cNvSpPr>
                <a:spLocks/>
              </p:cNvSpPr>
              <p:nvPr/>
            </p:nvSpPr>
            <p:spPr bwMode="auto">
              <a:xfrm>
                <a:off x="2169" y="2538"/>
                <a:ext cx="107" cy="397"/>
              </a:xfrm>
              <a:custGeom>
                <a:avLst/>
                <a:gdLst>
                  <a:gd name="T0" fmla="*/ 48 w 107"/>
                  <a:gd name="T1" fmla="*/ 0 h 397"/>
                  <a:gd name="T2" fmla="*/ 45 w 107"/>
                  <a:gd name="T3" fmla="*/ 3 h 397"/>
                  <a:gd name="T4" fmla="*/ 0 w 107"/>
                  <a:gd name="T5" fmla="*/ 126 h 397"/>
                  <a:gd name="T6" fmla="*/ 6 w 107"/>
                  <a:gd name="T7" fmla="*/ 129 h 397"/>
                  <a:gd name="T8" fmla="*/ 11 w 107"/>
                  <a:gd name="T9" fmla="*/ 129 h 397"/>
                  <a:gd name="T10" fmla="*/ 40 w 107"/>
                  <a:gd name="T11" fmla="*/ 118 h 397"/>
                  <a:gd name="T12" fmla="*/ 34 w 107"/>
                  <a:gd name="T13" fmla="*/ 118 h 397"/>
                  <a:gd name="T14" fmla="*/ 28 w 107"/>
                  <a:gd name="T15" fmla="*/ 392 h 397"/>
                  <a:gd name="T16" fmla="*/ 34 w 107"/>
                  <a:gd name="T17" fmla="*/ 397 h 397"/>
                  <a:gd name="T18" fmla="*/ 37 w 107"/>
                  <a:gd name="T19" fmla="*/ 397 h 397"/>
                  <a:gd name="T20" fmla="*/ 73 w 107"/>
                  <a:gd name="T21" fmla="*/ 397 h 397"/>
                  <a:gd name="T22" fmla="*/ 79 w 107"/>
                  <a:gd name="T23" fmla="*/ 394 h 397"/>
                  <a:gd name="T24" fmla="*/ 79 w 107"/>
                  <a:gd name="T25" fmla="*/ 392 h 397"/>
                  <a:gd name="T26" fmla="*/ 68 w 107"/>
                  <a:gd name="T27" fmla="*/ 118 h 397"/>
                  <a:gd name="T28" fmla="*/ 99 w 107"/>
                  <a:gd name="T29" fmla="*/ 132 h 397"/>
                  <a:gd name="T30" fmla="*/ 102 w 107"/>
                  <a:gd name="T31" fmla="*/ 129 h 397"/>
                  <a:gd name="T32" fmla="*/ 107 w 107"/>
                  <a:gd name="T33" fmla="*/ 126 h 397"/>
                  <a:gd name="T34" fmla="*/ 107 w 107"/>
                  <a:gd name="T35" fmla="*/ 121 h 397"/>
                  <a:gd name="T36" fmla="*/ 62 w 107"/>
                  <a:gd name="T37" fmla="*/ 3 h 397"/>
                  <a:gd name="T38" fmla="*/ 57 w 107"/>
                  <a:gd name="T39" fmla="*/ 0 h 397"/>
                  <a:gd name="T40" fmla="*/ 54 w 107"/>
                  <a:gd name="T41" fmla="*/ 14 h 397"/>
                  <a:gd name="T42" fmla="*/ 48 w 107"/>
                  <a:gd name="T43" fmla="*/ 8 h 397"/>
                  <a:gd name="T44" fmla="*/ 93 w 107"/>
                  <a:gd name="T45" fmla="*/ 124 h 397"/>
                  <a:gd name="T46" fmla="*/ 105 w 107"/>
                  <a:gd name="T47" fmla="*/ 118 h 397"/>
                  <a:gd name="T48" fmla="*/ 68 w 107"/>
                  <a:gd name="T49" fmla="*/ 103 h 397"/>
                  <a:gd name="T50" fmla="*/ 65 w 107"/>
                  <a:gd name="T51" fmla="*/ 392 h 397"/>
                  <a:gd name="T52" fmla="*/ 37 w 107"/>
                  <a:gd name="T53" fmla="*/ 383 h 397"/>
                  <a:gd name="T54" fmla="*/ 45 w 107"/>
                  <a:gd name="T55" fmla="*/ 115 h 397"/>
                  <a:gd name="T56" fmla="*/ 45 w 107"/>
                  <a:gd name="T57" fmla="*/ 109 h 397"/>
                  <a:gd name="T58" fmla="*/ 31 w 107"/>
                  <a:gd name="T59" fmla="*/ 103 h 397"/>
                  <a:gd name="T60" fmla="*/ 17 w 107"/>
                  <a:gd name="T61" fmla="*/ 124 h 397"/>
                  <a:gd name="T62" fmla="*/ 14 w 107"/>
                  <a:gd name="T63" fmla="*/ 124 h 397"/>
                  <a:gd name="T64" fmla="*/ 54 w 107"/>
                  <a:gd name="T65" fmla="*/ 14 h 3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7" h="397">
                    <a:moveTo>
                      <a:pt x="54" y="0"/>
                    </a:moveTo>
                    <a:lnTo>
                      <a:pt x="48" y="0"/>
                    </a:lnTo>
                    <a:lnTo>
                      <a:pt x="45" y="3"/>
                    </a:lnTo>
                    <a:lnTo>
                      <a:pt x="0" y="121"/>
                    </a:lnTo>
                    <a:lnTo>
                      <a:pt x="0" y="126"/>
                    </a:lnTo>
                    <a:lnTo>
                      <a:pt x="3" y="129"/>
                    </a:lnTo>
                    <a:lnTo>
                      <a:pt x="6" y="129"/>
                    </a:lnTo>
                    <a:lnTo>
                      <a:pt x="9" y="132"/>
                    </a:lnTo>
                    <a:lnTo>
                      <a:pt x="11" y="129"/>
                    </a:lnTo>
                    <a:lnTo>
                      <a:pt x="40" y="118"/>
                    </a:lnTo>
                    <a:lnTo>
                      <a:pt x="28" y="115"/>
                    </a:lnTo>
                    <a:lnTo>
                      <a:pt x="34" y="118"/>
                    </a:lnTo>
                    <a:lnTo>
                      <a:pt x="31" y="115"/>
                    </a:lnTo>
                    <a:lnTo>
                      <a:pt x="28" y="392"/>
                    </a:lnTo>
                    <a:lnTo>
                      <a:pt x="28" y="394"/>
                    </a:lnTo>
                    <a:lnTo>
                      <a:pt x="34" y="397"/>
                    </a:lnTo>
                    <a:lnTo>
                      <a:pt x="37" y="397"/>
                    </a:lnTo>
                    <a:lnTo>
                      <a:pt x="73" y="397"/>
                    </a:lnTo>
                    <a:lnTo>
                      <a:pt x="76" y="397"/>
                    </a:lnTo>
                    <a:lnTo>
                      <a:pt x="79" y="394"/>
                    </a:lnTo>
                    <a:lnTo>
                      <a:pt x="79" y="392"/>
                    </a:lnTo>
                    <a:lnTo>
                      <a:pt x="79" y="112"/>
                    </a:lnTo>
                    <a:lnTo>
                      <a:pt x="68" y="118"/>
                    </a:lnTo>
                    <a:lnTo>
                      <a:pt x="96" y="129"/>
                    </a:lnTo>
                    <a:lnTo>
                      <a:pt x="99" y="132"/>
                    </a:lnTo>
                    <a:lnTo>
                      <a:pt x="102" y="129"/>
                    </a:lnTo>
                    <a:lnTo>
                      <a:pt x="105" y="129"/>
                    </a:lnTo>
                    <a:lnTo>
                      <a:pt x="107" y="126"/>
                    </a:lnTo>
                    <a:lnTo>
                      <a:pt x="107" y="124"/>
                    </a:lnTo>
                    <a:lnTo>
                      <a:pt x="107" y="121"/>
                    </a:lnTo>
                    <a:lnTo>
                      <a:pt x="62" y="3"/>
                    </a:lnTo>
                    <a:lnTo>
                      <a:pt x="59" y="0"/>
                    </a:lnTo>
                    <a:lnTo>
                      <a:pt x="57" y="0"/>
                    </a:lnTo>
                    <a:lnTo>
                      <a:pt x="54" y="0"/>
                    </a:lnTo>
                    <a:lnTo>
                      <a:pt x="54" y="14"/>
                    </a:lnTo>
                    <a:lnTo>
                      <a:pt x="57" y="14"/>
                    </a:lnTo>
                    <a:lnTo>
                      <a:pt x="48" y="8"/>
                    </a:lnTo>
                    <a:lnTo>
                      <a:pt x="93" y="124"/>
                    </a:lnTo>
                    <a:lnTo>
                      <a:pt x="105" y="118"/>
                    </a:lnTo>
                    <a:lnTo>
                      <a:pt x="76" y="103"/>
                    </a:lnTo>
                    <a:lnTo>
                      <a:pt x="68" y="103"/>
                    </a:lnTo>
                    <a:lnTo>
                      <a:pt x="65" y="106"/>
                    </a:lnTo>
                    <a:lnTo>
                      <a:pt x="65" y="392"/>
                    </a:lnTo>
                    <a:lnTo>
                      <a:pt x="73" y="383"/>
                    </a:lnTo>
                    <a:lnTo>
                      <a:pt x="37" y="383"/>
                    </a:lnTo>
                    <a:lnTo>
                      <a:pt x="45" y="392"/>
                    </a:lnTo>
                    <a:lnTo>
                      <a:pt x="45" y="115"/>
                    </a:lnTo>
                    <a:lnTo>
                      <a:pt x="45" y="112"/>
                    </a:lnTo>
                    <a:lnTo>
                      <a:pt x="45" y="109"/>
                    </a:lnTo>
                    <a:lnTo>
                      <a:pt x="40" y="103"/>
                    </a:lnTo>
                    <a:lnTo>
                      <a:pt x="31" y="103"/>
                    </a:lnTo>
                    <a:lnTo>
                      <a:pt x="3" y="118"/>
                    </a:lnTo>
                    <a:lnTo>
                      <a:pt x="17" y="124"/>
                    </a:lnTo>
                    <a:lnTo>
                      <a:pt x="14" y="124"/>
                    </a:lnTo>
                    <a:lnTo>
                      <a:pt x="59" y="8"/>
                    </a:lnTo>
                    <a:lnTo>
                      <a:pt x="54" y="14"/>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1" name="Freeform 30"/>
              <p:cNvSpPr>
                <a:spLocks/>
              </p:cNvSpPr>
              <p:nvPr/>
            </p:nvSpPr>
            <p:spPr bwMode="auto">
              <a:xfrm>
                <a:off x="1074" y="2546"/>
                <a:ext cx="87" cy="384"/>
              </a:xfrm>
              <a:custGeom>
                <a:avLst/>
                <a:gdLst>
                  <a:gd name="T0" fmla="*/ 22 w 87"/>
                  <a:gd name="T1" fmla="*/ 280 h 384"/>
                  <a:gd name="T2" fmla="*/ 17 w 87"/>
                  <a:gd name="T3" fmla="*/ 277 h 384"/>
                  <a:gd name="T4" fmla="*/ 11 w 87"/>
                  <a:gd name="T5" fmla="*/ 274 h 384"/>
                  <a:gd name="T6" fmla="*/ 8 w 87"/>
                  <a:gd name="T7" fmla="*/ 271 h 384"/>
                  <a:gd name="T8" fmla="*/ 3 w 87"/>
                  <a:gd name="T9" fmla="*/ 268 h 384"/>
                  <a:gd name="T10" fmla="*/ 0 w 87"/>
                  <a:gd name="T11" fmla="*/ 271 h 384"/>
                  <a:gd name="T12" fmla="*/ 3 w 87"/>
                  <a:gd name="T13" fmla="*/ 277 h 384"/>
                  <a:gd name="T14" fmla="*/ 6 w 87"/>
                  <a:gd name="T15" fmla="*/ 283 h 384"/>
                  <a:gd name="T16" fmla="*/ 8 w 87"/>
                  <a:gd name="T17" fmla="*/ 288 h 384"/>
                  <a:gd name="T18" fmla="*/ 8 w 87"/>
                  <a:gd name="T19" fmla="*/ 297 h 384"/>
                  <a:gd name="T20" fmla="*/ 11 w 87"/>
                  <a:gd name="T21" fmla="*/ 300 h 384"/>
                  <a:gd name="T22" fmla="*/ 14 w 87"/>
                  <a:gd name="T23" fmla="*/ 309 h 384"/>
                  <a:gd name="T24" fmla="*/ 17 w 87"/>
                  <a:gd name="T25" fmla="*/ 312 h 384"/>
                  <a:gd name="T26" fmla="*/ 17 w 87"/>
                  <a:gd name="T27" fmla="*/ 320 h 384"/>
                  <a:gd name="T28" fmla="*/ 22 w 87"/>
                  <a:gd name="T29" fmla="*/ 326 h 384"/>
                  <a:gd name="T30" fmla="*/ 22 w 87"/>
                  <a:gd name="T31" fmla="*/ 335 h 384"/>
                  <a:gd name="T32" fmla="*/ 25 w 87"/>
                  <a:gd name="T33" fmla="*/ 337 h 384"/>
                  <a:gd name="T34" fmla="*/ 28 w 87"/>
                  <a:gd name="T35" fmla="*/ 346 h 384"/>
                  <a:gd name="T36" fmla="*/ 31 w 87"/>
                  <a:gd name="T37" fmla="*/ 349 h 384"/>
                  <a:gd name="T38" fmla="*/ 31 w 87"/>
                  <a:gd name="T39" fmla="*/ 358 h 384"/>
                  <a:gd name="T40" fmla="*/ 34 w 87"/>
                  <a:gd name="T41" fmla="*/ 363 h 384"/>
                  <a:gd name="T42" fmla="*/ 37 w 87"/>
                  <a:gd name="T43" fmla="*/ 372 h 384"/>
                  <a:gd name="T44" fmla="*/ 39 w 87"/>
                  <a:gd name="T45" fmla="*/ 375 h 384"/>
                  <a:gd name="T46" fmla="*/ 39 w 87"/>
                  <a:gd name="T47" fmla="*/ 384 h 384"/>
                  <a:gd name="T48" fmla="*/ 45 w 87"/>
                  <a:gd name="T49" fmla="*/ 384 h 384"/>
                  <a:gd name="T50" fmla="*/ 48 w 87"/>
                  <a:gd name="T51" fmla="*/ 381 h 384"/>
                  <a:gd name="T52" fmla="*/ 51 w 87"/>
                  <a:gd name="T53" fmla="*/ 375 h 384"/>
                  <a:gd name="T54" fmla="*/ 51 w 87"/>
                  <a:gd name="T55" fmla="*/ 366 h 384"/>
                  <a:gd name="T56" fmla="*/ 54 w 87"/>
                  <a:gd name="T57" fmla="*/ 363 h 384"/>
                  <a:gd name="T58" fmla="*/ 56 w 87"/>
                  <a:gd name="T59" fmla="*/ 355 h 384"/>
                  <a:gd name="T60" fmla="*/ 59 w 87"/>
                  <a:gd name="T61" fmla="*/ 352 h 384"/>
                  <a:gd name="T62" fmla="*/ 59 w 87"/>
                  <a:gd name="T63" fmla="*/ 343 h 384"/>
                  <a:gd name="T64" fmla="*/ 62 w 87"/>
                  <a:gd name="T65" fmla="*/ 337 h 384"/>
                  <a:gd name="T66" fmla="*/ 65 w 87"/>
                  <a:gd name="T67" fmla="*/ 332 h 384"/>
                  <a:gd name="T68" fmla="*/ 68 w 87"/>
                  <a:gd name="T69" fmla="*/ 329 h 384"/>
                  <a:gd name="T70" fmla="*/ 70 w 87"/>
                  <a:gd name="T71" fmla="*/ 317 h 384"/>
                  <a:gd name="T72" fmla="*/ 73 w 87"/>
                  <a:gd name="T73" fmla="*/ 314 h 384"/>
                  <a:gd name="T74" fmla="*/ 73 w 87"/>
                  <a:gd name="T75" fmla="*/ 306 h 384"/>
                  <a:gd name="T76" fmla="*/ 76 w 87"/>
                  <a:gd name="T77" fmla="*/ 303 h 384"/>
                  <a:gd name="T78" fmla="*/ 79 w 87"/>
                  <a:gd name="T79" fmla="*/ 297 h 384"/>
                  <a:gd name="T80" fmla="*/ 82 w 87"/>
                  <a:gd name="T81" fmla="*/ 291 h 384"/>
                  <a:gd name="T82" fmla="*/ 82 w 87"/>
                  <a:gd name="T83" fmla="*/ 283 h 384"/>
                  <a:gd name="T84" fmla="*/ 85 w 87"/>
                  <a:gd name="T85" fmla="*/ 280 h 384"/>
                  <a:gd name="T86" fmla="*/ 87 w 87"/>
                  <a:gd name="T87" fmla="*/ 271 h 384"/>
                  <a:gd name="T88" fmla="*/ 85 w 87"/>
                  <a:gd name="T89" fmla="*/ 271 h 384"/>
                  <a:gd name="T90" fmla="*/ 76 w 87"/>
                  <a:gd name="T91" fmla="*/ 274 h 384"/>
                  <a:gd name="T92" fmla="*/ 68 w 87"/>
                  <a:gd name="T93" fmla="*/ 280 h 384"/>
                  <a:gd name="T94" fmla="*/ 62 w 87"/>
                  <a:gd name="T95" fmla="*/ 280 h 384"/>
                  <a:gd name="T96" fmla="*/ 59 w 87"/>
                  <a:gd name="T97" fmla="*/ 0 h 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7" h="384">
                    <a:moveTo>
                      <a:pt x="25" y="0"/>
                    </a:moveTo>
                    <a:lnTo>
                      <a:pt x="25" y="280"/>
                    </a:lnTo>
                    <a:lnTo>
                      <a:pt x="22" y="280"/>
                    </a:lnTo>
                    <a:lnTo>
                      <a:pt x="20" y="280"/>
                    </a:lnTo>
                    <a:lnTo>
                      <a:pt x="17" y="277"/>
                    </a:lnTo>
                    <a:lnTo>
                      <a:pt x="14" y="277"/>
                    </a:lnTo>
                    <a:lnTo>
                      <a:pt x="14" y="274"/>
                    </a:lnTo>
                    <a:lnTo>
                      <a:pt x="11" y="274"/>
                    </a:lnTo>
                    <a:lnTo>
                      <a:pt x="8" y="274"/>
                    </a:lnTo>
                    <a:lnTo>
                      <a:pt x="8" y="271"/>
                    </a:lnTo>
                    <a:lnTo>
                      <a:pt x="6" y="271"/>
                    </a:lnTo>
                    <a:lnTo>
                      <a:pt x="6" y="268"/>
                    </a:lnTo>
                    <a:lnTo>
                      <a:pt x="3" y="268"/>
                    </a:lnTo>
                    <a:lnTo>
                      <a:pt x="3" y="265"/>
                    </a:lnTo>
                    <a:lnTo>
                      <a:pt x="0" y="265"/>
                    </a:lnTo>
                    <a:lnTo>
                      <a:pt x="0" y="271"/>
                    </a:lnTo>
                    <a:lnTo>
                      <a:pt x="3" y="274"/>
                    </a:lnTo>
                    <a:lnTo>
                      <a:pt x="3" y="277"/>
                    </a:lnTo>
                    <a:lnTo>
                      <a:pt x="3" y="280"/>
                    </a:lnTo>
                    <a:lnTo>
                      <a:pt x="6" y="280"/>
                    </a:lnTo>
                    <a:lnTo>
                      <a:pt x="6" y="283"/>
                    </a:lnTo>
                    <a:lnTo>
                      <a:pt x="6" y="288"/>
                    </a:lnTo>
                    <a:lnTo>
                      <a:pt x="8" y="288"/>
                    </a:lnTo>
                    <a:lnTo>
                      <a:pt x="8" y="291"/>
                    </a:lnTo>
                    <a:lnTo>
                      <a:pt x="8" y="297"/>
                    </a:lnTo>
                    <a:lnTo>
                      <a:pt x="11" y="297"/>
                    </a:lnTo>
                    <a:lnTo>
                      <a:pt x="11" y="300"/>
                    </a:lnTo>
                    <a:lnTo>
                      <a:pt x="11" y="306"/>
                    </a:lnTo>
                    <a:lnTo>
                      <a:pt x="14" y="306"/>
                    </a:lnTo>
                    <a:lnTo>
                      <a:pt x="14" y="309"/>
                    </a:lnTo>
                    <a:lnTo>
                      <a:pt x="14" y="312"/>
                    </a:lnTo>
                    <a:lnTo>
                      <a:pt x="17" y="312"/>
                    </a:lnTo>
                    <a:lnTo>
                      <a:pt x="17" y="317"/>
                    </a:lnTo>
                    <a:lnTo>
                      <a:pt x="17" y="320"/>
                    </a:lnTo>
                    <a:lnTo>
                      <a:pt x="20" y="320"/>
                    </a:lnTo>
                    <a:lnTo>
                      <a:pt x="20" y="326"/>
                    </a:lnTo>
                    <a:lnTo>
                      <a:pt x="22" y="326"/>
                    </a:lnTo>
                    <a:lnTo>
                      <a:pt x="22" y="329"/>
                    </a:lnTo>
                    <a:lnTo>
                      <a:pt x="22" y="335"/>
                    </a:lnTo>
                    <a:lnTo>
                      <a:pt x="25" y="335"/>
                    </a:lnTo>
                    <a:lnTo>
                      <a:pt x="25" y="337"/>
                    </a:lnTo>
                    <a:lnTo>
                      <a:pt x="25" y="340"/>
                    </a:lnTo>
                    <a:lnTo>
                      <a:pt x="28" y="340"/>
                    </a:lnTo>
                    <a:lnTo>
                      <a:pt x="28" y="346"/>
                    </a:lnTo>
                    <a:lnTo>
                      <a:pt x="28" y="349"/>
                    </a:lnTo>
                    <a:lnTo>
                      <a:pt x="31" y="349"/>
                    </a:lnTo>
                    <a:lnTo>
                      <a:pt x="31" y="355"/>
                    </a:lnTo>
                    <a:lnTo>
                      <a:pt x="31" y="358"/>
                    </a:lnTo>
                    <a:lnTo>
                      <a:pt x="34" y="358"/>
                    </a:lnTo>
                    <a:lnTo>
                      <a:pt x="34" y="363"/>
                    </a:lnTo>
                    <a:lnTo>
                      <a:pt x="34" y="366"/>
                    </a:lnTo>
                    <a:lnTo>
                      <a:pt x="37" y="366"/>
                    </a:lnTo>
                    <a:lnTo>
                      <a:pt x="37" y="372"/>
                    </a:lnTo>
                    <a:lnTo>
                      <a:pt x="37" y="375"/>
                    </a:lnTo>
                    <a:lnTo>
                      <a:pt x="39" y="375"/>
                    </a:lnTo>
                    <a:lnTo>
                      <a:pt x="39" y="378"/>
                    </a:lnTo>
                    <a:lnTo>
                      <a:pt x="39" y="384"/>
                    </a:lnTo>
                    <a:lnTo>
                      <a:pt x="42" y="384"/>
                    </a:lnTo>
                    <a:lnTo>
                      <a:pt x="45" y="384"/>
                    </a:lnTo>
                    <a:lnTo>
                      <a:pt x="48" y="384"/>
                    </a:lnTo>
                    <a:lnTo>
                      <a:pt x="48" y="381"/>
                    </a:lnTo>
                    <a:lnTo>
                      <a:pt x="48" y="375"/>
                    </a:lnTo>
                    <a:lnTo>
                      <a:pt x="51" y="375"/>
                    </a:lnTo>
                    <a:lnTo>
                      <a:pt x="51" y="372"/>
                    </a:lnTo>
                    <a:lnTo>
                      <a:pt x="51" y="366"/>
                    </a:lnTo>
                    <a:lnTo>
                      <a:pt x="54" y="366"/>
                    </a:lnTo>
                    <a:lnTo>
                      <a:pt x="54" y="363"/>
                    </a:lnTo>
                    <a:lnTo>
                      <a:pt x="54" y="358"/>
                    </a:lnTo>
                    <a:lnTo>
                      <a:pt x="56" y="358"/>
                    </a:lnTo>
                    <a:lnTo>
                      <a:pt x="56" y="355"/>
                    </a:lnTo>
                    <a:lnTo>
                      <a:pt x="56" y="352"/>
                    </a:lnTo>
                    <a:lnTo>
                      <a:pt x="59" y="352"/>
                    </a:lnTo>
                    <a:lnTo>
                      <a:pt x="59" y="349"/>
                    </a:lnTo>
                    <a:lnTo>
                      <a:pt x="59" y="343"/>
                    </a:lnTo>
                    <a:lnTo>
                      <a:pt x="62" y="343"/>
                    </a:lnTo>
                    <a:lnTo>
                      <a:pt x="62" y="337"/>
                    </a:lnTo>
                    <a:lnTo>
                      <a:pt x="62" y="335"/>
                    </a:lnTo>
                    <a:lnTo>
                      <a:pt x="65" y="335"/>
                    </a:lnTo>
                    <a:lnTo>
                      <a:pt x="65" y="332"/>
                    </a:lnTo>
                    <a:lnTo>
                      <a:pt x="65" y="329"/>
                    </a:lnTo>
                    <a:lnTo>
                      <a:pt x="68" y="329"/>
                    </a:lnTo>
                    <a:lnTo>
                      <a:pt x="68" y="323"/>
                    </a:lnTo>
                    <a:lnTo>
                      <a:pt x="70" y="323"/>
                    </a:lnTo>
                    <a:lnTo>
                      <a:pt x="70" y="317"/>
                    </a:lnTo>
                    <a:lnTo>
                      <a:pt x="70" y="314"/>
                    </a:lnTo>
                    <a:lnTo>
                      <a:pt x="73" y="314"/>
                    </a:lnTo>
                    <a:lnTo>
                      <a:pt x="73" y="312"/>
                    </a:lnTo>
                    <a:lnTo>
                      <a:pt x="73" y="306"/>
                    </a:lnTo>
                    <a:lnTo>
                      <a:pt x="76" y="306"/>
                    </a:lnTo>
                    <a:lnTo>
                      <a:pt x="76" y="303"/>
                    </a:lnTo>
                    <a:lnTo>
                      <a:pt x="76" y="300"/>
                    </a:lnTo>
                    <a:lnTo>
                      <a:pt x="79" y="300"/>
                    </a:lnTo>
                    <a:lnTo>
                      <a:pt x="79" y="297"/>
                    </a:lnTo>
                    <a:lnTo>
                      <a:pt x="79" y="291"/>
                    </a:lnTo>
                    <a:lnTo>
                      <a:pt x="82" y="291"/>
                    </a:lnTo>
                    <a:lnTo>
                      <a:pt x="82" y="286"/>
                    </a:lnTo>
                    <a:lnTo>
                      <a:pt x="82" y="283"/>
                    </a:lnTo>
                    <a:lnTo>
                      <a:pt x="85" y="283"/>
                    </a:lnTo>
                    <a:lnTo>
                      <a:pt x="85" y="280"/>
                    </a:lnTo>
                    <a:lnTo>
                      <a:pt x="85" y="274"/>
                    </a:lnTo>
                    <a:lnTo>
                      <a:pt x="87" y="274"/>
                    </a:lnTo>
                    <a:lnTo>
                      <a:pt x="87" y="271"/>
                    </a:lnTo>
                    <a:lnTo>
                      <a:pt x="87" y="268"/>
                    </a:lnTo>
                    <a:lnTo>
                      <a:pt x="85" y="271"/>
                    </a:lnTo>
                    <a:lnTo>
                      <a:pt x="82" y="271"/>
                    </a:lnTo>
                    <a:lnTo>
                      <a:pt x="79" y="274"/>
                    </a:lnTo>
                    <a:lnTo>
                      <a:pt x="76" y="274"/>
                    </a:lnTo>
                    <a:lnTo>
                      <a:pt x="73" y="277"/>
                    </a:lnTo>
                    <a:lnTo>
                      <a:pt x="70" y="277"/>
                    </a:lnTo>
                    <a:lnTo>
                      <a:pt x="68" y="280"/>
                    </a:lnTo>
                    <a:lnTo>
                      <a:pt x="65" y="280"/>
                    </a:lnTo>
                    <a:lnTo>
                      <a:pt x="62" y="280"/>
                    </a:lnTo>
                    <a:lnTo>
                      <a:pt x="62" y="0"/>
                    </a:lnTo>
                    <a:lnTo>
                      <a:pt x="59" y="0"/>
                    </a:lnTo>
                    <a:lnTo>
                      <a:pt x="2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2" name="Freeform 31"/>
              <p:cNvSpPr>
                <a:spLocks/>
              </p:cNvSpPr>
              <p:nvPr/>
            </p:nvSpPr>
            <p:spPr bwMode="auto">
              <a:xfrm>
                <a:off x="1065" y="2535"/>
                <a:ext cx="108" cy="403"/>
              </a:xfrm>
              <a:custGeom>
                <a:avLst/>
                <a:gdLst>
                  <a:gd name="T0" fmla="*/ 74 w 108"/>
                  <a:gd name="T1" fmla="*/ 6 h 403"/>
                  <a:gd name="T2" fmla="*/ 68 w 108"/>
                  <a:gd name="T3" fmla="*/ 3 h 403"/>
                  <a:gd name="T4" fmla="*/ 31 w 108"/>
                  <a:gd name="T5" fmla="*/ 0 h 403"/>
                  <a:gd name="T6" fmla="*/ 26 w 108"/>
                  <a:gd name="T7" fmla="*/ 291 h 403"/>
                  <a:gd name="T8" fmla="*/ 12 w 108"/>
                  <a:gd name="T9" fmla="*/ 268 h 403"/>
                  <a:gd name="T10" fmla="*/ 0 w 108"/>
                  <a:gd name="T11" fmla="*/ 271 h 403"/>
                  <a:gd name="T12" fmla="*/ 0 w 108"/>
                  <a:gd name="T13" fmla="*/ 282 h 403"/>
                  <a:gd name="T14" fmla="*/ 43 w 108"/>
                  <a:gd name="T15" fmla="*/ 397 h 403"/>
                  <a:gd name="T16" fmla="*/ 48 w 108"/>
                  <a:gd name="T17" fmla="*/ 400 h 403"/>
                  <a:gd name="T18" fmla="*/ 54 w 108"/>
                  <a:gd name="T19" fmla="*/ 403 h 403"/>
                  <a:gd name="T20" fmla="*/ 57 w 108"/>
                  <a:gd name="T21" fmla="*/ 400 h 403"/>
                  <a:gd name="T22" fmla="*/ 60 w 108"/>
                  <a:gd name="T23" fmla="*/ 397 h 403"/>
                  <a:gd name="T24" fmla="*/ 102 w 108"/>
                  <a:gd name="T25" fmla="*/ 285 h 403"/>
                  <a:gd name="T26" fmla="*/ 105 w 108"/>
                  <a:gd name="T27" fmla="*/ 279 h 403"/>
                  <a:gd name="T28" fmla="*/ 105 w 108"/>
                  <a:gd name="T29" fmla="*/ 274 h 403"/>
                  <a:gd name="T30" fmla="*/ 102 w 108"/>
                  <a:gd name="T31" fmla="*/ 271 h 403"/>
                  <a:gd name="T32" fmla="*/ 68 w 108"/>
                  <a:gd name="T33" fmla="*/ 285 h 403"/>
                  <a:gd name="T34" fmla="*/ 77 w 108"/>
                  <a:gd name="T35" fmla="*/ 285 h 403"/>
                  <a:gd name="T36" fmla="*/ 79 w 108"/>
                  <a:gd name="T37" fmla="*/ 14 h 403"/>
                  <a:gd name="T38" fmla="*/ 74 w 108"/>
                  <a:gd name="T39" fmla="*/ 6 h 403"/>
                  <a:gd name="T40" fmla="*/ 63 w 108"/>
                  <a:gd name="T41" fmla="*/ 17 h 403"/>
                  <a:gd name="T42" fmla="*/ 63 w 108"/>
                  <a:gd name="T43" fmla="*/ 288 h 403"/>
                  <a:gd name="T44" fmla="*/ 65 w 108"/>
                  <a:gd name="T45" fmla="*/ 294 h 403"/>
                  <a:gd name="T46" fmla="*/ 68 w 108"/>
                  <a:gd name="T47" fmla="*/ 297 h 403"/>
                  <a:gd name="T48" fmla="*/ 74 w 108"/>
                  <a:gd name="T49" fmla="*/ 299 h 403"/>
                  <a:gd name="T50" fmla="*/ 102 w 108"/>
                  <a:gd name="T51" fmla="*/ 285 h 403"/>
                  <a:gd name="T52" fmla="*/ 91 w 108"/>
                  <a:gd name="T53" fmla="*/ 274 h 403"/>
                  <a:gd name="T54" fmla="*/ 91 w 108"/>
                  <a:gd name="T55" fmla="*/ 276 h 403"/>
                  <a:gd name="T56" fmla="*/ 54 w 108"/>
                  <a:gd name="T57" fmla="*/ 389 h 403"/>
                  <a:gd name="T58" fmla="*/ 57 w 108"/>
                  <a:gd name="T59" fmla="*/ 392 h 403"/>
                  <a:gd name="T60" fmla="*/ 15 w 108"/>
                  <a:gd name="T61" fmla="*/ 274 h 403"/>
                  <a:gd name="T62" fmla="*/ 3 w 108"/>
                  <a:gd name="T63" fmla="*/ 282 h 403"/>
                  <a:gd name="T64" fmla="*/ 31 w 108"/>
                  <a:gd name="T65" fmla="*/ 297 h 403"/>
                  <a:gd name="T66" fmla="*/ 37 w 108"/>
                  <a:gd name="T67" fmla="*/ 297 h 403"/>
                  <a:gd name="T68" fmla="*/ 40 w 108"/>
                  <a:gd name="T69" fmla="*/ 294 h 403"/>
                  <a:gd name="T70" fmla="*/ 43 w 108"/>
                  <a:gd name="T71" fmla="*/ 291 h 403"/>
                  <a:gd name="T72" fmla="*/ 34 w 108"/>
                  <a:gd name="T73" fmla="*/ 17 h 403"/>
                  <a:gd name="T74" fmla="*/ 63 w 108"/>
                  <a:gd name="T75" fmla="*/ 11 h 4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403">
                    <a:moveTo>
                      <a:pt x="74" y="6"/>
                    </a:moveTo>
                    <a:lnTo>
                      <a:pt x="74" y="6"/>
                    </a:lnTo>
                    <a:lnTo>
                      <a:pt x="71" y="3"/>
                    </a:lnTo>
                    <a:lnTo>
                      <a:pt x="68" y="3"/>
                    </a:lnTo>
                    <a:lnTo>
                      <a:pt x="34" y="0"/>
                    </a:lnTo>
                    <a:lnTo>
                      <a:pt x="31" y="0"/>
                    </a:lnTo>
                    <a:lnTo>
                      <a:pt x="26" y="3"/>
                    </a:lnTo>
                    <a:lnTo>
                      <a:pt x="26" y="291"/>
                    </a:lnTo>
                    <a:lnTo>
                      <a:pt x="37" y="285"/>
                    </a:lnTo>
                    <a:lnTo>
                      <a:pt x="12" y="268"/>
                    </a:lnTo>
                    <a:lnTo>
                      <a:pt x="3" y="268"/>
                    </a:lnTo>
                    <a:lnTo>
                      <a:pt x="0" y="271"/>
                    </a:lnTo>
                    <a:lnTo>
                      <a:pt x="0" y="279"/>
                    </a:lnTo>
                    <a:lnTo>
                      <a:pt x="0" y="282"/>
                    </a:lnTo>
                    <a:lnTo>
                      <a:pt x="43" y="397"/>
                    </a:lnTo>
                    <a:lnTo>
                      <a:pt x="46" y="400"/>
                    </a:lnTo>
                    <a:lnTo>
                      <a:pt x="48" y="400"/>
                    </a:lnTo>
                    <a:lnTo>
                      <a:pt x="48" y="403"/>
                    </a:lnTo>
                    <a:lnTo>
                      <a:pt x="54" y="403"/>
                    </a:lnTo>
                    <a:lnTo>
                      <a:pt x="57" y="400"/>
                    </a:lnTo>
                    <a:lnTo>
                      <a:pt x="60" y="397"/>
                    </a:lnTo>
                    <a:lnTo>
                      <a:pt x="105" y="282"/>
                    </a:lnTo>
                    <a:lnTo>
                      <a:pt x="102" y="285"/>
                    </a:lnTo>
                    <a:lnTo>
                      <a:pt x="105" y="282"/>
                    </a:lnTo>
                    <a:lnTo>
                      <a:pt x="105" y="279"/>
                    </a:lnTo>
                    <a:lnTo>
                      <a:pt x="108" y="276"/>
                    </a:lnTo>
                    <a:lnTo>
                      <a:pt x="105" y="274"/>
                    </a:lnTo>
                    <a:lnTo>
                      <a:pt x="102" y="271"/>
                    </a:lnTo>
                    <a:lnTo>
                      <a:pt x="94" y="271"/>
                    </a:lnTo>
                    <a:lnTo>
                      <a:pt x="68" y="285"/>
                    </a:lnTo>
                    <a:lnTo>
                      <a:pt x="79" y="288"/>
                    </a:lnTo>
                    <a:lnTo>
                      <a:pt x="77" y="285"/>
                    </a:lnTo>
                    <a:lnTo>
                      <a:pt x="79" y="288"/>
                    </a:lnTo>
                    <a:lnTo>
                      <a:pt x="79" y="14"/>
                    </a:lnTo>
                    <a:lnTo>
                      <a:pt x="77" y="11"/>
                    </a:lnTo>
                    <a:lnTo>
                      <a:pt x="74" y="6"/>
                    </a:lnTo>
                    <a:lnTo>
                      <a:pt x="63" y="11"/>
                    </a:lnTo>
                    <a:lnTo>
                      <a:pt x="63" y="17"/>
                    </a:lnTo>
                    <a:lnTo>
                      <a:pt x="63" y="14"/>
                    </a:lnTo>
                    <a:lnTo>
                      <a:pt x="63" y="288"/>
                    </a:lnTo>
                    <a:lnTo>
                      <a:pt x="65" y="294"/>
                    </a:lnTo>
                    <a:lnTo>
                      <a:pt x="68" y="297"/>
                    </a:lnTo>
                    <a:lnTo>
                      <a:pt x="71" y="299"/>
                    </a:lnTo>
                    <a:lnTo>
                      <a:pt x="74" y="299"/>
                    </a:lnTo>
                    <a:lnTo>
                      <a:pt x="74" y="297"/>
                    </a:lnTo>
                    <a:lnTo>
                      <a:pt x="102" y="285"/>
                    </a:lnTo>
                    <a:lnTo>
                      <a:pt x="94" y="271"/>
                    </a:lnTo>
                    <a:lnTo>
                      <a:pt x="91" y="274"/>
                    </a:lnTo>
                    <a:lnTo>
                      <a:pt x="91" y="276"/>
                    </a:lnTo>
                    <a:lnTo>
                      <a:pt x="46" y="392"/>
                    </a:lnTo>
                    <a:lnTo>
                      <a:pt x="54" y="389"/>
                    </a:lnTo>
                    <a:lnTo>
                      <a:pt x="51" y="389"/>
                    </a:lnTo>
                    <a:lnTo>
                      <a:pt x="57" y="392"/>
                    </a:lnTo>
                    <a:lnTo>
                      <a:pt x="15" y="276"/>
                    </a:lnTo>
                    <a:lnTo>
                      <a:pt x="15" y="274"/>
                    </a:lnTo>
                    <a:lnTo>
                      <a:pt x="15" y="271"/>
                    </a:lnTo>
                    <a:lnTo>
                      <a:pt x="3" y="282"/>
                    </a:lnTo>
                    <a:lnTo>
                      <a:pt x="31" y="297"/>
                    </a:lnTo>
                    <a:lnTo>
                      <a:pt x="34" y="299"/>
                    </a:lnTo>
                    <a:lnTo>
                      <a:pt x="37" y="297"/>
                    </a:lnTo>
                    <a:lnTo>
                      <a:pt x="40" y="294"/>
                    </a:lnTo>
                    <a:lnTo>
                      <a:pt x="43" y="291"/>
                    </a:lnTo>
                    <a:lnTo>
                      <a:pt x="43" y="8"/>
                    </a:lnTo>
                    <a:lnTo>
                      <a:pt x="34" y="17"/>
                    </a:lnTo>
                    <a:lnTo>
                      <a:pt x="68" y="17"/>
                    </a:lnTo>
                    <a:lnTo>
                      <a:pt x="63" y="11"/>
                    </a:lnTo>
                    <a:lnTo>
                      <a:pt x="7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3" name="Freeform 32"/>
              <p:cNvSpPr>
                <a:spLocks/>
              </p:cNvSpPr>
              <p:nvPr/>
            </p:nvSpPr>
            <p:spPr bwMode="auto">
              <a:xfrm>
                <a:off x="2516" y="2627"/>
                <a:ext cx="62" cy="210"/>
              </a:xfrm>
              <a:custGeom>
                <a:avLst/>
                <a:gdLst>
                  <a:gd name="T0" fmla="*/ 17 w 62"/>
                  <a:gd name="T1" fmla="*/ 156 h 210"/>
                  <a:gd name="T2" fmla="*/ 14 w 62"/>
                  <a:gd name="T3" fmla="*/ 153 h 210"/>
                  <a:gd name="T4" fmla="*/ 12 w 62"/>
                  <a:gd name="T5" fmla="*/ 153 h 210"/>
                  <a:gd name="T6" fmla="*/ 9 w 62"/>
                  <a:gd name="T7" fmla="*/ 150 h 210"/>
                  <a:gd name="T8" fmla="*/ 6 w 62"/>
                  <a:gd name="T9" fmla="*/ 150 h 210"/>
                  <a:gd name="T10" fmla="*/ 0 w 62"/>
                  <a:gd name="T11" fmla="*/ 153 h 210"/>
                  <a:gd name="T12" fmla="*/ 3 w 62"/>
                  <a:gd name="T13" fmla="*/ 156 h 210"/>
                  <a:gd name="T14" fmla="*/ 3 w 62"/>
                  <a:gd name="T15" fmla="*/ 158 h 210"/>
                  <a:gd name="T16" fmla="*/ 6 w 62"/>
                  <a:gd name="T17" fmla="*/ 161 h 210"/>
                  <a:gd name="T18" fmla="*/ 6 w 62"/>
                  <a:gd name="T19" fmla="*/ 164 h 210"/>
                  <a:gd name="T20" fmla="*/ 9 w 62"/>
                  <a:gd name="T21" fmla="*/ 167 h 210"/>
                  <a:gd name="T22" fmla="*/ 9 w 62"/>
                  <a:gd name="T23" fmla="*/ 170 h 210"/>
                  <a:gd name="T24" fmla="*/ 12 w 62"/>
                  <a:gd name="T25" fmla="*/ 173 h 210"/>
                  <a:gd name="T26" fmla="*/ 12 w 62"/>
                  <a:gd name="T27" fmla="*/ 176 h 210"/>
                  <a:gd name="T28" fmla="*/ 14 w 62"/>
                  <a:gd name="T29" fmla="*/ 179 h 210"/>
                  <a:gd name="T30" fmla="*/ 14 w 62"/>
                  <a:gd name="T31" fmla="*/ 182 h 210"/>
                  <a:gd name="T32" fmla="*/ 17 w 62"/>
                  <a:gd name="T33" fmla="*/ 184 h 210"/>
                  <a:gd name="T34" fmla="*/ 17 w 62"/>
                  <a:gd name="T35" fmla="*/ 190 h 210"/>
                  <a:gd name="T36" fmla="*/ 20 w 62"/>
                  <a:gd name="T37" fmla="*/ 193 h 210"/>
                  <a:gd name="T38" fmla="*/ 23 w 62"/>
                  <a:gd name="T39" fmla="*/ 196 h 210"/>
                  <a:gd name="T40" fmla="*/ 23 w 62"/>
                  <a:gd name="T41" fmla="*/ 199 h 210"/>
                  <a:gd name="T42" fmla="*/ 26 w 62"/>
                  <a:gd name="T43" fmla="*/ 202 h 210"/>
                  <a:gd name="T44" fmla="*/ 26 w 62"/>
                  <a:gd name="T45" fmla="*/ 205 h 210"/>
                  <a:gd name="T46" fmla="*/ 28 w 62"/>
                  <a:gd name="T47" fmla="*/ 207 h 210"/>
                  <a:gd name="T48" fmla="*/ 28 w 62"/>
                  <a:gd name="T49" fmla="*/ 210 h 210"/>
                  <a:gd name="T50" fmla="*/ 31 w 62"/>
                  <a:gd name="T51" fmla="*/ 210 h 210"/>
                  <a:gd name="T52" fmla="*/ 34 w 62"/>
                  <a:gd name="T53" fmla="*/ 210 h 210"/>
                  <a:gd name="T54" fmla="*/ 34 w 62"/>
                  <a:gd name="T55" fmla="*/ 207 h 210"/>
                  <a:gd name="T56" fmla="*/ 37 w 62"/>
                  <a:gd name="T57" fmla="*/ 205 h 210"/>
                  <a:gd name="T58" fmla="*/ 37 w 62"/>
                  <a:gd name="T59" fmla="*/ 202 h 210"/>
                  <a:gd name="T60" fmla="*/ 40 w 62"/>
                  <a:gd name="T61" fmla="*/ 199 h 210"/>
                  <a:gd name="T62" fmla="*/ 40 w 62"/>
                  <a:gd name="T63" fmla="*/ 196 h 210"/>
                  <a:gd name="T64" fmla="*/ 43 w 62"/>
                  <a:gd name="T65" fmla="*/ 193 h 210"/>
                  <a:gd name="T66" fmla="*/ 43 w 62"/>
                  <a:gd name="T67" fmla="*/ 190 h 210"/>
                  <a:gd name="T68" fmla="*/ 45 w 62"/>
                  <a:gd name="T69" fmla="*/ 184 h 210"/>
                  <a:gd name="T70" fmla="*/ 48 w 62"/>
                  <a:gd name="T71" fmla="*/ 182 h 210"/>
                  <a:gd name="T72" fmla="*/ 48 w 62"/>
                  <a:gd name="T73" fmla="*/ 179 h 210"/>
                  <a:gd name="T74" fmla="*/ 51 w 62"/>
                  <a:gd name="T75" fmla="*/ 176 h 210"/>
                  <a:gd name="T76" fmla="*/ 51 w 62"/>
                  <a:gd name="T77" fmla="*/ 173 h 210"/>
                  <a:gd name="T78" fmla="*/ 54 w 62"/>
                  <a:gd name="T79" fmla="*/ 170 h 210"/>
                  <a:gd name="T80" fmla="*/ 54 w 62"/>
                  <a:gd name="T81" fmla="*/ 167 h 210"/>
                  <a:gd name="T82" fmla="*/ 57 w 62"/>
                  <a:gd name="T83" fmla="*/ 164 h 210"/>
                  <a:gd name="T84" fmla="*/ 57 w 62"/>
                  <a:gd name="T85" fmla="*/ 161 h 210"/>
                  <a:gd name="T86" fmla="*/ 60 w 62"/>
                  <a:gd name="T87" fmla="*/ 158 h 210"/>
                  <a:gd name="T88" fmla="*/ 60 w 62"/>
                  <a:gd name="T89" fmla="*/ 156 h 210"/>
                  <a:gd name="T90" fmla="*/ 62 w 62"/>
                  <a:gd name="T91" fmla="*/ 153 h 210"/>
                  <a:gd name="T92" fmla="*/ 62 w 62"/>
                  <a:gd name="T93" fmla="*/ 150 h 210"/>
                  <a:gd name="T94" fmla="*/ 60 w 62"/>
                  <a:gd name="T95" fmla="*/ 150 h 210"/>
                  <a:gd name="T96" fmla="*/ 57 w 62"/>
                  <a:gd name="T97" fmla="*/ 153 h 210"/>
                  <a:gd name="T98" fmla="*/ 51 w 62"/>
                  <a:gd name="T99" fmla="*/ 153 h 210"/>
                  <a:gd name="T100" fmla="*/ 48 w 62"/>
                  <a:gd name="T101" fmla="*/ 156 h 210"/>
                  <a:gd name="T102" fmla="*/ 43 w 62"/>
                  <a:gd name="T103" fmla="*/ 3 h 210"/>
                  <a:gd name="T104" fmla="*/ 43 w 62"/>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 h="210">
                    <a:moveTo>
                      <a:pt x="17" y="0"/>
                    </a:moveTo>
                    <a:lnTo>
                      <a:pt x="17" y="156"/>
                    </a:lnTo>
                    <a:lnTo>
                      <a:pt x="14" y="156"/>
                    </a:lnTo>
                    <a:lnTo>
                      <a:pt x="14" y="153"/>
                    </a:lnTo>
                    <a:lnTo>
                      <a:pt x="12" y="153"/>
                    </a:lnTo>
                    <a:lnTo>
                      <a:pt x="9" y="153"/>
                    </a:lnTo>
                    <a:lnTo>
                      <a:pt x="9" y="150"/>
                    </a:lnTo>
                    <a:lnTo>
                      <a:pt x="6" y="150"/>
                    </a:lnTo>
                    <a:lnTo>
                      <a:pt x="0" y="150"/>
                    </a:lnTo>
                    <a:lnTo>
                      <a:pt x="0" y="153"/>
                    </a:lnTo>
                    <a:lnTo>
                      <a:pt x="3" y="153"/>
                    </a:lnTo>
                    <a:lnTo>
                      <a:pt x="3" y="156"/>
                    </a:lnTo>
                    <a:lnTo>
                      <a:pt x="3" y="158"/>
                    </a:lnTo>
                    <a:lnTo>
                      <a:pt x="6" y="158"/>
                    </a:lnTo>
                    <a:lnTo>
                      <a:pt x="6" y="161"/>
                    </a:lnTo>
                    <a:lnTo>
                      <a:pt x="6" y="164"/>
                    </a:lnTo>
                    <a:lnTo>
                      <a:pt x="9" y="164"/>
                    </a:lnTo>
                    <a:lnTo>
                      <a:pt x="9" y="167"/>
                    </a:lnTo>
                    <a:lnTo>
                      <a:pt x="9" y="170"/>
                    </a:lnTo>
                    <a:lnTo>
                      <a:pt x="12" y="170"/>
                    </a:lnTo>
                    <a:lnTo>
                      <a:pt x="12" y="173"/>
                    </a:lnTo>
                    <a:lnTo>
                      <a:pt x="12" y="176"/>
                    </a:lnTo>
                    <a:lnTo>
                      <a:pt x="14" y="176"/>
                    </a:lnTo>
                    <a:lnTo>
                      <a:pt x="14" y="179"/>
                    </a:lnTo>
                    <a:lnTo>
                      <a:pt x="14" y="182"/>
                    </a:lnTo>
                    <a:lnTo>
                      <a:pt x="17" y="182"/>
                    </a:lnTo>
                    <a:lnTo>
                      <a:pt x="17" y="184"/>
                    </a:lnTo>
                    <a:lnTo>
                      <a:pt x="17" y="190"/>
                    </a:lnTo>
                    <a:lnTo>
                      <a:pt x="20" y="190"/>
                    </a:lnTo>
                    <a:lnTo>
                      <a:pt x="20" y="193"/>
                    </a:lnTo>
                    <a:lnTo>
                      <a:pt x="23" y="193"/>
                    </a:lnTo>
                    <a:lnTo>
                      <a:pt x="23" y="196"/>
                    </a:lnTo>
                    <a:lnTo>
                      <a:pt x="23" y="199"/>
                    </a:lnTo>
                    <a:lnTo>
                      <a:pt x="26" y="199"/>
                    </a:lnTo>
                    <a:lnTo>
                      <a:pt x="26" y="202"/>
                    </a:lnTo>
                    <a:lnTo>
                      <a:pt x="26" y="205"/>
                    </a:lnTo>
                    <a:lnTo>
                      <a:pt x="28" y="205"/>
                    </a:lnTo>
                    <a:lnTo>
                      <a:pt x="28" y="207"/>
                    </a:lnTo>
                    <a:lnTo>
                      <a:pt x="28" y="210"/>
                    </a:lnTo>
                    <a:lnTo>
                      <a:pt x="31" y="210"/>
                    </a:lnTo>
                    <a:lnTo>
                      <a:pt x="34" y="210"/>
                    </a:lnTo>
                    <a:lnTo>
                      <a:pt x="34" y="207"/>
                    </a:lnTo>
                    <a:lnTo>
                      <a:pt x="37" y="207"/>
                    </a:lnTo>
                    <a:lnTo>
                      <a:pt x="37" y="205"/>
                    </a:lnTo>
                    <a:lnTo>
                      <a:pt x="37" y="202"/>
                    </a:lnTo>
                    <a:lnTo>
                      <a:pt x="40" y="202"/>
                    </a:lnTo>
                    <a:lnTo>
                      <a:pt x="40" y="199"/>
                    </a:lnTo>
                    <a:lnTo>
                      <a:pt x="40" y="196"/>
                    </a:lnTo>
                    <a:lnTo>
                      <a:pt x="43" y="196"/>
                    </a:lnTo>
                    <a:lnTo>
                      <a:pt x="43" y="193"/>
                    </a:lnTo>
                    <a:lnTo>
                      <a:pt x="43" y="190"/>
                    </a:lnTo>
                    <a:lnTo>
                      <a:pt x="45" y="190"/>
                    </a:lnTo>
                    <a:lnTo>
                      <a:pt x="45" y="184"/>
                    </a:lnTo>
                    <a:lnTo>
                      <a:pt x="48" y="184"/>
                    </a:lnTo>
                    <a:lnTo>
                      <a:pt x="48" y="182"/>
                    </a:lnTo>
                    <a:lnTo>
                      <a:pt x="48" y="179"/>
                    </a:lnTo>
                    <a:lnTo>
                      <a:pt x="51" y="179"/>
                    </a:lnTo>
                    <a:lnTo>
                      <a:pt x="51" y="176"/>
                    </a:lnTo>
                    <a:lnTo>
                      <a:pt x="51" y="173"/>
                    </a:lnTo>
                    <a:lnTo>
                      <a:pt x="54" y="173"/>
                    </a:lnTo>
                    <a:lnTo>
                      <a:pt x="54" y="170"/>
                    </a:lnTo>
                    <a:lnTo>
                      <a:pt x="54" y="167"/>
                    </a:lnTo>
                    <a:lnTo>
                      <a:pt x="57" y="167"/>
                    </a:lnTo>
                    <a:lnTo>
                      <a:pt x="57" y="164"/>
                    </a:lnTo>
                    <a:lnTo>
                      <a:pt x="57" y="161"/>
                    </a:lnTo>
                    <a:lnTo>
                      <a:pt x="60" y="161"/>
                    </a:lnTo>
                    <a:lnTo>
                      <a:pt x="60" y="158"/>
                    </a:lnTo>
                    <a:lnTo>
                      <a:pt x="60" y="156"/>
                    </a:lnTo>
                    <a:lnTo>
                      <a:pt x="62" y="156"/>
                    </a:lnTo>
                    <a:lnTo>
                      <a:pt x="62" y="153"/>
                    </a:lnTo>
                    <a:lnTo>
                      <a:pt x="62" y="150"/>
                    </a:lnTo>
                    <a:lnTo>
                      <a:pt x="60" y="150"/>
                    </a:lnTo>
                    <a:lnTo>
                      <a:pt x="57" y="150"/>
                    </a:lnTo>
                    <a:lnTo>
                      <a:pt x="57" y="153"/>
                    </a:lnTo>
                    <a:lnTo>
                      <a:pt x="51" y="153"/>
                    </a:lnTo>
                    <a:lnTo>
                      <a:pt x="48" y="153"/>
                    </a:lnTo>
                    <a:lnTo>
                      <a:pt x="48" y="156"/>
                    </a:lnTo>
                    <a:lnTo>
                      <a:pt x="43" y="156"/>
                    </a:lnTo>
                    <a:lnTo>
                      <a:pt x="43" y="3"/>
                    </a:lnTo>
                    <a:lnTo>
                      <a:pt x="43" y="0"/>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4" name="Freeform 33"/>
              <p:cNvSpPr>
                <a:spLocks/>
              </p:cNvSpPr>
              <p:nvPr/>
            </p:nvSpPr>
            <p:spPr bwMode="auto">
              <a:xfrm>
                <a:off x="2508" y="2618"/>
                <a:ext cx="79" cy="228"/>
              </a:xfrm>
              <a:custGeom>
                <a:avLst/>
                <a:gdLst>
                  <a:gd name="T0" fmla="*/ 59 w 79"/>
                  <a:gd name="T1" fmla="*/ 9 h 228"/>
                  <a:gd name="T2" fmla="*/ 56 w 79"/>
                  <a:gd name="T3" fmla="*/ 6 h 228"/>
                  <a:gd name="T4" fmla="*/ 22 w 79"/>
                  <a:gd name="T5" fmla="*/ 0 h 228"/>
                  <a:gd name="T6" fmla="*/ 20 w 79"/>
                  <a:gd name="T7" fmla="*/ 165 h 228"/>
                  <a:gd name="T8" fmla="*/ 31 w 79"/>
                  <a:gd name="T9" fmla="*/ 156 h 228"/>
                  <a:gd name="T10" fmla="*/ 5 w 79"/>
                  <a:gd name="T11" fmla="*/ 147 h 228"/>
                  <a:gd name="T12" fmla="*/ 3 w 79"/>
                  <a:gd name="T13" fmla="*/ 153 h 228"/>
                  <a:gd name="T14" fmla="*/ 0 w 79"/>
                  <a:gd name="T15" fmla="*/ 162 h 228"/>
                  <a:gd name="T16" fmla="*/ 34 w 79"/>
                  <a:gd name="T17" fmla="*/ 228 h 228"/>
                  <a:gd name="T18" fmla="*/ 36 w 79"/>
                  <a:gd name="T19" fmla="*/ 228 h 228"/>
                  <a:gd name="T20" fmla="*/ 42 w 79"/>
                  <a:gd name="T21" fmla="*/ 228 h 228"/>
                  <a:gd name="T22" fmla="*/ 48 w 79"/>
                  <a:gd name="T23" fmla="*/ 225 h 228"/>
                  <a:gd name="T24" fmla="*/ 79 w 79"/>
                  <a:gd name="T25" fmla="*/ 159 h 228"/>
                  <a:gd name="T26" fmla="*/ 79 w 79"/>
                  <a:gd name="T27" fmla="*/ 153 h 228"/>
                  <a:gd name="T28" fmla="*/ 73 w 79"/>
                  <a:gd name="T29" fmla="*/ 147 h 228"/>
                  <a:gd name="T30" fmla="*/ 48 w 79"/>
                  <a:gd name="T31" fmla="*/ 156 h 228"/>
                  <a:gd name="T32" fmla="*/ 59 w 79"/>
                  <a:gd name="T33" fmla="*/ 12 h 228"/>
                  <a:gd name="T34" fmla="*/ 45 w 79"/>
                  <a:gd name="T35" fmla="*/ 165 h 228"/>
                  <a:gd name="T36" fmla="*/ 45 w 79"/>
                  <a:gd name="T37" fmla="*/ 167 h 228"/>
                  <a:gd name="T38" fmla="*/ 48 w 79"/>
                  <a:gd name="T39" fmla="*/ 170 h 228"/>
                  <a:gd name="T40" fmla="*/ 51 w 79"/>
                  <a:gd name="T41" fmla="*/ 173 h 228"/>
                  <a:gd name="T42" fmla="*/ 73 w 79"/>
                  <a:gd name="T43" fmla="*/ 162 h 228"/>
                  <a:gd name="T44" fmla="*/ 65 w 79"/>
                  <a:gd name="T45" fmla="*/ 159 h 228"/>
                  <a:gd name="T46" fmla="*/ 34 w 79"/>
                  <a:gd name="T47" fmla="*/ 216 h 228"/>
                  <a:gd name="T48" fmla="*/ 39 w 79"/>
                  <a:gd name="T49" fmla="*/ 214 h 228"/>
                  <a:gd name="T50" fmla="*/ 14 w 79"/>
                  <a:gd name="T51" fmla="*/ 153 h 228"/>
                  <a:gd name="T52" fmla="*/ 17 w 79"/>
                  <a:gd name="T53" fmla="*/ 156 h 228"/>
                  <a:gd name="T54" fmla="*/ 25 w 79"/>
                  <a:gd name="T55" fmla="*/ 170 h 228"/>
                  <a:gd name="T56" fmla="*/ 31 w 79"/>
                  <a:gd name="T57" fmla="*/ 170 h 228"/>
                  <a:gd name="T58" fmla="*/ 34 w 79"/>
                  <a:gd name="T59" fmla="*/ 167 h 228"/>
                  <a:gd name="T60" fmla="*/ 36 w 79"/>
                  <a:gd name="T61" fmla="*/ 165 h 228"/>
                  <a:gd name="T62" fmla="*/ 34 w 79"/>
                  <a:gd name="T63" fmla="*/ 159 h 228"/>
                  <a:gd name="T64" fmla="*/ 34 w 79"/>
                  <a:gd name="T65" fmla="*/ 162 h 228"/>
                  <a:gd name="T66" fmla="*/ 25 w 79"/>
                  <a:gd name="T67" fmla="*/ 18 h 228"/>
                  <a:gd name="T68" fmla="*/ 42 w 79"/>
                  <a:gd name="T69" fmla="*/ 12 h 228"/>
                  <a:gd name="T70" fmla="*/ 45 w 79"/>
                  <a:gd name="T71" fmla="*/ 12 h 2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 h="228">
                    <a:moveTo>
                      <a:pt x="59" y="12"/>
                    </a:moveTo>
                    <a:lnTo>
                      <a:pt x="59" y="9"/>
                    </a:lnTo>
                    <a:lnTo>
                      <a:pt x="56" y="6"/>
                    </a:lnTo>
                    <a:lnTo>
                      <a:pt x="53" y="0"/>
                    </a:lnTo>
                    <a:lnTo>
                      <a:pt x="22" y="0"/>
                    </a:lnTo>
                    <a:lnTo>
                      <a:pt x="20" y="6"/>
                    </a:lnTo>
                    <a:lnTo>
                      <a:pt x="20" y="165"/>
                    </a:lnTo>
                    <a:lnTo>
                      <a:pt x="22" y="167"/>
                    </a:lnTo>
                    <a:lnTo>
                      <a:pt x="31" y="156"/>
                    </a:lnTo>
                    <a:lnTo>
                      <a:pt x="11" y="147"/>
                    </a:lnTo>
                    <a:lnTo>
                      <a:pt x="5" y="147"/>
                    </a:lnTo>
                    <a:lnTo>
                      <a:pt x="3" y="150"/>
                    </a:lnTo>
                    <a:lnTo>
                      <a:pt x="3" y="153"/>
                    </a:lnTo>
                    <a:lnTo>
                      <a:pt x="0" y="153"/>
                    </a:lnTo>
                    <a:lnTo>
                      <a:pt x="0" y="162"/>
                    </a:lnTo>
                    <a:lnTo>
                      <a:pt x="31" y="225"/>
                    </a:lnTo>
                    <a:lnTo>
                      <a:pt x="34" y="228"/>
                    </a:lnTo>
                    <a:lnTo>
                      <a:pt x="36" y="228"/>
                    </a:lnTo>
                    <a:lnTo>
                      <a:pt x="42" y="228"/>
                    </a:lnTo>
                    <a:lnTo>
                      <a:pt x="45" y="228"/>
                    </a:lnTo>
                    <a:lnTo>
                      <a:pt x="48" y="225"/>
                    </a:lnTo>
                    <a:lnTo>
                      <a:pt x="79" y="162"/>
                    </a:lnTo>
                    <a:lnTo>
                      <a:pt x="79" y="159"/>
                    </a:lnTo>
                    <a:lnTo>
                      <a:pt x="79" y="156"/>
                    </a:lnTo>
                    <a:lnTo>
                      <a:pt x="79" y="153"/>
                    </a:lnTo>
                    <a:lnTo>
                      <a:pt x="73" y="147"/>
                    </a:lnTo>
                    <a:lnTo>
                      <a:pt x="68" y="147"/>
                    </a:lnTo>
                    <a:lnTo>
                      <a:pt x="48" y="156"/>
                    </a:lnTo>
                    <a:lnTo>
                      <a:pt x="59" y="165"/>
                    </a:lnTo>
                    <a:lnTo>
                      <a:pt x="59" y="12"/>
                    </a:lnTo>
                    <a:lnTo>
                      <a:pt x="45" y="12"/>
                    </a:lnTo>
                    <a:lnTo>
                      <a:pt x="45" y="165"/>
                    </a:lnTo>
                    <a:lnTo>
                      <a:pt x="45" y="167"/>
                    </a:lnTo>
                    <a:lnTo>
                      <a:pt x="45" y="170"/>
                    </a:lnTo>
                    <a:lnTo>
                      <a:pt x="48" y="170"/>
                    </a:lnTo>
                    <a:lnTo>
                      <a:pt x="51" y="173"/>
                    </a:lnTo>
                    <a:lnTo>
                      <a:pt x="53" y="170"/>
                    </a:lnTo>
                    <a:lnTo>
                      <a:pt x="73" y="162"/>
                    </a:lnTo>
                    <a:lnTo>
                      <a:pt x="65" y="156"/>
                    </a:lnTo>
                    <a:lnTo>
                      <a:pt x="65" y="159"/>
                    </a:lnTo>
                    <a:lnTo>
                      <a:pt x="65" y="153"/>
                    </a:lnTo>
                    <a:lnTo>
                      <a:pt x="34" y="216"/>
                    </a:lnTo>
                    <a:lnTo>
                      <a:pt x="42" y="214"/>
                    </a:lnTo>
                    <a:lnTo>
                      <a:pt x="39" y="214"/>
                    </a:lnTo>
                    <a:lnTo>
                      <a:pt x="45" y="216"/>
                    </a:lnTo>
                    <a:lnTo>
                      <a:pt x="14" y="153"/>
                    </a:lnTo>
                    <a:lnTo>
                      <a:pt x="17" y="159"/>
                    </a:lnTo>
                    <a:lnTo>
                      <a:pt x="17" y="156"/>
                    </a:lnTo>
                    <a:lnTo>
                      <a:pt x="5" y="162"/>
                    </a:lnTo>
                    <a:lnTo>
                      <a:pt x="25" y="170"/>
                    </a:lnTo>
                    <a:lnTo>
                      <a:pt x="28" y="173"/>
                    </a:lnTo>
                    <a:lnTo>
                      <a:pt x="31" y="170"/>
                    </a:lnTo>
                    <a:lnTo>
                      <a:pt x="34" y="167"/>
                    </a:lnTo>
                    <a:lnTo>
                      <a:pt x="34" y="165"/>
                    </a:lnTo>
                    <a:lnTo>
                      <a:pt x="36" y="165"/>
                    </a:lnTo>
                    <a:lnTo>
                      <a:pt x="34" y="162"/>
                    </a:lnTo>
                    <a:lnTo>
                      <a:pt x="34" y="159"/>
                    </a:lnTo>
                    <a:lnTo>
                      <a:pt x="31" y="156"/>
                    </a:lnTo>
                    <a:lnTo>
                      <a:pt x="34" y="162"/>
                    </a:lnTo>
                    <a:lnTo>
                      <a:pt x="34" y="9"/>
                    </a:lnTo>
                    <a:lnTo>
                      <a:pt x="25" y="18"/>
                    </a:lnTo>
                    <a:lnTo>
                      <a:pt x="51" y="18"/>
                    </a:lnTo>
                    <a:lnTo>
                      <a:pt x="42" y="12"/>
                    </a:lnTo>
                    <a:lnTo>
                      <a:pt x="45" y="15"/>
                    </a:lnTo>
                    <a:lnTo>
                      <a:pt x="45" y="12"/>
                    </a:lnTo>
                    <a:lnTo>
                      <a:pt x="5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575" name="Rectangle 34"/>
            <p:cNvSpPr>
              <a:spLocks noChangeArrowheads="1"/>
            </p:cNvSpPr>
            <p:nvPr/>
          </p:nvSpPr>
          <p:spPr bwMode="auto">
            <a:xfrm>
              <a:off x="323" y="2035"/>
              <a:ext cx="74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76" name="Rectangle 35"/>
            <p:cNvSpPr>
              <a:spLocks noChangeArrowheads="1"/>
            </p:cNvSpPr>
            <p:nvPr/>
          </p:nvSpPr>
          <p:spPr bwMode="auto">
            <a:xfrm>
              <a:off x="1613" y="2029"/>
              <a:ext cx="108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3577" name="Group 36"/>
            <p:cNvGrpSpPr>
              <a:grpSpLocks/>
            </p:cNvGrpSpPr>
            <p:nvPr/>
          </p:nvGrpSpPr>
          <p:grpSpPr bwMode="auto">
            <a:xfrm>
              <a:off x="354" y="718"/>
              <a:ext cx="2239" cy="1401"/>
              <a:chOff x="354" y="718"/>
              <a:chExt cx="2239" cy="1401"/>
            </a:xfrm>
          </p:grpSpPr>
          <p:grpSp>
            <p:nvGrpSpPr>
              <p:cNvPr id="23579" name="Group 37"/>
              <p:cNvGrpSpPr>
                <a:grpSpLocks/>
              </p:cNvGrpSpPr>
              <p:nvPr/>
            </p:nvGrpSpPr>
            <p:grpSpPr bwMode="auto">
              <a:xfrm>
                <a:off x="354" y="718"/>
                <a:ext cx="2239" cy="1147"/>
                <a:chOff x="354" y="718"/>
                <a:chExt cx="2239" cy="1147"/>
              </a:xfrm>
            </p:grpSpPr>
            <p:sp>
              <p:nvSpPr>
                <p:cNvPr id="23582" name="Freeform 38"/>
                <p:cNvSpPr>
                  <a:spLocks/>
                </p:cNvSpPr>
                <p:nvPr/>
              </p:nvSpPr>
              <p:spPr bwMode="auto">
                <a:xfrm>
                  <a:off x="696" y="1219"/>
                  <a:ext cx="477" cy="516"/>
                </a:xfrm>
                <a:custGeom>
                  <a:avLst/>
                  <a:gdLst>
                    <a:gd name="T0" fmla="*/ 6 w 477"/>
                    <a:gd name="T1" fmla="*/ 476 h 516"/>
                    <a:gd name="T2" fmla="*/ 0 w 477"/>
                    <a:gd name="T3" fmla="*/ 484 h 516"/>
                    <a:gd name="T4" fmla="*/ 0 w 477"/>
                    <a:gd name="T5" fmla="*/ 487 h 516"/>
                    <a:gd name="T6" fmla="*/ 0 w 477"/>
                    <a:gd name="T7" fmla="*/ 499 h 516"/>
                    <a:gd name="T8" fmla="*/ 3 w 477"/>
                    <a:gd name="T9" fmla="*/ 508 h 516"/>
                    <a:gd name="T10" fmla="*/ 6 w 477"/>
                    <a:gd name="T11" fmla="*/ 510 h 516"/>
                    <a:gd name="T12" fmla="*/ 11 w 477"/>
                    <a:gd name="T13" fmla="*/ 513 h 516"/>
                    <a:gd name="T14" fmla="*/ 17 w 477"/>
                    <a:gd name="T15" fmla="*/ 516 h 516"/>
                    <a:gd name="T16" fmla="*/ 23 w 477"/>
                    <a:gd name="T17" fmla="*/ 516 h 516"/>
                    <a:gd name="T18" fmla="*/ 28 w 477"/>
                    <a:gd name="T19" fmla="*/ 516 h 516"/>
                    <a:gd name="T20" fmla="*/ 34 w 477"/>
                    <a:gd name="T21" fmla="*/ 513 h 516"/>
                    <a:gd name="T22" fmla="*/ 37 w 477"/>
                    <a:gd name="T23" fmla="*/ 510 h 516"/>
                    <a:gd name="T24" fmla="*/ 469 w 477"/>
                    <a:gd name="T25" fmla="*/ 41 h 516"/>
                    <a:gd name="T26" fmla="*/ 471 w 477"/>
                    <a:gd name="T27" fmla="*/ 35 h 516"/>
                    <a:gd name="T28" fmla="*/ 474 w 477"/>
                    <a:gd name="T29" fmla="*/ 29 h 516"/>
                    <a:gd name="T30" fmla="*/ 477 w 477"/>
                    <a:gd name="T31" fmla="*/ 23 h 516"/>
                    <a:gd name="T32" fmla="*/ 474 w 477"/>
                    <a:gd name="T33" fmla="*/ 18 h 516"/>
                    <a:gd name="T34" fmla="*/ 471 w 477"/>
                    <a:gd name="T35" fmla="*/ 12 h 516"/>
                    <a:gd name="T36" fmla="*/ 469 w 477"/>
                    <a:gd name="T37" fmla="*/ 6 h 516"/>
                    <a:gd name="T38" fmla="*/ 463 w 477"/>
                    <a:gd name="T39" fmla="*/ 3 h 516"/>
                    <a:gd name="T40" fmla="*/ 457 w 477"/>
                    <a:gd name="T41" fmla="*/ 0 h 516"/>
                    <a:gd name="T42" fmla="*/ 446 w 477"/>
                    <a:gd name="T43" fmla="*/ 0 h 516"/>
                    <a:gd name="T44" fmla="*/ 440 w 477"/>
                    <a:gd name="T45" fmla="*/ 3 h 516"/>
                    <a:gd name="T46" fmla="*/ 437 w 477"/>
                    <a:gd name="T47" fmla="*/ 6 h 516"/>
                    <a:gd name="T48" fmla="*/ 6 w 477"/>
                    <a:gd name="T49" fmla="*/ 476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7" h="516">
                      <a:moveTo>
                        <a:pt x="6" y="476"/>
                      </a:moveTo>
                      <a:lnTo>
                        <a:pt x="0" y="484"/>
                      </a:lnTo>
                      <a:lnTo>
                        <a:pt x="0" y="487"/>
                      </a:lnTo>
                      <a:lnTo>
                        <a:pt x="0" y="499"/>
                      </a:lnTo>
                      <a:lnTo>
                        <a:pt x="3" y="508"/>
                      </a:lnTo>
                      <a:lnTo>
                        <a:pt x="6" y="510"/>
                      </a:lnTo>
                      <a:lnTo>
                        <a:pt x="11" y="513"/>
                      </a:lnTo>
                      <a:lnTo>
                        <a:pt x="17" y="516"/>
                      </a:lnTo>
                      <a:lnTo>
                        <a:pt x="23" y="516"/>
                      </a:lnTo>
                      <a:lnTo>
                        <a:pt x="28" y="516"/>
                      </a:lnTo>
                      <a:lnTo>
                        <a:pt x="34" y="513"/>
                      </a:lnTo>
                      <a:lnTo>
                        <a:pt x="37" y="510"/>
                      </a:lnTo>
                      <a:lnTo>
                        <a:pt x="469" y="41"/>
                      </a:lnTo>
                      <a:lnTo>
                        <a:pt x="471" y="35"/>
                      </a:lnTo>
                      <a:lnTo>
                        <a:pt x="474" y="29"/>
                      </a:lnTo>
                      <a:lnTo>
                        <a:pt x="477" y="23"/>
                      </a:lnTo>
                      <a:lnTo>
                        <a:pt x="474" y="18"/>
                      </a:lnTo>
                      <a:lnTo>
                        <a:pt x="471" y="12"/>
                      </a:lnTo>
                      <a:lnTo>
                        <a:pt x="469" y="6"/>
                      </a:lnTo>
                      <a:lnTo>
                        <a:pt x="463" y="3"/>
                      </a:lnTo>
                      <a:lnTo>
                        <a:pt x="457" y="0"/>
                      </a:lnTo>
                      <a:lnTo>
                        <a:pt x="446" y="0"/>
                      </a:lnTo>
                      <a:lnTo>
                        <a:pt x="440" y="3"/>
                      </a:lnTo>
                      <a:lnTo>
                        <a:pt x="437" y="6"/>
                      </a:lnTo>
                      <a:lnTo>
                        <a:pt x="6" y="4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3" name="Freeform 39"/>
                <p:cNvSpPr>
                  <a:spLocks/>
                </p:cNvSpPr>
                <p:nvPr/>
              </p:nvSpPr>
              <p:spPr bwMode="auto">
                <a:xfrm>
                  <a:off x="1021" y="1156"/>
                  <a:ext cx="208" cy="216"/>
                </a:xfrm>
                <a:custGeom>
                  <a:avLst/>
                  <a:gdLst>
                    <a:gd name="T0" fmla="*/ 17 w 208"/>
                    <a:gd name="T1" fmla="*/ 121 h 216"/>
                    <a:gd name="T2" fmla="*/ 183 w 208"/>
                    <a:gd name="T3" fmla="*/ 60 h 216"/>
                    <a:gd name="T4" fmla="*/ 152 w 208"/>
                    <a:gd name="T5" fmla="*/ 32 h 216"/>
                    <a:gd name="T6" fmla="*/ 101 w 208"/>
                    <a:gd name="T7" fmla="*/ 205 h 216"/>
                    <a:gd name="T8" fmla="*/ 144 w 208"/>
                    <a:gd name="T9" fmla="*/ 216 h 216"/>
                    <a:gd name="T10" fmla="*/ 208 w 208"/>
                    <a:gd name="T11" fmla="*/ 0 h 216"/>
                    <a:gd name="T12" fmla="*/ 0 w 208"/>
                    <a:gd name="T13" fmla="*/ 78 h 216"/>
                    <a:gd name="T14" fmla="*/ 17 w 208"/>
                    <a:gd name="T15" fmla="*/ 121 h 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8" h="216">
                      <a:moveTo>
                        <a:pt x="17" y="121"/>
                      </a:moveTo>
                      <a:lnTo>
                        <a:pt x="183" y="60"/>
                      </a:lnTo>
                      <a:lnTo>
                        <a:pt x="152" y="32"/>
                      </a:lnTo>
                      <a:lnTo>
                        <a:pt x="101" y="205"/>
                      </a:lnTo>
                      <a:lnTo>
                        <a:pt x="144" y="216"/>
                      </a:lnTo>
                      <a:lnTo>
                        <a:pt x="208" y="0"/>
                      </a:lnTo>
                      <a:lnTo>
                        <a:pt x="0" y="78"/>
                      </a:lnTo>
                      <a:lnTo>
                        <a:pt x="1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4" name="Freeform 40"/>
                <p:cNvSpPr>
                  <a:spLocks/>
                </p:cNvSpPr>
                <p:nvPr/>
              </p:nvSpPr>
              <p:spPr bwMode="auto">
                <a:xfrm>
                  <a:off x="798" y="1340"/>
                  <a:ext cx="276" cy="280"/>
                </a:xfrm>
                <a:custGeom>
                  <a:avLst/>
                  <a:gdLst>
                    <a:gd name="T0" fmla="*/ 115 w 276"/>
                    <a:gd name="T1" fmla="*/ 0 h 280"/>
                    <a:gd name="T2" fmla="*/ 101 w 276"/>
                    <a:gd name="T3" fmla="*/ 3 h 280"/>
                    <a:gd name="T4" fmla="*/ 93 w 276"/>
                    <a:gd name="T5" fmla="*/ 6 h 280"/>
                    <a:gd name="T6" fmla="*/ 84 w 276"/>
                    <a:gd name="T7" fmla="*/ 12 h 280"/>
                    <a:gd name="T8" fmla="*/ 73 w 276"/>
                    <a:gd name="T9" fmla="*/ 15 h 280"/>
                    <a:gd name="T10" fmla="*/ 62 w 276"/>
                    <a:gd name="T11" fmla="*/ 23 h 280"/>
                    <a:gd name="T12" fmla="*/ 48 w 276"/>
                    <a:gd name="T13" fmla="*/ 32 h 280"/>
                    <a:gd name="T14" fmla="*/ 33 w 276"/>
                    <a:gd name="T15" fmla="*/ 46 h 280"/>
                    <a:gd name="T16" fmla="*/ 22 w 276"/>
                    <a:gd name="T17" fmla="*/ 61 h 280"/>
                    <a:gd name="T18" fmla="*/ 19 w 276"/>
                    <a:gd name="T19" fmla="*/ 72 h 280"/>
                    <a:gd name="T20" fmla="*/ 14 w 276"/>
                    <a:gd name="T21" fmla="*/ 81 h 280"/>
                    <a:gd name="T22" fmla="*/ 8 w 276"/>
                    <a:gd name="T23" fmla="*/ 93 h 280"/>
                    <a:gd name="T24" fmla="*/ 5 w 276"/>
                    <a:gd name="T25" fmla="*/ 101 h 280"/>
                    <a:gd name="T26" fmla="*/ 2 w 276"/>
                    <a:gd name="T27" fmla="*/ 113 h 280"/>
                    <a:gd name="T28" fmla="*/ 0 w 276"/>
                    <a:gd name="T29" fmla="*/ 139 h 280"/>
                    <a:gd name="T30" fmla="*/ 2 w 276"/>
                    <a:gd name="T31" fmla="*/ 168 h 280"/>
                    <a:gd name="T32" fmla="*/ 5 w 276"/>
                    <a:gd name="T33" fmla="*/ 179 h 280"/>
                    <a:gd name="T34" fmla="*/ 8 w 276"/>
                    <a:gd name="T35" fmla="*/ 188 h 280"/>
                    <a:gd name="T36" fmla="*/ 14 w 276"/>
                    <a:gd name="T37" fmla="*/ 199 h 280"/>
                    <a:gd name="T38" fmla="*/ 19 w 276"/>
                    <a:gd name="T39" fmla="*/ 208 h 280"/>
                    <a:gd name="T40" fmla="*/ 22 w 276"/>
                    <a:gd name="T41" fmla="*/ 217 h 280"/>
                    <a:gd name="T42" fmla="*/ 33 w 276"/>
                    <a:gd name="T43" fmla="*/ 231 h 280"/>
                    <a:gd name="T44" fmla="*/ 48 w 276"/>
                    <a:gd name="T45" fmla="*/ 245 h 280"/>
                    <a:gd name="T46" fmla="*/ 62 w 276"/>
                    <a:gd name="T47" fmla="*/ 254 h 280"/>
                    <a:gd name="T48" fmla="*/ 73 w 276"/>
                    <a:gd name="T49" fmla="*/ 263 h 280"/>
                    <a:gd name="T50" fmla="*/ 84 w 276"/>
                    <a:gd name="T51" fmla="*/ 268 h 280"/>
                    <a:gd name="T52" fmla="*/ 93 w 276"/>
                    <a:gd name="T53" fmla="*/ 271 h 280"/>
                    <a:gd name="T54" fmla="*/ 101 w 276"/>
                    <a:gd name="T55" fmla="*/ 274 h 280"/>
                    <a:gd name="T56" fmla="*/ 115 w 276"/>
                    <a:gd name="T57" fmla="*/ 277 h 280"/>
                    <a:gd name="T58" fmla="*/ 152 w 276"/>
                    <a:gd name="T59" fmla="*/ 280 h 280"/>
                    <a:gd name="T60" fmla="*/ 169 w 276"/>
                    <a:gd name="T61" fmla="*/ 277 h 280"/>
                    <a:gd name="T62" fmla="*/ 180 w 276"/>
                    <a:gd name="T63" fmla="*/ 274 h 280"/>
                    <a:gd name="T64" fmla="*/ 189 w 276"/>
                    <a:gd name="T65" fmla="*/ 268 h 280"/>
                    <a:gd name="T66" fmla="*/ 197 w 276"/>
                    <a:gd name="T67" fmla="*/ 265 h 280"/>
                    <a:gd name="T68" fmla="*/ 208 w 276"/>
                    <a:gd name="T69" fmla="*/ 260 h 280"/>
                    <a:gd name="T70" fmla="*/ 220 w 276"/>
                    <a:gd name="T71" fmla="*/ 251 h 280"/>
                    <a:gd name="T72" fmla="*/ 234 w 276"/>
                    <a:gd name="T73" fmla="*/ 242 h 280"/>
                    <a:gd name="T74" fmla="*/ 248 w 276"/>
                    <a:gd name="T75" fmla="*/ 225 h 280"/>
                    <a:gd name="T76" fmla="*/ 256 w 276"/>
                    <a:gd name="T77" fmla="*/ 214 h 280"/>
                    <a:gd name="T78" fmla="*/ 262 w 276"/>
                    <a:gd name="T79" fmla="*/ 202 h 280"/>
                    <a:gd name="T80" fmla="*/ 265 w 276"/>
                    <a:gd name="T81" fmla="*/ 193 h 280"/>
                    <a:gd name="T82" fmla="*/ 268 w 276"/>
                    <a:gd name="T83" fmla="*/ 182 h 280"/>
                    <a:gd name="T84" fmla="*/ 271 w 276"/>
                    <a:gd name="T85" fmla="*/ 173 h 280"/>
                    <a:gd name="T86" fmla="*/ 273 w 276"/>
                    <a:gd name="T87" fmla="*/ 156 h 280"/>
                    <a:gd name="T88" fmla="*/ 273 w 276"/>
                    <a:gd name="T89" fmla="*/ 124 h 280"/>
                    <a:gd name="T90" fmla="*/ 271 w 276"/>
                    <a:gd name="T91" fmla="*/ 104 h 280"/>
                    <a:gd name="T92" fmla="*/ 268 w 276"/>
                    <a:gd name="T93" fmla="*/ 95 h 280"/>
                    <a:gd name="T94" fmla="*/ 265 w 276"/>
                    <a:gd name="T95" fmla="*/ 87 h 280"/>
                    <a:gd name="T96" fmla="*/ 262 w 276"/>
                    <a:gd name="T97" fmla="*/ 75 h 280"/>
                    <a:gd name="T98" fmla="*/ 256 w 276"/>
                    <a:gd name="T99" fmla="*/ 67 h 280"/>
                    <a:gd name="T100" fmla="*/ 248 w 276"/>
                    <a:gd name="T101" fmla="*/ 55 h 280"/>
                    <a:gd name="T102" fmla="*/ 234 w 276"/>
                    <a:gd name="T103" fmla="*/ 35 h 280"/>
                    <a:gd name="T104" fmla="*/ 220 w 276"/>
                    <a:gd name="T105" fmla="*/ 26 h 280"/>
                    <a:gd name="T106" fmla="*/ 208 w 276"/>
                    <a:gd name="T107" fmla="*/ 21 h 280"/>
                    <a:gd name="T108" fmla="*/ 197 w 276"/>
                    <a:gd name="T109" fmla="*/ 15 h 280"/>
                    <a:gd name="T110" fmla="*/ 189 w 276"/>
                    <a:gd name="T111" fmla="*/ 9 h 280"/>
                    <a:gd name="T112" fmla="*/ 180 w 276"/>
                    <a:gd name="T113" fmla="*/ 6 h 280"/>
                    <a:gd name="T114" fmla="*/ 169 w 276"/>
                    <a:gd name="T115" fmla="*/ 3 h 280"/>
                    <a:gd name="T116" fmla="*/ 152 w 276"/>
                    <a:gd name="T117" fmla="*/ 0 h 2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 h="280">
                      <a:moveTo>
                        <a:pt x="138" y="0"/>
                      </a:moveTo>
                      <a:lnTo>
                        <a:pt x="124" y="0"/>
                      </a:lnTo>
                      <a:lnTo>
                        <a:pt x="121" y="0"/>
                      </a:lnTo>
                      <a:lnTo>
                        <a:pt x="115" y="0"/>
                      </a:lnTo>
                      <a:lnTo>
                        <a:pt x="113" y="3"/>
                      </a:lnTo>
                      <a:lnTo>
                        <a:pt x="107" y="3"/>
                      </a:lnTo>
                      <a:lnTo>
                        <a:pt x="104" y="3"/>
                      </a:lnTo>
                      <a:lnTo>
                        <a:pt x="101" y="3"/>
                      </a:lnTo>
                      <a:lnTo>
                        <a:pt x="101" y="6"/>
                      </a:lnTo>
                      <a:lnTo>
                        <a:pt x="96" y="6"/>
                      </a:lnTo>
                      <a:lnTo>
                        <a:pt x="93" y="6"/>
                      </a:lnTo>
                      <a:lnTo>
                        <a:pt x="90" y="9"/>
                      </a:lnTo>
                      <a:lnTo>
                        <a:pt x="87" y="9"/>
                      </a:lnTo>
                      <a:lnTo>
                        <a:pt x="84" y="9"/>
                      </a:lnTo>
                      <a:lnTo>
                        <a:pt x="84" y="12"/>
                      </a:lnTo>
                      <a:lnTo>
                        <a:pt x="79" y="15"/>
                      </a:lnTo>
                      <a:lnTo>
                        <a:pt x="76" y="15"/>
                      </a:lnTo>
                      <a:lnTo>
                        <a:pt x="73" y="15"/>
                      </a:lnTo>
                      <a:lnTo>
                        <a:pt x="70" y="15"/>
                      </a:lnTo>
                      <a:lnTo>
                        <a:pt x="67" y="21"/>
                      </a:lnTo>
                      <a:lnTo>
                        <a:pt x="65" y="21"/>
                      </a:lnTo>
                      <a:lnTo>
                        <a:pt x="62" y="23"/>
                      </a:lnTo>
                      <a:lnTo>
                        <a:pt x="59" y="23"/>
                      </a:lnTo>
                      <a:lnTo>
                        <a:pt x="56" y="26"/>
                      </a:lnTo>
                      <a:lnTo>
                        <a:pt x="53" y="29"/>
                      </a:lnTo>
                      <a:lnTo>
                        <a:pt x="48" y="32"/>
                      </a:lnTo>
                      <a:lnTo>
                        <a:pt x="45" y="35"/>
                      </a:lnTo>
                      <a:lnTo>
                        <a:pt x="42" y="41"/>
                      </a:lnTo>
                      <a:lnTo>
                        <a:pt x="33" y="46"/>
                      </a:lnTo>
                      <a:lnTo>
                        <a:pt x="33" y="49"/>
                      </a:lnTo>
                      <a:lnTo>
                        <a:pt x="28" y="55"/>
                      </a:lnTo>
                      <a:lnTo>
                        <a:pt x="28" y="58"/>
                      </a:lnTo>
                      <a:lnTo>
                        <a:pt x="22" y="61"/>
                      </a:lnTo>
                      <a:lnTo>
                        <a:pt x="22" y="67"/>
                      </a:lnTo>
                      <a:lnTo>
                        <a:pt x="19" y="67"/>
                      </a:lnTo>
                      <a:lnTo>
                        <a:pt x="19" y="70"/>
                      </a:lnTo>
                      <a:lnTo>
                        <a:pt x="19" y="72"/>
                      </a:lnTo>
                      <a:lnTo>
                        <a:pt x="17" y="72"/>
                      </a:lnTo>
                      <a:lnTo>
                        <a:pt x="17" y="75"/>
                      </a:lnTo>
                      <a:lnTo>
                        <a:pt x="14" y="78"/>
                      </a:lnTo>
                      <a:lnTo>
                        <a:pt x="14" y="81"/>
                      </a:lnTo>
                      <a:lnTo>
                        <a:pt x="11" y="84"/>
                      </a:lnTo>
                      <a:lnTo>
                        <a:pt x="11" y="87"/>
                      </a:lnTo>
                      <a:lnTo>
                        <a:pt x="8" y="87"/>
                      </a:lnTo>
                      <a:lnTo>
                        <a:pt x="8" y="93"/>
                      </a:lnTo>
                      <a:lnTo>
                        <a:pt x="8" y="95"/>
                      </a:lnTo>
                      <a:lnTo>
                        <a:pt x="5" y="98"/>
                      </a:lnTo>
                      <a:lnTo>
                        <a:pt x="5" y="101"/>
                      </a:lnTo>
                      <a:lnTo>
                        <a:pt x="5" y="104"/>
                      </a:lnTo>
                      <a:lnTo>
                        <a:pt x="2" y="107"/>
                      </a:lnTo>
                      <a:lnTo>
                        <a:pt x="2" y="113"/>
                      </a:lnTo>
                      <a:lnTo>
                        <a:pt x="2" y="116"/>
                      </a:lnTo>
                      <a:lnTo>
                        <a:pt x="2" y="124"/>
                      </a:lnTo>
                      <a:lnTo>
                        <a:pt x="0" y="127"/>
                      </a:lnTo>
                      <a:lnTo>
                        <a:pt x="0" y="139"/>
                      </a:lnTo>
                      <a:lnTo>
                        <a:pt x="0" y="153"/>
                      </a:lnTo>
                      <a:lnTo>
                        <a:pt x="2" y="156"/>
                      </a:lnTo>
                      <a:lnTo>
                        <a:pt x="2" y="165"/>
                      </a:lnTo>
                      <a:lnTo>
                        <a:pt x="2" y="168"/>
                      </a:lnTo>
                      <a:lnTo>
                        <a:pt x="2" y="170"/>
                      </a:lnTo>
                      <a:lnTo>
                        <a:pt x="5" y="173"/>
                      </a:lnTo>
                      <a:lnTo>
                        <a:pt x="5" y="176"/>
                      </a:lnTo>
                      <a:lnTo>
                        <a:pt x="5" y="179"/>
                      </a:lnTo>
                      <a:lnTo>
                        <a:pt x="5" y="182"/>
                      </a:lnTo>
                      <a:lnTo>
                        <a:pt x="8" y="182"/>
                      </a:lnTo>
                      <a:lnTo>
                        <a:pt x="8" y="188"/>
                      </a:lnTo>
                      <a:lnTo>
                        <a:pt x="8" y="191"/>
                      </a:lnTo>
                      <a:lnTo>
                        <a:pt x="11" y="193"/>
                      </a:lnTo>
                      <a:lnTo>
                        <a:pt x="11" y="196"/>
                      </a:lnTo>
                      <a:lnTo>
                        <a:pt x="14" y="199"/>
                      </a:lnTo>
                      <a:lnTo>
                        <a:pt x="14" y="202"/>
                      </a:lnTo>
                      <a:lnTo>
                        <a:pt x="17" y="202"/>
                      </a:lnTo>
                      <a:lnTo>
                        <a:pt x="17" y="205"/>
                      </a:lnTo>
                      <a:lnTo>
                        <a:pt x="19" y="208"/>
                      </a:lnTo>
                      <a:lnTo>
                        <a:pt x="19" y="214"/>
                      </a:lnTo>
                      <a:lnTo>
                        <a:pt x="22" y="214"/>
                      </a:lnTo>
                      <a:lnTo>
                        <a:pt x="22" y="217"/>
                      </a:lnTo>
                      <a:lnTo>
                        <a:pt x="28" y="222"/>
                      </a:lnTo>
                      <a:lnTo>
                        <a:pt x="28" y="225"/>
                      </a:lnTo>
                      <a:lnTo>
                        <a:pt x="33" y="228"/>
                      </a:lnTo>
                      <a:lnTo>
                        <a:pt x="33" y="231"/>
                      </a:lnTo>
                      <a:lnTo>
                        <a:pt x="42" y="240"/>
                      </a:lnTo>
                      <a:lnTo>
                        <a:pt x="45" y="242"/>
                      </a:lnTo>
                      <a:lnTo>
                        <a:pt x="45" y="245"/>
                      </a:lnTo>
                      <a:lnTo>
                        <a:pt x="48" y="245"/>
                      </a:lnTo>
                      <a:lnTo>
                        <a:pt x="53" y="251"/>
                      </a:lnTo>
                      <a:lnTo>
                        <a:pt x="56" y="251"/>
                      </a:lnTo>
                      <a:lnTo>
                        <a:pt x="59" y="254"/>
                      </a:lnTo>
                      <a:lnTo>
                        <a:pt x="62" y="254"/>
                      </a:lnTo>
                      <a:lnTo>
                        <a:pt x="65" y="257"/>
                      </a:lnTo>
                      <a:lnTo>
                        <a:pt x="67" y="260"/>
                      </a:lnTo>
                      <a:lnTo>
                        <a:pt x="70" y="263"/>
                      </a:lnTo>
                      <a:lnTo>
                        <a:pt x="73" y="263"/>
                      </a:lnTo>
                      <a:lnTo>
                        <a:pt x="76" y="265"/>
                      </a:lnTo>
                      <a:lnTo>
                        <a:pt x="79" y="265"/>
                      </a:lnTo>
                      <a:lnTo>
                        <a:pt x="84" y="268"/>
                      </a:lnTo>
                      <a:lnTo>
                        <a:pt x="87" y="268"/>
                      </a:lnTo>
                      <a:lnTo>
                        <a:pt x="90" y="271"/>
                      </a:lnTo>
                      <a:lnTo>
                        <a:pt x="93" y="271"/>
                      </a:lnTo>
                      <a:lnTo>
                        <a:pt x="96" y="274"/>
                      </a:lnTo>
                      <a:lnTo>
                        <a:pt x="101" y="274"/>
                      </a:lnTo>
                      <a:lnTo>
                        <a:pt x="104" y="274"/>
                      </a:lnTo>
                      <a:lnTo>
                        <a:pt x="107" y="277"/>
                      </a:lnTo>
                      <a:lnTo>
                        <a:pt x="113" y="277"/>
                      </a:lnTo>
                      <a:lnTo>
                        <a:pt x="115" y="277"/>
                      </a:lnTo>
                      <a:lnTo>
                        <a:pt x="121" y="277"/>
                      </a:lnTo>
                      <a:lnTo>
                        <a:pt x="124" y="280"/>
                      </a:lnTo>
                      <a:lnTo>
                        <a:pt x="138" y="280"/>
                      </a:lnTo>
                      <a:lnTo>
                        <a:pt x="152" y="280"/>
                      </a:lnTo>
                      <a:lnTo>
                        <a:pt x="155" y="277"/>
                      </a:lnTo>
                      <a:lnTo>
                        <a:pt x="163" y="277"/>
                      </a:lnTo>
                      <a:lnTo>
                        <a:pt x="166" y="277"/>
                      </a:lnTo>
                      <a:lnTo>
                        <a:pt x="169" y="277"/>
                      </a:lnTo>
                      <a:lnTo>
                        <a:pt x="172" y="274"/>
                      </a:lnTo>
                      <a:lnTo>
                        <a:pt x="175" y="274"/>
                      </a:lnTo>
                      <a:lnTo>
                        <a:pt x="180" y="274"/>
                      </a:lnTo>
                      <a:lnTo>
                        <a:pt x="183" y="271"/>
                      </a:lnTo>
                      <a:lnTo>
                        <a:pt x="186" y="271"/>
                      </a:lnTo>
                      <a:lnTo>
                        <a:pt x="189" y="271"/>
                      </a:lnTo>
                      <a:lnTo>
                        <a:pt x="189" y="268"/>
                      </a:lnTo>
                      <a:lnTo>
                        <a:pt x="192" y="268"/>
                      </a:lnTo>
                      <a:lnTo>
                        <a:pt x="194" y="268"/>
                      </a:lnTo>
                      <a:lnTo>
                        <a:pt x="197" y="265"/>
                      </a:lnTo>
                      <a:lnTo>
                        <a:pt x="200" y="265"/>
                      </a:lnTo>
                      <a:lnTo>
                        <a:pt x="203" y="263"/>
                      </a:lnTo>
                      <a:lnTo>
                        <a:pt x="206" y="263"/>
                      </a:lnTo>
                      <a:lnTo>
                        <a:pt x="208" y="260"/>
                      </a:lnTo>
                      <a:lnTo>
                        <a:pt x="211" y="257"/>
                      </a:lnTo>
                      <a:lnTo>
                        <a:pt x="214" y="254"/>
                      </a:lnTo>
                      <a:lnTo>
                        <a:pt x="217" y="254"/>
                      </a:lnTo>
                      <a:lnTo>
                        <a:pt x="220" y="251"/>
                      </a:lnTo>
                      <a:lnTo>
                        <a:pt x="223" y="251"/>
                      </a:lnTo>
                      <a:lnTo>
                        <a:pt x="228" y="245"/>
                      </a:lnTo>
                      <a:lnTo>
                        <a:pt x="231" y="245"/>
                      </a:lnTo>
                      <a:lnTo>
                        <a:pt x="234" y="242"/>
                      </a:lnTo>
                      <a:lnTo>
                        <a:pt x="234" y="240"/>
                      </a:lnTo>
                      <a:lnTo>
                        <a:pt x="242" y="231"/>
                      </a:lnTo>
                      <a:lnTo>
                        <a:pt x="242" y="228"/>
                      </a:lnTo>
                      <a:lnTo>
                        <a:pt x="248" y="225"/>
                      </a:lnTo>
                      <a:lnTo>
                        <a:pt x="248" y="222"/>
                      </a:lnTo>
                      <a:lnTo>
                        <a:pt x="254" y="217"/>
                      </a:lnTo>
                      <a:lnTo>
                        <a:pt x="254" y="214"/>
                      </a:lnTo>
                      <a:lnTo>
                        <a:pt x="256" y="214"/>
                      </a:lnTo>
                      <a:lnTo>
                        <a:pt x="259" y="208"/>
                      </a:lnTo>
                      <a:lnTo>
                        <a:pt x="259" y="205"/>
                      </a:lnTo>
                      <a:lnTo>
                        <a:pt x="262" y="202"/>
                      </a:lnTo>
                      <a:lnTo>
                        <a:pt x="262" y="199"/>
                      </a:lnTo>
                      <a:lnTo>
                        <a:pt x="265" y="196"/>
                      </a:lnTo>
                      <a:lnTo>
                        <a:pt x="265" y="193"/>
                      </a:lnTo>
                      <a:lnTo>
                        <a:pt x="268" y="191"/>
                      </a:lnTo>
                      <a:lnTo>
                        <a:pt x="268" y="188"/>
                      </a:lnTo>
                      <a:lnTo>
                        <a:pt x="268" y="182"/>
                      </a:lnTo>
                      <a:lnTo>
                        <a:pt x="271" y="182"/>
                      </a:lnTo>
                      <a:lnTo>
                        <a:pt x="271" y="179"/>
                      </a:lnTo>
                      <a:lnTo>
                        <a:pt x="271" y="176"/>
                      </a:lnTo>
                      <a:lnTo>
                        <a:pt x="271" y="173"/>
                      </a:lnTo>
                      <a:lnTo>
                        <a:pt x="273" y="170"/>
                      </a:lnTo>
                      <a:lnTo>
                        <a:pt x="273" y="168"/>
                      </a:lnTo>
                      <a:lnTo>
                        <a:pt x="273" y="165"/>
                      </a:lnTo>
                      <a:lnTo>
                        <a:pt x="273" y="156"/>
                      </a:lnTo>
                      <a:lnTo>
                        <a:pt x="276" y="153"/>
                      </a:lnTo>
                      <a:lnTo>
                        <a:pt x="276" y="142"/>
                      </a:lnTo>
                      <a:lnTo>
                        <a:pt x="276" y="127"/>
                      </a:lnTo>
                      <a:lnTo>
                        <a:pt x="273" y="124"/>
                      </a:lnTo>
                      <a:lnTo>
                        <a:pt x="273" y="116"/>
                      </a:lnTo>
                      <a:lnTo>
                        <a:pt x="273" y="113"/>
                      </a:lnTo>
                      <a:lnTo>
                        <a:pt x="273" y="107"/>
                      </a:lnTo>
                      <a:lnTo>
                        <a:pt x="271" y="104"/>
                      </a:lnTo>
                      <a:lnTo>
                        <a:pt x="271" y="101"/>
                      </a:lnTo>
                      <a:lnTo>
                        <a:pt x="271" y="98"/>
                      </a:lnTo>
                      <a:lnTo>
                        <a:pt x="268" y="95"/>
                      </a:lnTo>
                      <a:lnTo>
                        <a:pt x="268" y="93"/>
                      </a:lnTo>
                      <a:lnTo>
                        <a:pt x="268" y="87"/>
                      </a:lnTo>
                      <a:lnTo>
                        <a:pt x="265" y="87"/>
                      </a:lnTo>
                      <a:lnTo>
                        <a:pt x="265" y="84"/>
                      </a:lnTo>
                      <a:lnTo>
                        <a:pt x="262" y="81"/>
                      </a:lnTo>
                      <a:lnTo>
                        <a:pt x="262" y="78"/>
                      </a:lnTo>
                      <a:lnTo>
                        <a:pt x="262" y="75"/>
                      </a:lnTo>
                      <a:lnTo>
                        <a:pt x="259" y="72"/>
                      </a:lnTo>
                      <a:lnTo>
                        <a:pt x="259" y="70"/>
                      </a:lnTo>
                      <a:lnTo>
                        <a:pt x="256" y="67"/>
                      </a:lnTo>
                      <a:lnTo>
                        <a:pt x="254" y="67"/>
                      </a:lnTo>
                      <a:lnTo>
                        <a:pt x="254" y="61"/>
                      </a:lnTo>
                      <a:lnTo>
                        <a:pt x="248" y="58"/>
                      </a:lnTo>
                      <a:lnTo>
                        <a:pt x="248" y="55"/>
                      </a:lnTo>
                      <a:lnTo>
                        <a:pt x="242" y="49"/>
                      </a:lnTo>
                      <a:lnTo>
                        <a:pt x="242" y="46"/>
                      </a:lnTo>
                      <a:lnTo>
                        <a:pt x="234" y="41"/>
                      </a:lnTo>
                      <a:lnTo>
                        <a:pt x="234" y="35"/>
                      </a:lnTo>
                      <a:lnTo>
                        <a:pt x="231" y="35"/>
                      </a:lnTo>
                      <a:lnTo>
                        <a:pt x="228" y="32"/>
                      </a:lnTo>
                      <a:lnTo>
                        <a:pt x="223" y="29"/>
                      </a:lnTo>
                      <a:lnTo>
                        <a:pt x="220" y="26"/>
                      </a:lnTo>
                      <a:lnTo>
                        <a:pt x="217" y="23"/>
                      </a:lnTo>
                      <a:lnTo>
                        <a:pt x="214" y="23"/>
                      </a:lnTo>
                      <a:lnTo>
                        <a:pt x="211" y="21"/>
                      </a:lnTo>
                      <a:lnTo>
                        <a:pt x="208" y="21"/>
                      </a:lnTo>
                      <a:lnTo>
                        <a:pt x="206" y="15"/>
                      </a:lnTo>
                      <a:lnTo>
                        <a:pt x="203" y="15"/>
                      </a:lnTo>
                      <a:lnTo>
                        <a:pt x="200" y="15"/>
                      </a:lnTo>
                      <a:lnTo>
                        <a:pt x="197" y="15"/>
                      </a:lnTo>
                      <a:lnTo>
                        <a:pt x="194" y="12"/>
                      </a:lnTo>
                      <a:lnTo>
                        <a:pt x="192" y="9"/>
                      </a:lnTo>
                      <a:lnTo>
                        <a:pt x="189" y="9"/>
                      </a:lnTo>
                      <a:lnTo>
                        <a:pt x="186" y="6"/>
                      </a:lnTo>
                      <a:lnTo>
                        <a:pt x="183" y="6"/>
                      </a:lnTo>
                      <a:lnTo>
                        <a:pt x="180" y="6"/>
                      </a:lnTo>
                      <a:lnTo>
                        <a:pt x="175" y="6"/>
                      </a:lnTo>
                      <a:lnTo>
                        <a:pt x="175" y="3"/>
                      </a:lnTo>
                      <a:lnTo>
                        <a:pt x="172" y="3"/>
                      </a:lnTo>
                      <a:lnTo>
                        <a:pt x="169" y="3"/>
                      </a:lnTo>
                      <a:lnTo>
                        <a:pt x="166" y="3"/>
                      </a:lnTo>
                      <a:lnTo>
                        <a:pt x="163" y="0"/>
                      </a:lnTo>
                      <a:lnTo>
                        <a:pt x="155" y="0"/>
                      </a:lnTo>
                      <a:lnTo>
                        <a:pt x="152" y="0"/>
                      </a:lnTo>
                      <a:lnTo>
                        <a:pt x="138"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5" name="Freeform 41"/>
                <p:cNvSpPr>
                  <a:spLocks/>
                </p:cNvSpPr>
                <p:nvPr/>
              </p:nvSpPr>
              <p:spPr bwMode="auto">
                <a:xfrm>
                  <a:off x="775" y="1317"/>
                  <a:ext cx="322" cy="326"/>
                </a:xfrm>
                <a:custGeom>
                  <a:avLst/>
                  <a:gdLst>
                    <a:gd name="T0" fmla="*/ 3 w 322"/>
                    <a:gd name="T1" fmla="*/ 196 h 326"/>
                    <a:gd name="T2" fmla="*/ 14 w 322"/>
                    <a:gd name="T3" fmla="*/ 225 h 326"/>
                    <a:gd name="T4" fmla="*/ 42 w 322"/>
                    <a:gd name="T5" fmla="*/ 271 h 326"/>
                    <a:gd name="T6" fmla="*/ 65 w 322"/>
                    <a:gd name="T7" fmla="*/ 291 h 326"/>
                    <a:gd name="T8" fmla="*/ 93 w 322"/>
                    <a:gd name="T9" fmla="*/ 309 h 326"/>
                    <a:gd name="T10" fmla="*/ 127 w 322"/>
                    <a:gd name="T11" fmla="*/ 320 h 326"/>
                    <a:gd name="T12" fmla="*/ 161 w 322"/>
                    <a:gd name="T13" fmla="*/ 326 h 326"/>
                    <a:gd name="T14" fmla="*/ 186 w 322"/>
                    <a:gd name="T15" fmla="*/ 323 h 326"/>
                    <a:gd name="T16" fmla="*/ 229 w 322"/>
                    <a:gd name="T17" fmla="*/ 309 h 326"/>
                    <a:gd name="T18" fmla="*/ 263 w 322"/>
                    <a:gd name="T19" fmla="*/ 288 h 326"/>
                    <a:gd name="T20" fmla="*/ 294 w 322"/>
                    <a:gd name="T21" fmla="*/ 254 h 326"/>
                    <a:gd name="T22" fmla="*/ 308 w 322"/>
                    <a:gd name="T23" fmla="*/ 225 h 326"/>
                    <a:gd name="T24" fmla="*/ 316 w 322"/>
                    <a:gd name="T25" fmla="*/ 196 h 326"/>
                    <a:gd name="T26" fmla="*/ 322 w 322"/>
                    <a:gd name="T27" fmla="*/ 162 h 326"/>
                    <a:gd name="T28" fmla="*/ 316 w 322"/>
                    <a:gd name="T29" fmla="*/ 121 h 326"/>
                    <a:gd name="T30" fmla="*/ 305 w 322"/>
                    <a:gd name="T31" fmla="*/ 93 h 326"/>
                    <a:gd name="T32" fmla="*/ 285 w 322"/>
                    <a:gd name="T33" fmla="*/ 58 h 326"/>
                    <a:gd name="T34" fmla="*/ 248 w 322"/>
                    <a:gd name="T35" fmla="*/ 26 h 326"/>
                    <a:gd name="T36" fmla="*/ 215 w 322"/>
                    <a:gd name="T37" fmla="*/ 9 h 326"/>
                    <a:gd name="T38" fmla="*/ 183 w 322"/>
                    <a:gd name="T39" fmla="*/ 0 h 326"/>
                    <a:gd name="T40" fmla="*/ 127 w 322"/>
                    <a:gd name="T41" fmla="*/ 3 h 326"/>
                    <a:gd name="T42" fmla="*/ 99 w 322"/>
                    <a:gd name="T43" fmla="*/ 12 h 326"/>
                    <a:gd name="T44" fmla="*/ 71 w 322"/>
                    <a:gd name="T45" fmla="*/ 26 h 326"/>
                    <a:gd name="T46" fmla="*/ 31 w 322"/>
                    <a:gd name="T47" fmla="*/ 64 h 326"/>
                    <a:gd name="T48" fmla="*/ 8 w 322"/>
                    <a:gd name="T49" fmla="*/ 107 h 326"/>
                    <a:gd name="T50" fmla="*/ 3 w 322"/>
                    <a:gd name="T51" fmla="*/ 139 h 326"/>
                    <a:gd name="T52" fmla="*/ 45 w 322"/>
                    <a:gd name="T53" fmla="*/ 144 h 326"/>
                    <a:gd name="T54" fmla="*/ 51 w 322"/>
                    <a:gd name="T55" fmla="*/ 121 h 326"/>
                    <a:gd name="T56" fmla="*/ 68 w 322"/>
                    <a:gd name="T57" fmla="*/ 93 h 326"/>
                    <a:gd name="T58" fmla="*/ 82 w 322"/>
                    <a:gd name="T59" fmla="*/ 75 h 326"/>
                    <a:gd name="T60" fmla="*/ 107 w 322"/>
                    <a:gd name="T61" fmla="*/ 58 h 326"/>
                    <a:gd name="T62" fmla="*/ 127 w 322"/>
                    <a:gd name="T63" fmla="*/ 49 h 326"/>
                    <a:gd name="T64" fmla="*/ 178 w 322"/>
                    <a:gd name="T65" fmla="*/ 46 h 326"/>
                    <a:gd name="T66" fmla="*/ 200 w 322"/>
                    <a:gd name="T67" fmla="*/ 52 h 326"/>
                    <a:gd name="T68" fmla="*/ 223 w 322"/>
                    <a:gd name="T69" fmla="*/ 67 h 326"/>
                    <a:gd name="T70" fmla="*/ 243 w 322"/>
                    <a:gd name="T71" fmla="*/ 78 h 326"/>
                    <a:gd name="T72" fmla="*/ 263 w 322"/>
                    <a:gd name="T73" fmla="*/ 107 h 326"/>
                    <a:gd name="T74" fmla="*/ 271 w 322"/>
                    <a:gd name="T75" fmla="*/ 127 h 326"/>
                    <a:gd name="T76" fmla="*/ 277 w 322"/>
                    <a:gd name="T77" fmla="*/ 150 h 326"/>
                    <a:gd name="T78" fmla="*/ 277 w 322"/>
                    <a:gd name="T79" fmla="*/ 173 h 326"/>
                    <a:gd name="T80" fmla="*/ 268 w 322"/>
                    <a:gd name="T81" fmla="*/ 202 h 326"/>
                    <a:gd name="T82" fmla="*/ 260 w 322"/>
                    <a:gd name="T83" fmla="*/ 222 h 326"/>
                    <a:gd name="T84" fmla="*/ 243 w 322"/>
                    <a:gd name="T85" fmla="*/ 245 h 326"/>
                    <a:gd name="T86" fmla="*/ 220 w 322"/>
                    <a:gd name="T87" fmla="*/ 263 h 326"/>
                    <a:gd name="T88" fmla="*/ 200 w 322"/>
                    <a:gd name="T89" fmla="*/ 271 h 326"/>
                    <a:gd name="T90" fmla="*/ 161 w 322"/>
                    <a:gd name="T91" fmla="*/ 280 h 326"/>
                    <a:gd name="T92" fmla="*/ 138 w 322"/>
                    <a:gd name="T93" fmla="*/ 277 h 326"/>
                    <a:gd name="T94" fmla="*/ 110 w 322"/>
                    <a:gd name="T95" fmla="*/ 268 h 326"/>
                    <a:gd name="T96" fmla="*/ 93 w 322"/>
                    <a:gd name="T97" fmla="*/ 254 h 326"/>
                    <a:gd name="T98" fmla="*/ 76 w 322"/>
                    <a:gd name="T99" fmla="*/ 240 h 326"/>
                    <a:gd name="T100" fmla="*/ 54 w 322"/>
                    <a:gd name="T101" fmla="*/ 208 h 326"/>
                    <a:gd name="T102" fmla="*/ 48 w 322"/>
                    <a:gd name="T103" fmla="*/ 185 h 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2" h="326">
                      <a:moveTo>
                        <a:pt x="0" y="165"/>
                      </a:moveTo>
                      <a:lnTo>
                        <a:pt x="0" y="179"/>
                      </a:lnTo>
                      <a:lnTo>
                        <a:pt x="3" y="185"/>
                      </a:lnTo>
                      <a:lnTo>
                        <a:pt x="3" y="196"/>
                      </a:lnTo>
                      <a:lnTo>
                        <a:pt x="6" y="202"/>
                      </a:lnTo>
                      <a:lnTo>
                        <a:pt x="6" y="211"/>
                      </a:lnTo>
                      <a:lnTo>
                        <a:pt x="8" y="219"/>
                      </a:lnTo>
                      <a:lnTo>
                        <a:pt x="14" y="225"/>
                      </a:lnTo>
                      <a:lnTo>
                        <a:pt x="20" y="240"/>
                      </a:lnTo>
                      <a:lnTo>
                        <a:pt x="28" y="254"/>
                      </a:lnTo>
                      <a:lnTo>
                        <a:pt x="37" y="265"/>
                      </a:lnTo>
                      <a:lnTo>
                        <a:pt x="42" y="271"/>
                      </a:lnTo>
                      <a:lnTo>
                        <a:pt x="48" y="277"/>
                      </a:lnTo>
                      <a:lnTo>
                        <a:pt x="54" y="283"/>
                      </a:lnTo>
                      <a:lnTo>
                        <a:pt x="59" y="288"/>
                      </a:lnTo>
                      <a:lnTo>
                        <a:pt x="65" y="291"/>
                      </a:lnTo>
                      <a:lnTo>
                        <a:pt x="71" y="297"/>
                      </a:lnTo>
                      <a:lnTo>
                        <a:pt x="76" y="300"/>
                      </a:lnTo>
                      <a:lnTo>
                        <a:pt x="85" y="306"/>
                      </a:lnTo>
                      <a:lnTo>
                        <a:pt x="93" y="309"/>
                      </a:lnTo>
                      <a:lnTo>
                        <a:pt x="99" y="312"/>
                      </a:lnTo>
                      <a:lnTo>
                        <a:pt x="107" y="314"/>
                      </a:lnTo>
                      <a:lnTo>
                        <a:pt x="121" y="320"/>
                      </a:lnTo>
                      <a:lnTo>
                        <a:pt x="127" y="320"/>
                      </a:lnTo>
                      <a:lnTo>
                        <a:pt x="136" y="323"/>
                      </a:lnTo>
                      <a:lnTo>
                        <a:pt x="144" y="323"/>
                      </a:lnTo>
                      <a:lnTo>
                        <a:pt x="152" y="323"/>
                      </a:lnTo>
                      <a:lnTo>
                        <a:pt x="161" y="326"/>
                      </a:lnTo>
                      <a:lnTo>
                        <a:pt x="169" y="323"/>
                      </a:lnTo>
                      <a:lnTo>
                        <a:pt x="175" y="323"/>
                      </a:lnTo>
                      <a:lnTo>
                        <a:pt x="186" y="323"/>
                      </a:lnTo>
                      <a:lnTo>
                        <a:pt x="200" y="320"/>
                      </a:lnTo>
                      <a:lnTo>
                        <a:pt x="215" y="314"/>
                      </a:lnTo>
                      <a:lnTo>
                        <a:pt x="223" y="312"/>
                      </a:lnTo>
                      <a:lnTo>
                        <a:pt x="229" y="309"/>
                      </a:lnTo>
                      <a:lnTo>
                        <a:pt x="237" y="306"/>
                      </a:lnTo>
                      <a:lnTo>
                        <a:pt x="243" y="300"/>
                      </a:lnTo>
                      <a:lnTo>
                        <a:pt x="257" y="291"/>
                      </a:lnTo>
                      <a:lnTo>
                        <a:pt x="263" y="288"/>
                      </a:lnTo>
                      <a:lnTo>
                        <a:pt x="268" y="283"/>
                      </a:lnTo>
                      <a:lnTo>
                        <a:pt x="285" y="265"/>
                      </a:lnTo>
                      <a:lnTo>
                        <a:pt x="288" y="260"/>
                      </a:lnTo>
                      <a:lnTo>
                        <a:pt x="294" y="254"/>
                      </a:lnTo>
                      <a:lnTo>
                        <a:pt x="296" y="248"/>
                      </a:lnTo>
                      <a:lnTo>
                        <a:pt x="302" y="240"/>
                      </a:lnTo>
                      <a:lnTo>
                        <a:pt x="305" y="231"/>
                      </a:lnTo>
                      <a:lnTo>
                        <a:pt x="308" y="225"/>
                      </a:lnTo>
                      <a:lnTo>
                        <a:pt x="311" y="219"/>
                      </a:lnTo>
                      <a:lnTo>
                        <a:pt x="313" y="211"/>
                      </a:lnTo>
                      <a:lnTo>
                        <a:pt x="316" y="202"/>
                      </a:lnTo>
                      <a:lnTo>
                        <a:pt x="316" y="196"/>
                      </a:lnTo>
                      <a:lnTo>
                        <a:pt x="319" y="179"/>
                      </a:lnTo>
                      <a:lnTo>
                        <a:pt x="319" y="170"/>
                      </a:lnTo>
                      <a:lnTo>
                        <a:pt x="322" y="165"/>
                      </a:lnTo>
                      <a:lnTo>
                        <a:pt x="322" y="162"/>
                      </a:lnTo>
                      <a:lnTo>
                        <a:pt x="319" y="147"/>
                      </a:lnTo>
                      <a:lnTo>
                        <a:pt x="319" y="139"/>
                      </a:lnTo>
                      <a:lnTo>
                        <a:pt x="316" y="130"/>
                      </a:lnTo>
                      <a:lnTo>
                        <a:pt x="316" y="121"/>
                      </a:lnTo>
                      <a:lnTo>
                        <a:pt x="313" y="116"/>
                      </a:lnTo>
                      <a:lnTo>
                        <a:pt x="311" y="107"/>
                      </a:lnTo>
                      <a:lnTo>
                        <a:pt x="308" y="98"/>
                      </a:lnTo>
                      <a:lnTo>
                        <a:pt x="305" y="93"/>
                      </a:lnTo>
                      <a:lnTo>
                        <a:pt x="302" y="84"/>
                      </a:lnTo>
                      <a:lnTo>
                        <a:pt x="296" y="78"/>
                      </a:lnTo>
                      <a:lnTo>
                        <a:pt x="288" y="67"/>
                      </a:lnTo>
                      <a:lnTo>
                        <a:pt x="285" y="58"/>
                      </a:lnTo>
                      <a:lnTo>
                        <a:pt x="268" y="41"/>
                      </a:lnTo>
                      <a:lnTo>
                        <a:pt x="263" y="38"/>
                      </a:lnTo>
                      <a:lnTo>
                        <a:pt x="257" y="32"/>
                      </a:lnTo>
                      <a:lnTo>
                        <a:pt x="248" y="26"/>
                      </a:lnTo>
                      <a:lnTo>
                        <a:pt x="237" y="18"/>
                      </a:lnTo>
                      <a:lnTo>
                        <a:pt x="229" y="15"/>
                      </a:lnTo>
                      <a:lnTo>
                        <a:pt x="223" y="12"/>
                      </a:lnTo>
                      <a:lnTo>
                        <a:pt x="215" y="9"/>
                      </a:lnTo>
                      <a:lnTo>
                        <a:pt x="209" y="6"/>
                      </a:lnTo>
                      <a:lnTo>
                        <a:pt x="200" y="3"/>
                      </a:lnTo>
                      <a:lnTo>
                        <a:pt x="192" y="3"/>
                      </a:lnTo>
                      <a:lnTo>
                        <a:pt x="183" y="0"/>
                      </a:lnTo>
                      <a:lnTo>
                        <a:pt x="175" y="0"/>
                      </a:lnTo>
                      <a:lnTo>
                        <a:pt x="144" y="0"/>
                      </a:lnTo>
                      <a:lnTo>
                        <a:pt x="138" y="0"/>
                      </a:lnTo>
                      <a:lnTo>
                        <a:pt x="127" y="3"/>
                      </a:lnTo>
                      <a:lnTo>
                        <a:pt x="121" y="3"/>
                      </a:lnTo>
                      <a:lnTo>
                        <a:pt x="113" y="6"/>
                      </a:lnTo>
                      <a:lnTo>
                        <a:pt x="107" y="9"/>
                      </a:lnTo>
                      <a:lnTo>
                        <a:pt x="99" y="12"/>
                      </a:lnTo>
                      <a:lnTo>
                        <a:pt x="93" y="15"/>
                      </a:lnTo>
                      <a:lnTo>
                        <a:pt x="85" y="18"/>
                      </a:lnTo>
                      <a:lnTo>
                        <a:pt x="79" y="23"/>
                      </a:lnTo>
                      <a:lnTo>
                        <a:pt x="71" y="26"/>
                      </a:lnTo>
                      <a:lnTo>
                        <a:pt x="59" y="38"/>
                      </a:lnTo>
                      <a:lnTo>
                        <a:pt x="54" y="41"/>
                      </a:lnTo>
                      <a:lnTo>
                        <a:pt x="37" y="58"/>
                      </a:lnTo>
                      <a:lnTo>
                        <a:pt x="31" y="64"/>
                      </a:lnTo>
                      <a:lnTo>
                        <a:pt x="28" y="72"/>
                      </a:lnTo>
                      <a:lnTo>
                        <a:pt x="20" y="84"/>
                      </a:lnTo>
                      <a:lnTo>
                        <a:pt x="14" y="98"/>
                      </a:lnTo>
                      <a:lnTo>
                        <a:pt x="8" y="107"/>
                      </a:lnTo>
                      <a:lnTo>
                        <a:pt x="6" y="116"/>
                      </a:lnTo>
                      <a:lnTo>
                        <a:pt x="6" y="121"/>
                      </a:lnTo>
                      <a:lnTo>
                        <a:pt x="3" y="130"/>
                      </a:lnTo>
                      <a:lnTo>
                        <a:pt x="3" y="139"/>
                      </a:lnTo>
                      <a:lnTo>
                        <a:pt x="0" y="147"/>
                      </a:lnTo>
                      <a:lnTo>
                        <a:pt x="0" y="165"/>
                      </a:lnTo>
                      <a:lnTo>
                        <a:pt x="45" y="165"/>
                      </a:lnTo>
                      <a:lnTo>
                        <a:pt x="45" y="144"/>
                      </a:lnTo>
                      <a:lnTo>
                        <a:pt x="48" y="139"/>
                      </a:lnTo>
                      <a:lnTo>
                        <a:pt x="48" y="133"/>
                      </a:lnTo>
                      <a:lnTo>
                        <a:pt x="51" y="127"/>
                      </a:lnTo>
                      <a:lnTo>
                        <a:pt x="51" y="121"/>
                      </a:lnTo>
                      <a:lnTo>
                        <a:pt x="54" y="118"/>
                      </a:lnTo>
                      <a:lnTo>
                        <a:pt x="59" y="107"/>
                      </a:lnTo>
                      <a:lnTo>
                        <a:pt x="65" y="95"/>
                      </a:lnTo>
                      <a:lnTo>
                        <a:pt x="68" y="93"/>
                      </a:lnTo>
                      <a:lnTo>
                        <a:pt x="71" y="87"/>
                      </a:lnTo>
                      <a:lnTo>
                        <a:pt x="76" y="84"/>
                      </a:lnTo>
                      <a:lnTo>
                        <a:pt x="79" y="78"/>
                      </a:lnTo>
                      <a:lnTo>
                        <a:pt x="82" y="75"/>
                      </a:lnTo>
                      <a:lnTo>
                        <a:pt x="88" y="72"/>
                      </a:lnTo>
                      <a:lnTo>
                        <a:pt x="96" y="64"/>
                      </a:lnTo>
                      <a:lnTo>
                        <a:pt x="102" y="64"/>
                      </a:lnTo>
                      <a:lnTo>
                        <a:pt x="107" y="58"/>
                      </a:lnTo>
                      <a:lnTo>
                        <a:pt x="110" y="55"/>
                      </a:lnTo>
                      <a:lnTo>
                        <a:pt x="116" y="55"/>
                      </a:lnTo>
                      <a:lnTo>
                        <a:pt x="121" y="52"/>
                      </a:lnTo>
                      <a:lnTo>
                        <a:pt x="127" y="49"/>
                      </a:lnTo>
                      <a:lnTo>
                        <a:pt x="133" y="49"/>
                      </a:lnTo>
                      <a:lnTo>
                        <a:pt x="138" y="46"/>
                      </a:lnTo>
                      <a:lnTo>
                        <a:pt x="144" y="46"/>
                      </a:lnTo>
                      <a:lnTo>
                        <a:pt x="178" y="46"/>
                      </a:lnTo>
                      <a:lnTo>
                        <a:pt x="183" y="46"/>
                      </a:lnTo>
                      <a:lnTo>
                        <a:pt x="189" y="49"/>
                      </a:lnTo>
                      <a:lnTo>
                        <a:pt x="195" y="49"/>
                      </a:lnTo>
                      <a:lnTo>
                        <a:pt x="200" y="52"/>
                      </a:lnTo>
                      <a:lnTo>
                        <a:pt x="206" y="55"/>
                      </a:lnTo>
                      <a:lnTo>
                        <a:pt x="212" y="55"/>
                      </a:lnTo>
                      <a:lnTo>
                        <a:pt x="215" y="58"/>
                      </a:lnTo>
                      <a:lnTo>
                        <a:pt x="223" y="67"/>
                      </a:lnTo>
                      <a:lnTo>
                        <a:pt x="229" y="69"/>
                      </a:lnTo>
                      <a:lnTo>
                        <a:pt x="234" y="72"/>
                      </a:lnTo>
                      <a:lnTo>
                        <a:pt x="237" y="75"/>
                      </a:lnTo>
                      <a:lnTo>
                        <a:pt x="243" y="78"/>
                      </a:lnTo>
                      <a:lnTo>
                        <a:pt x="248" y="90"/>
                      </a:lnTo>
                      <a:lnTo>
                        <a:pt x="251" y="93"/>
                      </a:lnTo>
                      <a:lnTo>
                        <a:pt x="260" y="101"/>
                      </a:lnTo>
                      <a:lnTo>
                        <a:pt x="263" y="107"/>
                      </a:lnTo>
                      <a:lnTo>
                        <a:pt x="265" y="110"/>
                      </a:lnTo>
                      <a:lnTo>
                        <a:pt x="265" y="116"/>
                      </a:lnTo>
                      <a:lnTo>
                        <a:pt x="268" y="121"/>
                      </a:lnTo>
                      <a:lnTo>
                        <a:pt x="271" y="127"/>
                      </a:lnTo>
                      <a:lnTo>
                        <a:pt x="271" y="133"/>
                      </a:lnTo>
                      <a:lnTo>
                        <a:pt x="274" y="139"/>
                      </a:lnTo>
                      <a:lnTo>
                        <a:pt x="277" y="144"/>
                      </a:lnTo>
                      <a:lnTo>
                        <a:pt x="277" y="150"/>
                      </a:lnTo>
                      <a:lnTo>
                        <a:pt x="277" y="165"/>
                      </a:lnTo>
                      <a:lnTo>
                        <a:pt x="277" y="162"/>
                      </a:lnTo>
                      <a:lnTo>
                        <a:pt x="277" y="167"/>
                      </a:lnTo>
                      <a:lnTo>
                        <a:pt x="277" y="173"/>
                      </a:lnTo>
                      <a:lnTo>
                        <a:pt x="274" y="185"/>
                      </a:lnTo>
                      <a:lnTo>
                        <a:pt x="271" y="191"/>
                      </a:lnTo>
                      <a:lnTo>
                        <a:pt x="271" y="196"/>
                      </a:lnTo>
                      <a:lnTo>
                        <a:pt x="268" y="202"/>
                      </a:lnTo>
                      <a:lnTo>
                        <a:pt x="265" y="208"/>
                      </a:lnTo>
                      <a:lnTo>
                        <a:pt x="265" y="214"/>
                      </a:lnTo>
                      <a:lnTo>
                        <a:pt x="263" y="219"/>
                      </a:lnTo>
                      <a:lnTo>
                        <a:pt x="260" y="222"/>
                      </a:lnTo>
                      <a:lnTo>
                        <a:pt x="257" y="228"/>
                      </a:lnTo>
                      <a:lnTo>
                        <a:pt x="251" y="231"/>
                      </a:lnTo>
                      <a:lnTo>
                        <a:pt x="248" y="237"/>
                      </a:lnTo>
                      <a:lnTo>
                        <a:pt x="243" y="245"/>
                      </a:lnTo>
                      <a:lnTo>
                        <a:pt x="237" y="248"/>
                      </a:lnTo>
                      <a:lnTo>
                        <a:pt x="234" y="251"/>
                      </a:lnTo>
                      <a:lnTo>
                        <a:pt x="229" y="254"/>
                      </a:lnTo>
                      <a:lnTo>
                        <a:pt x="220" y="263"/>
                      </a:lnTo>
                      <a:lnTo>
                        <a:pt x="215" y="265"/>
                      </a:lnTo>
                      <a:lnTo>
                        <a:pt x="212" y="268"/>
                      </a:lnTo>
                      <a:lnTo>
                        <a:pt x="206" y="271"/>
                      </a:lnTo>
                      <a:lnTo>
                        <a:pt x="200" y="271"/>
                      </a:lnTo>
                      <a:lnTo>
                        <a:pt x="189" y="274"/>
                      </a:lnTo>
                      <a:lnTo>
                        <a:pt x="178" y="277"/>
                      </a:lnTo>
                      <a:lnTo>
                        <a:pt x="167" y="277"/>
                      </a:lnTo>
                      <a:lnTo>
                        <a:pt x="161" y="280"/>
                      </a:lnTo>
                      <a:lnTo>
                        <a:pt x="155" y="277"/>
                      </a:lnTo>
                      <a:lnTo>
                        <a:pt x="144" y="277"/>
                      </a:lnTo>
                      <a:lnTo>
                        <a:pt x="138" y="277"/>
                      </a:lnTo>
                      <a:lnTo>
                        <a:pt x="133" y="274"/>
                      </a:lnTo>
                      <a:lnTo>
                        <a:pt x="121" y="271"/>
                      </a:lnTo>
                      <a:lnTo>
                        <a:pt x="116" y="271"/>
                      </a:lnTo>
                      <a:lnTo>
                        <a:pt x="110" y="268"/>
                      </a:lnTo>
                      <a:lnTo>
                        <a:pt x="107" y="265"/>
                      </a:lnTo>
                      <a:lnTo>
                        <a:pt x="102" y="263"/>
                      </a:lnTo>
                      <a:lnTo>
                        <a:pt x="96" y="260"/>
                      </a:lnTo>
                      <a:lnTo>
                        <a:pt x="93" y="254"/>
                      </a:lnTo>
                      <a:lnTo>
                        <a:pt x="88" y="251"/>
                      </a:lnTo>
                      <a:lnTo>
                        <a:pt x="82" y="248"/>
                      </a:lnTo>
                      <a:lnTo>
                        <a:pt x="79" y="245"/>
                      </a:lnTo>
                      <a:lnTo>
                        <a:pt x="76" y="240"/>
                      </a:lnTo>
                      <a:lnTo>
                        <a:pt x="71" y="237"/>
                      </a:lnTo>
                      <a:lnTo>
                        <a:pt x="65" y="228"/>
                      </a:lnTo>
                      <a:lnTo>
                        <a:pt x="59" y="219"/>
                      </a:lnTo>
                      <a:lnTo>
                        <a:pt x="54" y="208"/>
                      </a:lnTo>
                      <a:lnTo>
                        <a:pt x="51" y="202"/>
                      </a:lnTo>
                      <a:lnTo>
                        <a:pt x="51" y="196"/>
                      </a:lnTo>
                      <a:lnTo>
                        <a:pt x="48" y="191"/>
                      </a:lnTo>
                      <a:lnTo>
                        <a:pt x="48" y="185"/>
                      </a:lnTo>
                      <a:lnTo>
                        <a:pt x="45" y="179"/>
                      </a:lnTo>
                      <a:lnTo>
                        <a:pt x="45" y="165"/>
                      </a:lnTo>
                      <a:lnTo>
                        <a:pt x="0"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42"/>
                <p:cNvSpPr>
                  <a:spLocks/>
                </p:cNvSpPr>
                <p:nvPr/>
              </p:nvSpPr>
              <p:spPr bwMode="auto">
                <a:xfrm>
                  <a:off x="1893" y="1182"/>
                  <a:ext cx="197" cy="674"/>
                </a:xfrm>
                <a:custGeom>
                  <a:avLst/>
                  <a:gdLst>
                    <a:gd name="T0" fmla="*/ 152 w 197"/>
                    <a:gd name="T1" fmla="*/ 654 h 674"/>
                    <a:gd name="T2" fmla="*/ 152 w 197"/>
                    <a:gd name="T3" fmla="*/ 660 h 674"/>
                    <a:gd name="T4" fmla="*/ 158 w 197"/>
                    <a:gd name="T5" fmla="*/ 666 h 674"/>
                    <a:gd name="T6" fmla="*/ 161 w 197"/>
                    <a:gd name="T7" fmla="*/ 668 h 674"/>
                    <a:gd name="T8" fmla="*/ 166 w 197"/>
                    <a:gd name="T9" fmla="*/ 671 h 674"/>
                    <a:gd name="T10" fmla="*/ 172 w 197"/>
                    <a:gd name="T11" fmla="*/ 674 h 674"/>
                    <a:gd name="T12" fmla="*/ 178 w 197"/>
                    <a:gd name="T13" fmla="*/ 671 h 674"/>
                    <a:gd name="T14" fmla="*/ 183 w 197"/>
                    <a:gd name="T15" fmla="*/ 671 h 674"/>
                    <a:gd name="T16" fmla="*/ 189 w 197"/>
                    <a:gd name="T17" fmla="*/ 666 h 674"/>
                    <a:gd name="T18" fmla="*/ 192 w 197"/>
                    <a:gd name="T19" fmla="*/ 660 h 674"/>
                    <a:gd name="T20" fmla="*/ 195 w 197"/>
                    <a:gd name="T21" fmla="*/ 657 h 674"/>
                    <a:gd name="T22" fmla="*/ 197 w 197"/>
                    <a:gd name="T23" fmla="*/ 651 h 674"/>
                    <a:gd name="T24" fmla="*/ 195 w 197"/>
                    <a:gd name="T25" fmla="*/ 645 h 674"/>
                    <a:gd name="T26" fmla="*/ 42 w 197"/>
                    <a:gd name="T27" fmla="*/ 14 h 674"/>
                    <a:gd name="T28" fmla="*/ 42 w 197"/>
                    <a:gd name="T29" fmla="*/ 9 h 674"/>
                    <a:gd name="T30" fmla="*/ 36 w 197"/>
                    <a:gd name="T31" fmla="*/ 6 h 674"/>
                    <a:gd name="T32" fmla="*/ 34 w 197"/>
                    <a:gd name="T33" fmla="*/ 0 h 674"/>
                    <a:gd name="T34" fmla="*/ 28 w 197"/>
                    <a:gd name="T35" fmla="*/ 0 h 674"/>
                    <a:gd name="T36" fmla="*/ 17 w 197"/>
                    <a:gd name="T37" fmla="*/ 0 h 674"/>
                    <a:gd name="T38" fmla="*/ 11 w 197"/>
                    <a:gd name="T39" fmla="*/ 0 h 674"/>
                    <a:gd name="T40" fmla="*/ 5 w 197"/>
                    <a:gd name="T41" fmla="*/ 6 h 674"/>
                    <a:gd name="T42" fmla="*/ 3 w 197"/>
                    <a:gd name="T43" fmla="*/ 9 h 674"/>
                    <a:gd name="T44" fmla="*/ 0 w 197"/>
                    <a:gd name="T45" fmla="*/ 14 h 674"/>
                    <a:gd name="T46" fmla="*/ 0 w 197"/>
                    <a:gd name="T47" fmla="*/ 26 h 674"/>
                    <a:gd name="T48" fmla="*/ 152 w 197"/>
                    <a:gd name="T49" fmla="*/ 654 h 6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7" h="674">
                      <a:moveTo>
                        <a:pt x="152" y="654"/>
                      </a:moveTo>
                      <a:lnTo>
                        <a:pt x="152" y="660"/>
                      </a:lnTo>
                      <a:lnTo>
                        <a:pt x="158" y="666"/>
                      </a:lnTo>
                      <a:lnTo>
                        <a:pt x="161" y="668"/>
                      </a:lnTo>
                      <a:lnTo>
                        <a:pt x="166" y="671"/>
                      </a:lnTo>
                      <a:lnTo>
                        <a:pt x="172" y="674"/>
                      </a:lnTo>
                      <a:lnTo>
                        <a:pt x="178" y="671"/>
                      </a:lnTo>
                      <a:lnTo>
                        <a:pt x="183" y="671"/>
                      </a:lnTo>
                      <a:lnTo>
                        <a:pt x="189" y="666"/>
                      </a:lnTo>
                      <a:lnTo>
                        <a:pt x="192" y="660"/>
                      </a:lnTo>
                      <a:lnTo>
                        <a:pt x="195" y="657"/>
                      </a:lnTo>
                      <a:lnTo>
                        <a:pt x="197" y="651"/>
                      </a:lnTo>
                      <a:lnTo>
                        <a:pt x="195" y="645"/>
                      </a:lnTo>
                      <a:lnTo>
                        <a:pt x="42" y="14"/>
                      </a:lnTo>
                      <a:lnTo>
                        <a:pt x="42" y="9"/>
                      </a:lnTo>
                      <a:lnTo>
                        <a:pt x="36" y="6"/>
                      </a:lnTo>
                      <a:lnTo>
                        <a:pt x="34" y="0"/>
                      </a:lnTo>
                      <a:lnTo>
                        <a:pt x="28" y="0"/>
                      </a:lnTo>
                      <a:lnTo>
                        <a:pt x="17" y="0"/>
                      </a:lnTo>
                      <a:lnTo>
                        <a:pt x="11" y="0"/>
                      </a:lnTo>
                      <a:lnTo>
                        <a:pt x="5" y="6"/>
                      </a:lnTo>
                      <a:lnTo>
                        <a:pt x="3" y="9"/>
                      </a:lnTo>
                      <a:lnTo>
                        <a:pt x="0" y="14"/>
                      </a:lnTo>
                      <a:lnTo>
                        <a:pt x="0" y="26"/>
                      </a:lnTo>
                      <a:lnTo>
                        <a:pt x="152" y="6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43"/>
                <p:cNvSpPr>
                  <a:spLocks/>
                </p:cNvSpPr>
                <p:nvPr/>
              </p:nvSpPr>
              <p:spPr bwMode="auto">
                <a:xfrm>
                  <a:off x="1839" y="1087"/>
                  <a:ext cx="192" cy="230"/>
                </a:xfrm>
                <a:custGeom>
                  <a:avLst/>
                  <a:gdLst>
                    <a:gd name="T0" fmla="*/ 42 w 192"/>
                    <a:gd name="T1" fmla="*/ 230 h 230"/>
                    <a:gd name="T2" fmla="*/ 82 w 192"/>
                    <a:gd name="T3" fmla="*/ 55 h 230"/>
                    <a:gd name="T4" fmla="*/ 42 w 192"/>
                    <a:gd name="T5" fmla="*/ 63 h 230"/>
                    <a:gd name="T6" fmla="*/ 158 w 192"/>
                    <a:gd name="T7" fmla="*/ 201 h 230"/>
                    <a:gd name="T8" fmla="*/ 192 w 192"/>
                    <a:gd name="T9" fmla="*/ 173 h 230"/>
                    <a:gd name="T10" fmla="*/ 48 w 192"/>
                    <a:gd name="T11" fmla="*/ 0 h 230"/>
                    <a:gd name="T12" fmla="*/ 0 w 192"/>
                    <a:gd name="T13" fmla="*/ 219 h 230"/>
                    <a:gd name="T14" fmla="*/ 42 w 192"/>
                    <a:gd name="T15" fmla="*/ 230 h 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 h="230">
                      <a:moveTo>
                        <a:pt x="42" y="230"/>
                      </a:moveTo>
                      <a:lnTo>
                        <a:pt x="82" y="55"/>
                      </a:lnTo>
                      <a:lnTo>
                        <a:pt x="42" y="63"/>
                      </a:lnTo>
                      <a:lnTo>
                        <a:pt x="158" y="201"/>
                      </a:lnTo>
                      <a:lnTo>
                        <a:pt x="192" y="173"/>
                      </a:lnTo>
                      <a:lnTo>
                        <a:pt x="48" y="0"/>
                      </a:lnTo>
                      <a:lnTo>
                        <a:pt x="0" y="219"/>
                      </a:lnTo>
                      <a:lnTo>
                        <a:pt x="42"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Freeform 44"/>
                <p:cNvSpPr>
                  <a:spLocks/>
                </p:cNvSpPr>
                <p:nvPr/>
              </p:nvSpPr>
              <p:spPr bwMode="auto">
                <a:xfrm>
                  <a:off x="1862" y="1369"/>
                  <a:ext cx="276" cy="283"/>
                </a:xfrm>
                <a:custGeom>
                  <a:avLst/>
                  <a:gdLst>
                    <a:gd name="T0" fmla="*/ 113 w 276"/>
                    <a:gd name="T1" fmla="*/ 3 h 283"/>
                    <a:gd name="T2" fmla="*/ 101 w 276"/>
                    <a:gd name="T3" fmla="*/ 6 h 283"/>
                    <a:gd name="T4" fmla="*/ 90 w 276"/>
                    <a:gd name="T5" fmla="*/ 9 h 283"/>
                    <a:gd name="T6" fmla="*/ 82 w 276"/>
                    <a:gd name="T7" fmla="*/ 15 h 283"/>
                    <a:gd name="T8" fmla="*/ 73 w 276"/>
                    <a:gd name="T9" fmla="*/ 17 h 283"/>
                    <a:gd name="T10" fmla="*/ 62 w 276"/>
                    <a:gd name="T11" fmla="*/ 26 h 283"/>
                    <a:gd name="T12" fmla="*/ 48 w 276"/>
                    <a:gd name="T13" fmla="*/ 35 h 283"/>
                    <a:gd name="T14" fmla="*/ 34 w 276"/>
                    <a:gd name="T15" fmla="*/ 49 h 283"/>
                    <a:gd name="T16" fmla="*/ 22 w 276"/>
                    <a:gd name="T17" fmla="*/ 64 h 283"/>
                    <a:gd name="T18" fmla="*/ 17 w 276"/>
                    <a:gd name="T19" fmla="*/ 72 h 283"/>
                    <a:gd name="T20" fmla="*/ 14 w 276"/>
                    <a:gd name="T21" fmla="*/ 81 h 283"/>
                    <a:gd name="T22" fmla="*/ 8 w 276"/>
                    <a:gd name="T23" fmla="*/ 92 h 283"/>
                    <a:gd name="T24" fmla="*/ 5 w 276"/>
                    <a:gd name="T25" fmla="*/ 101 h 283"/>
                    <a:gd name="T26" fmla="*/ 3 w 276"/>
                    <a:gd name="T27" fmla="*/ 115 h 283"/>
                    <a:gd name="T28" fmla="*/ 0 w 276"/>
                    <a:gd name="T29" fmla="*/ 141 h 283"/>
                    <a:gd name="T30" fmla="*/ 3 w 276"/>
                    <a:gd name="T31" fmla="*/ 167 h 283"/>
                    <a:gd name="T32" fmla="*/ 5 w 276"/>
                    <a:gd name="T33" fmla="*/ 179 h 283"/>
                    <a:gd name="T34" fmla="*/ 8 w 276"/>
                    <a:gd name="T35" fmla="*/ 190 h 283"/>
                    <a:gd name="T36" fmla="*/ 14 w 276"/>
                    <a:gd name="T37" fmla="*/ 199 h 283"/>
                    <a:gd name="T38" fmla="*/ 17 w 276"/>
                    <a:gd name="T39" fmla="*/ 211 h 283"/>
                    <a:gd name="T40" fmla="*/ 22 w 276"/>
                    <a:gd name="T41" fmla="*/ 219 h 283"/>
                    <a:gd name="T42" fmla="*/ 34 w 276"/>
                    <a:gd name="T43" fmla="*/ 234 h 283"/>
                    <a:gd name="T44" fmla="*/ 48 w 276"/>
                    <a:gd name="T45" fmla="*/ 248 h 283"/>
                    <a:gd name="T46" fmla="*/ 62 w 276"/>
                    <a:gd name="T47" fmla="*/ 257 h 283"/>
                    <a:gd name="T48" fmla="*/ 73 w 276"/>
                    <a:gd name="T49" fmla="*/ 265 h 283"/>
                    <a:gd name="T50" fmla="*/ 82 w 276"/>
                    <a:gd name="T51" fmla="*/ 268 h 283"/>
                    <a:gd name="T52" fmla="*/ 90 w 276"/>
                    <a:gd name="T53" fmla="*/ 274 h 283"/>
                    <a:gd name="T54" fmla="*/ 101 w 276"/>
                    <a:gd name="T55" fmla="*/ 277 h 283"/>
                    <a:gd name="T56" fmla="*/ 113 w 276"/>
                    <a:gd name="T57" fmla="*/ 280 h 283"/>
                    <a:gd name="T58" fmla="*/ 152 w 276"/>
                    <a:gd name="T59" fmla="*/ 283 h 283"/>
                    <a:gd name="T60" fmla="*/ 169 w 276"/>
                    <a:gd name="T61" fmla="*/ 277 h 283"/>
                    <a:gd name="T62" fmla="*/ 180 w 276"/>
                    <a:gd name="T63" fmla="*/ 274 h 283"/>
                    <a:gd name="T64" fmla="*/ 189 w 276"/>
                    <a:gd name="T65" fmla="*/ 271 h 283"/>
                    <a:gd name="T66" fmla="*/ 197 w 276"/>
                    <a:gd name="T67" fmla="*/ 268 h 283"/>
                    <a:gd name="T68" fmla="*/ 209 w 276"/>
                    <a:gd name="T69" fmla="*/ 262 h 283"/>
                    <a:gd name="T70" fmla="*/ 220 w 276"/>
                    <a:gd name="T71" fmla="*/ 254 h 283"/>
                    <a:gd name="T72" fmla="*/ 231 w 276"/>
                    <a:gd name="T73" fmla="*/ 245 h 283"/>
                    <a:gd name="T74" fmla="*/ 248 w 276"/>
                    <a:gd name="T75" fmla="*/ 225 h 283"/>
                    <a:gd name="T76" fmla="*/ 257 w 276"/>
                    <a:gd name="T77" fmla="*/ 213 h 283"/>
                    <a:gd name="T78" fmla="*/ 259 w 276"/>
                    <a:gd name="T79" fmla="*/ 205 h 283"/>
                    <a:gd name="T80" fmla="*/ 265 w 276"/>
                    <a:gd name="T81" fmla="*/ 193 h 283"/>
                    <a:gd name="T82" fmla="*/ 268 w 276"/>
                    <a:gd name="T83" fmla="*/ 185 h 283"/>
                    <a:gd name="T84" fmla="*/ 271 w 276"/>
                    <a:gd name="T85" fmla="*/ 176 h 283"/>
                    <a:gd name="T86" fmla="*/ 274 w 276"/>
                    <a:gd name="T87" fmla="*/ 159 h 283"/>
                    <a:gd name="T88" fmla="*/ 274 w 276"/>
                    <a:gd name="T89" fmla="*/ 124 h 283"/>
                    <a:gd name="T90" fmla="*/ 271 w 276"/>
                    <a:gd name="T91" fmla="*/ 107 h 283"/>
                    <a:gd name="T92" fmla="*/ 268 w 276"/>
                    <a:gd name="T93" fmla="*/ 98 h 283"/>
                    <a:gd name="T94" fmla="*/ 265 w 276"/>
                    <a:gd name="T95" fmla="*/ 90 h 283"/>
                    <a:gd name="T96" fmla="*/ 259 w 276"/>
                    <a:gd name="T97" fmla="*/ 78 h 283"/>
                    <a:gd name="T98" fmla="*/ 257 w 276"/>
                    <a:gd name="T99" fmla="*/ 69 h 283"/>
                    <a:gd name="T100" fmla="*/ 248 w 276"/>
                    <a:gd name="T101" fmla="*/ 55 h 283"/>
                    <a:gd name="T102" fmla="*/ 231 w 276"/>
                    <a:gd name="T103" fmla="*/ 38 h 283"/>
                    <a:gd name="T104" fmla="*/ 220 w 276"/>
                    <a:gd name="T105" fmla="*/ 29 h 283"/>
                    <a:gd name="T106" fmla="*/ 209 w 276"/>
                    <a:gd name="T107" fmla="*/ 20 h 283"/>
                    <a:gd name="T108" fmla="*/ 197 w 276"/>
                    <a:gd name="T109" fmla="*/ 15 h 283"/>
                    <a:gd name="T110" fmla="*/ 189 w 276"/>
                    <a:gd name="T111" fmla="*/ 12 h 283"/>
                    <a:gd name="T112" fmla="*/ 180 w 276"/>
                    <a:gd name="T113" fmla="*/ 6 h 283"/>
                    <a:gd name="T114" fmla="*/ 169 w 276"/>
                    <a:gd name="T115" fmla="*/ 3 h 283"/>
                    <a:gd name="T116" fmla="*/ 152 w 276"/>
                    <a:gd name="T117" fmla="*/ 0 h 2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 h="283">
                      <a:moveTo>
                        <a:pt x="138" y="0"/>
                      </a:moveTo>
                      <a:lnTo>
                        <a:pt x="121" y="0"/>
                      </a:lnTo>
                      <a:lnTo>
                        <a:pt x="121" y="3"/>
                      </a:lnTo>
                      <a:lnTo>
                        <a:pt x="113" y="3"/>
                      </a:lnTo>
                      <a:lnTo>
                        <a:pt x="110" y="3"/>
                      </a:lnTo>
                      <a:lnTo>
                        <a:pt x="107" y="3"/>
                      </a:lnTo>
                      <a:lnTo>
                        <a:pt x="104" y="6"/>
                      </a:lnTo>
                      <a:lnTo>
                        <a:pt x="101" y="6"/>
                      </a:lnTo>
                      <a:lnTo>
                        <a:pt x="99" y="6"/>
                      </a:lnTo>
                      <a:lnTo>
                        <a:pt x="96" y="6"/>
                      </a:lnTo>
                      <a:lnTo>
                        <a:pt x="93" y="9"/>
                      </a:lnTo>
                      <a:lnTo>
                        <a:pt x="90" y="9"/>
                      </a:lnTo>
                      <a:lnTo>
                        <a:pt x="87" y="12"/>
                      </a:lnTo>
                      <a:lnTo>
                        <a:pt x="84" y="12"/>
                      </a:lnTo>
                      <a:lnTo>
                        <a:pt x="82" y="15"/>
                      </a:lnTo>
                      <a:lnTo>
                        <a:pt x="79" y="15"/>
                      </a:lnTo>
                      <a:lnTo>
                        <a:pt x="73" y="17"/>
                      </a:lnTo>
                      <a:lnTo>
                        <a:pt x="70" y="17"/>
                      </a:lnTo>
                      <a:lnTo>
                        <a:pt x="67" y="20"/>
                      </a:lnTo>
                      <a:lnTo>
                        <a:pt x="65" y="23"/>
                      </a:lnTo>
                      <a:lnTo>
                        <a:pt x="62" y="26"/>
                      </a:lnTo>
                      <a:lnTo>
                        <a:pt x="59" y="26"/>
                      </a:lnTo>
                      <a:lnTo>
                        <a:pt x="53" y="29"/>
                      </a:lnTo>
                      <a:lnTo>
                        <a:pt x="51" y="29"/>
                      </a:lnTo>
                      <a:lnTo>
                        <a:pt x="48" y="35"/>
                      </a:lnTo>
                      <a:lnTo>
                        <a:pt x="45" y="38"/>
                      </a:lnTo>
                      <a:lnTo>
                        <a:pt x="42" y="38"/>
                      </a:lnTo>
                      <a:lnTo>
                        <a:pt x="42" y="41"/>
                      </a:lnTo>
                      <a:lnTo>
                        <a:pt x="34" y="49"/>
                      </a:lnTo>
                      <a:lnTo>
                        <a:pt x="34" y="52"/>
                      </a:lnTo>
                      <a:lnTo>
                        <a:pt x="28" y="55"/>
                      </a:lnTo>
                      <a:lnTo>
                        <a:pt x="25" y="58"/>
                      </a:lnTo>
                      <a:lnTo>
                        <a:pt x="22" y="64"/>
                      </a:lnTo>
                      <a:lnTo>
                        <a:pt x="19" y="66"/>
                      </a:lnTo>
                      <a:lnTo>
                        <a:pt x="19" y="69"/>
                      </a:lnTo>
                      <a:lnTo>
                        <a:pt x="17" y="72"/>
                      </a:lnTo>
                      <a:lnTo>
                        <a:pt x="17" y="75"/>
                      </a:lnTo>
                      <a:lnTo>
                        <a:pt x="14" y="78"/>
                      </a:lnTo>
                      <a:lnTo>
                        <a:pt x="14" y="81"/>
                      </a:lnTo>
                      <a:lnTo>
                        <a:pt x="8" y="87"/>
                      </a:lnTo>
                      <a:lnTo>
                        <a:pt x="8" y="90"/>
                      </a:lnTo>
                      <a:lnTo>
                        <a:pt x="8" y="92"/>
                      </a:lnTo>
                      <a:lnTo>
                        <a:pt x="8" y="95"/>
                      </a:lnTo>
                      <a:lnTo>
                        <a:pt x="8" y="98"/>
                      </a:lnTo>
                      <a:lnTo>
                        <a:pt x="5" y="98"/>
                      </a:lnTo>
                      <a:lnTo>
                        <a:pt x="5" y="101"/>
                      </a:lnTo>
                      <a:lnTo>
                        <a:pt x="3" y="104"/>
                      </a:lnTo>
                      <a:lnTo>
                        <a:pt x="3" y="107"/>
                      </a:lnTo>
                      <a:lnTo>
                        <a:pt x="3" y="110"/>
                      </a:lnTo>
                      <a:lnTo>
                        <a:pt x="3" y="115"/>
                      </a:lnTo>
                      <a:lnTo>
                        <a:pt x="0" y="115"/>
                      </a:lnTo>
                      <a:lnTo>
                        <a:pt x="0" y="124"/>
                      </a:lnTo>
                      <a:lnTo>
                        <a:pt x="0" y="127"/>
                      </a:lnTo>
                      <a:lnTo>
                        <a:pt x="0" y="141"/>
                      </a:lnTo>
                      <a:lnTo>
                        <a:pt x="0" y="153"/>
                      </a:lnTo>
                      <a:lnTo>
                        <a:pt x="0" y="159"/>
                      </a:lnTo>
                      <a:lnTo>
                        <a:pt x="0" y="167"/>
                      </a:lnTo>
                      <a:lnTo>
                        <a:pt x="3" y="167"/>
                      </a:lnTo>
                      <a:lnTo>
                        <a:pt x="3" y="173"/>
                      </a:lnTo>
                      <a:lnTo>
                        <a:pt x="3" y="176"/>
                      </a:lnTo>
                      <a:lnTo>
                        <a:pt x="3" y="179"/>
                      </a:lnTo>
                      <a:lnTo>
                        <a:pt x="5" y="179"/>
                      </a:lnTo>
                      <a:lnTo>
                        <a:pt x="5" y="185"/>
                      </a:lnTo>
                      <a:lnTo>
                        <a:pt x="8" y="185"/>
                      </a:lnTo>
                      <a:lnTo>
                        <a:pt x="8" y="188"/>
                      </a:lnTo>
                      <a:lnTo>
                        <a:pt x="8" y="190"/>
                      </a:lnTo>
                      <a:lnTo>
                        <a:pt x="8" y="193"/>
                      </a:lnTo>
                      <a:lnTo>
                        <a:pt x="8" y="196"/>
                      </a:lnTo>
                      <a:lnTo>
                        <a:pt x="14" y="199"/>
                      </a:lnTo>
                      <a:lnTo>
                        <a:pt x="14" y="202"/>
                      </a:lnTo>
                      <a:lnTo>
                        <a:pt x="14" y="205"/>
                      </a:lnTo>
                      <a:lnTo>
                        <a:pt x="17" y="208"/>
                      </a:lnTo>
                      <a:lnTo>
                        <a:pt x="17" y="211"/>
                      </a:lnTo>
                      <a:lnTo>
                        <a:pt x="19" y="213"/>
                      </a:lnTo>
                      <a:lnTo>
                        <a:pt x="19" y="216"/>
                      </a:lnTo>
                      <a:lnTo>
                        <a:pt x="22" y="219"/>
                      </a:lnTo>
                      <a:lnTo>
                        <a:pt x="25" y="222"/>
                      </a:lnTo>
                      <a:lnTo>
                        <a:pt x="28" y="225"/>
                      </a:lnTo>
                      <a:lnTo>
                        <a:pt x="34" y="231"/>
                      </a:lnTo>
                      <a:lnTo>
                        <a:pt x="34" y="234"/>
                      </a:lnTo>
                      <a:lnTo>
                        <a:pt x="42" y="242"/>
                      </a:lnTo>
                      <a:lnTo>
                        <a:pt x="42" y="245"/>
                      </a:lnTo>
                      <a:lnTo>
                        <a:pt x="45" y="245"/>
                      </a:lnTo>
                      <a:lnTo>
                        <a:pt x="48" y="248"/>
                      </a:lnTo>
                      <a:lnTo>
                        <a:pt x="51" y="251"/>
                      </a:lnTo>
                      <a:lnTo>
                        <a:pt x="53" y="254"/>
                      </a:lnTo>
                      <a:lnTo>
                        <a:pt x="59" y="257"/>
                      </a:lnTo>
                      <a:lnTo>
                        <a:pt x="62" y="257"/>
                      </a:lnTo>
                      <a:lnTo>
                        <a:pt x="65" y="260"/>
                      </a:lnTo>
                      <a:lnTo>
                        <a:pt x="67" y="262"/>
                      </a:lnTo>
                      <a:lnTo>
                        <a:pt x="70" y="265"/>
                      </a:lnTo>
                      <a:lnTo>
                        <a:pt x="73" y="265"/>
                      </a:lnTo>
                      <a:lnTo>
                        <a:pt x="79" y="268"/>
                      </a:lnTo>
                      <a:lnTo>
                        <a:pt x="82" y="268"/>
                      </a:lnTo>
                      <a:lnTo>
                        <a:pt x="84" y="271"/>
                      </a:lnTo>
                      <a:lnTo>
                        <a:pt x="87" y="271"/>
                      </a:lnTo>
                      <a:lnTo>
                        <a:pt x="90" y="274"/>
                      </a:lnTo>
                      <a:lnTo>
                        <a:pt x="93" y="274"/>
                      </a:lnTo>
                      <a:lnTo>
                        <a:pt x="96" y="274"/>
                      </a:lnTo>
                      <a:lnTo>
                        <a:pt x="99" y="274"/>
                      </a:lnTo>
                      <a:lnTo>
                        <a:pt x="101" y="277"/>
                      </a:lnTo>
                      <a:lnTo>
                        <a:pt x="104" y="277"/>
                      </a:lnTo>
                      <a:lnTo>
                        <a:pt x="107" y="277"/>
                      </a:lnTo>
                      <a:lnTo>
                        <a:pt x="110" y="277"/>
                      </a:lnTo>
                      <a:lnTo>
                        <a:pt x="113" y="280"/>
                      </a:lnTo>
                      <a:lnTo>
                        <a:pt x="121" y="280"/>
                      </a:lnTo>
                      <a:lnTo>
                        <a:pt x="121" y="283"/>
                      </a:lnTo>
                      <a:lnTo>
                        <a:pt x="138" y="283"/>
                      </a:lnTo>
                      <a:lnTo>
                        <a:pt x="152" y="283"/>
                      </a:lnTo>
                      <a:lnTo>
                        <a:pt x="155" y="280"/>
                      </a:lnTo>
                      <a:lnTo>
                        <a:pt x="161" y="280"/>
                      </a:lnTo>
                      <a:lnTo>
                        <a:pt x="163" y="277"/>
                      </a:lnTo>
                      <a:lnTo>
                        <a:pt x="169" y="277"/>
                      </a:lnTo>
                      <a:lnTo>
                        <a:pt x="172" y="277"/>
                      </a:lnTo>
                      <a:lnTo>
                        <a:pt x="175" y="274"/>
                      </a:lnTo>
                      <a:lnTo>
                        <a:pt x="180" y="274"/>
                      </a:lnTo>
                      <a:lnTo>
                        <a:pt x="183" y="274"/>
                      </a:lnTo>
                      <a:lnTo>
                        <a:pt x="186" y="271"/>
                      </a:lnTo>
                      <a:lnTo>
                        <a:pt x="189" y="271"/>
                      </a:lnTo>
                      <a:lnTo>
                        <a:pt x="192" y="271"/>
                      </a:lnTo>
                      <a:lnTo>
                        <a:pt x="192" y="268"/>
                      </a:lnTo>
                      <a:lnTo>
                        <a:pt x="194" y="268"/>
                      </a:lnTo>
                      <a:lnTo>
                        <a:pt x="197" y="268"/>
                      </a:lnTo>
                      <a:lnTo>
                        <a:pt x="200" y="265"/>
                      </a:lnTo>
                      <a:lnTo>
                        <a:pt x="203" y="265"/>
                      </a:lnTo>
                      <a:lnTo>
                        <a:pt x="206" y="265"/>
                      </a:lnTo>
                      <a:lnTo>
                        <a:pt x="209" y="262"/>
                      </a:lnTo>
                      <a:lnTo>
                        <a:pt x="211" y="260"/>
                      </a:lnTo>
                      <a:lnTo>
                        <a:pt x="214" y="257"/>
                      </a:lnTo>
                      <a:lnTo>
                        <a:pt x="217" y="257"/>
                      </a:lnTo>
                      <a:lnTo>
                        <a:pt x="220" y="254"/>
                      </a:lnTo>
                      <a:lnTo>
                        <a:pt x="223" y="251"/>
                      </a:lnTo>
                      <a:lnTo>
                        <a:pt x="228" y="248"/>
                      </a:lnTo>
                      <a:lnTo>
                        <a:pt x="231" y="245"/>
                      </a:lnTo>
                      <a:lnTo>
                        <a:pt x="234" y="242"/>
                      </a:lnTo>
                      <a:lnTo>
                        <a:pt x="240" y="234"/>
                      </a:lnTo>
                      <a:lnTo>
                        <a:pt x="242" y="231"/>
                      </a:lnTo>
                      <a:lnTo>
                        <a:pt x="248" y="225"/>
                      </a:lnTo>
                      <a:lnTo>
                        <a:pt x="248" y="222"/>
                      </a:lnTo>
                      <a:lnTo>
                        <a:pt x="254" y="219"/>
                      </a:lnTo>
                      <a:lnTo>
                        <a:pt x="254" y="216"/>
                      </a:lnTo>
                      <a:lnTo>
                        <a:pt x="257" y="213"/>
                      </a:lnTo>
                      <a:lnTo>
                        <a:pt x="257" y="211"/>
                      </a:lnTo>
                      <a:lnTo>
                        <a:pt x="259" y="208"/>
                      </a:lnTo>
                      <a:lnTo>
                        <a:pt x="259" y="205"/>
                      </a:lnTo>
                      <a:lnTo>
                        <a:pt x="262" y="202"/>
                      </a:lnTo>
                      <a:lnTo>
                        <a:pt x="262" y="199"/>
                      </a:lnTo>
                      <a:lnTo>
                        <a:pt x="265" y="196"/>
                      </a:lnTo>
                      <a:lnTo>
                        <a:pt x="265" y="193"/>
                      </a:lnTo>
                      <a:lnTo>
                        <a:pt x="265" y="190"/>
                      </a:lnTo>
                      <a:lnTo>
                        <a:pt x="268" y="188"/>
                      </a:lnTo>
                      <a:lnTo>
                        <a:pt x="268" y="185"/>
                      </a:lnTo>
                      <a:lnTo>
                        <a:pt x="268" y="179"/>
                      </a:lnTo>
                      <a:lnTo>
                        <a:pt x="271" y="179"/>
                      </a:lnTo>
                      <a:lnTo>
                        <a:pt x="271" y="176"/>
                      </a:lnTo>
                      <a:lnTo>
                        <a:pt x="274" y="173"/>
                      </a:lnTo>
                      <a:lnTo>
                        <a:pt x="274" y="167"/>
                      </a:lnTo>
                      <a:lnTo>
                        <a:pt x="274" y="159"/>
                      </a:lnTo>
                      <a:lnTo>
                        <a:pt x="276" y="153"/>
                      </a:lnTo>
                      <a:lnTo>
                        <a:pt x="276" y="141"/>
                      </a:lnTo>
                      <a:lnTo>
                        <a:pt x="276" y="127"/>
                      </a:lnTo>
                      <a:lnTo>
                        <a:pt x="274" y="124"/>
                      </a:lnTo>
                      <a:lnTo>
                        <a:pt x="274" y="115"/>
                      </a:lnTo>
                      <a:lnTo>
                        <a:pt x="274" y="110"/>
                      </a:lnTo>
                      <a:lnTo>
                        <a:pt x="271" y="107"/>
                      </a:lnTo>
                      <a:lnTo>
                        <a:pt x="271" y="104"/>
                      </a:lnTo>
                      <a:lnTo>
                        <a:pt x="268" y="101"/>
                      </a:lnTo>
                      <a:lnTo>
                        <a:pt x="268" y="98"/>
                      </a:lnTo>
                      <a:lnTo>
                        <a:pt x="268" y="95"/>
                      </a:lnTo>
                      <a:lnTo>
                        <a:pt x="265" y="92"/>
                      </a:lnTo>
                      <a:lnTo>
                        <a:pt x="265" y="90"/>
                      </a:lnTo>
                      <a:lnTo>
                        <a:pt x="265" y="87"/>
                      </a:lnTo>
                      <a:lnTo>
                        <a:pt x="262" y="81"/>
                      </a:lnTo>
                      <a:lnTo>
                        <a:pt x="262" y="78"/>
                      </a:lnTo>
                      <a:lnTo>
                        <a:pt x="259" y="78"/>
                      </a:lnTo>
                      <a:lnTo>
                        <a:pt x="259" y="75"/>
                      </a:lnTo>
                      <a:lnTo>
                        <a:pt x="257" y="72"/>
                      </a:lnTo>
                      <a:lnTo>
                        <a:pt x="257" y="69"/>
                      </a:lnTo>
                      <a:lnTo>
                        <a:pt x="254" y="66"/>
                      </a:lnTo>
                      <a:lnTo>
                        <a:pt x="254" y="64"/>
                      </a:lnTo>
                      <a:lnTo>
                        <a:pt x="248" y="58"/>
                      </a:lnTo>
                      <a:lnTo>
                        <a:pt x="248" y="55"/>
                      </a:lnTo>
                      <a:lnTo>
                        <a:pt x="242" y="52"/>
                      </a:lnTo>
                      <a:lnTo>
                        <a:pt x="240" y="49"/>
                      </a:lnTo>
                      <a:lnTo>
                        <a:pt x="234" y="41"/>
                      </a:lnTo>
                      <a:lnTo>
                        <a:pt x="231" y="38"/>
                      </a:lnTo>
                      <a:lnTo>
                        <a:pt x="228" y="35"/>
                      </a:lnTo>
                      <a:lnTo>
                        <a:pt x="223" y="29"/>
                      </a:lnTo>
                      <a:lnTo>
                        <a:pt x="220" y="29"/>
                      </a:lnTo>
                      <a:lnTo>
                        <a:pt x="217" y="26"/>
                      </a:lnTo>
                      <a:lnTo>
                        <a:pt x="214" y="26"/>
                      </a:lnTo>
                      <a:lnTo>
                        <a:pt x="211" y="23"/>
                      </a:lnTo>
                      <a:lnTo>
                        <a:pt x="209" y="20"/>
                      </a:lnTo>
                      <a:lnTo>
                        <a:pt x="206" y="17"/>
                      </a:lnTo>
                      <a:lnTo>
                        <a:pt x="203" y="17"/>
                      </a:lnTo>
                      <a:lnTo>
                        <a:pt x="200" y="17"/>
                      </a:lnTo>
                      <a:lnTo>
                        <a:pt x="197" y="15"/>
                      </a:lnTo>
                      <a:lnTo>
                        <a:pt x="194" y="15"/>
                      </a:lnTo>
                      <a:lnTo>
                        <a:pt x="192" y="15"/>
                      </a:lnTo>
                      <a:lnTo>
                        <a:pt x="192" y="12"/>
                      </a:lnTo>
                      <a:lnTo>
                        <a:pt x="189" y="12"/>
                      </a:lnTo>
                      <a:lnTo>
                        <a:pt x="186" y="12"/>
                      </a:lnTo>
                      <a:lnTo>
                        <a:pt x="183" y="9"/>
                      </a:lnTo>
                      <a:lnTo>
                        <a:pt x="180" y="6"/>
                      </a:lnTo>
                      <a:lnTo>
                        <a:pt x="175" y="6"/>
                      </a:lnTo>
                      <a:lnTo>
                        <a:pt x="172" y="6"/>
                      </a:lnTo>
                      <a:lnTo>
                        <a:pt x="169" y="6"/>
                      </a:lnTo>
                      <a:lnTo>
                        <a:pt x="169" y="3"/>
                      </a:lnTo>
                      <a:lnTo>
                        <a:pt x="163" y="3"/>
                      </a:lnTo>
                      <a:lnTo>
                        <a:pt x="161" y="3"/>
                      </a:lnTo>
                      <a:lnTo>
                        <a:pt x="155" y="3"/>
                      </a:lnTo>
                      <a:lnTo>
                        <a:pt x="152" y="0"/>
                      </a:lnTo>
                      <a:lnTo>
                        <a:pt x="13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9" name="Freeform 45"/>
                <p:cNvSpPr>
                  <a:spLocks/>
                </p:cNvSpPr>
                <p:nvPr/>
              </p:nvSpPr>
              <p:spPr bwMode="auto">
                <a:xfrm>
                  <a:off x="1839" y="1346"/>
                  <a:ext cx="322" cy="326"/>
                </a:xfrm>
                <a:custGeom>
                  <a:avLst/>
                  <a:gdLst>
                    <a:gd name="T0" fmla="*/ 3 w 322"/>
                    <a:gd name="T1" fmla="*/ 196 h 326"/>
                    <a:gd name="T2" fmla="*/ 11 w 322"/>
                    <a:gd name="T3" fmla="*/ 228 h 326"/>
                    <a:gd name="T4" fmla="*/ 42 w 322"/>
                    <a:gd name="T5" fmla="*/ 274 h 326"/>
                    <a:gd name="T6" fmla="*/ 65 w 322"/>
                    <a:gd name="T7" fmla="*/ 294 h 326"/>
                    <a:gd name="T8" fmla="*/ 90 w 322"/>
                    <a:gd name="T9" fmla="*/ 311 h 326"/>
                    <a:gd name="T10" fmla="*/ 127 w 322"/>
                    <a:gd name="T11" fmla="*/ 323 h 326"/>
                    <a:gd name="T12" fmla="*/ 158 w 322"/>
                    <a:gd name="T13" fmla="*/ 326 h 326"/>
                    <a:gd name="T14" fmla="*/ 184 w 322"/>
                    <a:gd name="T15" fmla="*/ 323 h 326"/>
                    <a:gd name="T16" fmla="*/ 229 w 322"/>
                    <a:gd name="T17" fmla="*/ 311 h 326"/>
                    <a:gd name="T18" fmla="*/ 260 w 322"/>
                    <a:gd name="T19" fmla="*/ 288 h 326"/>
                    <a:gd name="T20" fmla="*/ 291 w 322"/>
                    <a:gd name="T21" fmla="*/ 254 h 326"/>
                    <a:gd name="T22" fmla="*/ 308 w 322"/>
                    <a:gd name="T23" fmla="*/ 228 h 326"/>
                    <a:gd name="T24" fmla="*/ 316 w 322"/>
                    <a:gd name="T25" fmla="*/ 196 h 326"/>
                    <a:gd name="T26" fmla="*/ 322 w 322"/>
                    <a:gd name="T27" fmla="*/ 164 h 326"/>
                    <a:gd name="T28" fmla="*/ 313 w 322"/>
                    <a:gd name="T29" fmla="*/ 124 h 326"/>
                    <a:gd name="T30" fmla="*/ 305 w 322"/>
                    <a:gd name="T31" fmla="*/ 92 h 326"/>
                    <a:gd name="T32" fmla="*/ 282 w 322"/>
                    <a:gd name="T33" fmla="*/ 61 h 326"/>
                    <a:gd name="T34" fmla="*/ 249 w 322"/>
                    <a:gd name="T35" fmla="*/ 29 h 326"/>
                    <a:gd name="T36" fmla="*/ 215 w 322"/>
                    <a:gd name="T37" fmla="*/ 9 h 326"/>
                    <a:gd name="T38" fmla="*/ 184 w 322"/>
                    <a:gd name="T39" fmla="*/ 3 h 326"/>
                    <a:gd name="T40" fmla="*/ 127 w 322"/>
                    <a:gd name="T41" fmla="*/ 3 h 326"/>
                    <a:gd name="T42" fmla="*/ 96 w 322"/>
                    <a:gd name="T43" fmla="*/ 15 h 326"/>
                    <a:gd name="T44" fmla="*/ 71 w 322"/>
                    <a:gd name="T45" fmla="*/ 29 h 326"/>
                    <a:gd name="T46" fmla="*/ 31 w 322"/>
                    <a:gd name="T47" fmla="*/ 66 h 326"/>
                    <a:gd name="T48" fmla="*/ 9 w 322"/>
                    <a:gd name="T49" fmla="*/ 110 h 326"/>
                    <a:gd name="T50" fmla="*/ 0 w 322"/>
                    <a:gd name="T51" fmla="*/ 141 h 326"/>
                    <a:gd name="T52" fmla="*/ 45 w 322"/>
                    <a:gd name="T53" fmla="*/ 147 h 326"/>
                    <a:gd name="T54" fmla="*/ 51 w 322"/>
                    <a:gd name="T55" fmla="*/ 124 h 326"/>
                    <a:gd name="T56" fmla="*/ 68 w 322"/>
                    <a:gd name="T57" fmla="*/ 92 h 326"/>
                    <a:gd name="T58" fmla="*/ 82 w 322"/>
                    <a:gd name="T59" fmla="*/ 78 h 326"/>
                    <a:gd name="T60" fmla="*/ 105 w 322"/>
                    <a:gd name="T61" fmla="*/ 61 h 326"/>
                    <a:gd name="T62" fmla="*/ 127 w 322"/>
                    <a:gd name="T63" fmla="*/ 52 h 326"/>
                    <a:gd name="T64" fmla="*/ 178 w 322"/>
                    <a:gd name="T65" fmla="*/ 46 h 326"/>
                    <a:gd name="T66" fmla="*/ 201 w 322"/>
                    <a:gd name="T67" fmla="*/ 52 h 326"/>
                    <a:gd name="T68" fmla="*/ 223 w 322"/>
                    <a:gd name="T69" fmla="*/ 66 h 326"/>
                    <a:gd name="T70" fmla="*/ 240 w 322"/>
                    <a:gd name="T71" fmla="*/ 81 h 326"/>
                    <a:gd name="T72" fmla="*/ 260 w 322"/>
                    <a:gd name="T73" fmla="*/ 110 h 326"/>
                    <a:gd name="T74" fmla="*/ 271 w 322"/>
                    <a:gd name="T75" fmla="*/ 130 h 326"/>
                    <a:gd name="T76" fmla="*/ 274 w 322"/>
                    <a:gd name="T77" fmla="*/ 153 h 326"/>
                    <a:gd name="T78" fmla="*/ 274 w 322"/>
                    <a:gd name="T79" fmla="*/ 176 h 326"/>
                    <a:gd name="T80" fmla="*/ 268 w 322"/>
                    <a:gd name="T81" fmla="*/ 202 h 326"/>
                    <a:gd name="T82" fmla="*/ 257 w 322"/>
                    <a:gd name="T83" fmla="*/ 225 h 326"/>
                    <a:gd name="T84" fmla="*/ 240 w 322"/>
                    <a:gd name="T85" fmla="*/ 245 h 326"/>
                    <a:gd name="T86" fmla="*/ 217 w 322"/>
                    <a:gd name="T87" fmla="*/ 265 h 326"/>
                    <a:gd name="T88" fmla="*/ 201 w 322"/>
                    <a:gd name="T89" fmla="*/ 274 h 326"/>
                    <a:gd name="T90" fmla="*/ 158 w 322"/>
                    <a:gd name="T91" fmla="*/ 283 h 326"/>
                    <a:gd name="T92" fmla="*/ 138 w 322"/>
                    <a:gd name="T93" fmla="*/ 280 h 326"/>
                    <a:gd name="T94" fmla="*/ 110 w 322"/>
                    <a:gd name="T95" fmla="*/ 268 h 326"/>
                    <a:gd name="T96" fmla="*/ 90 w 322"/>
                    <a:gd name="T97" fmla="*/ 257 h 326"/>
                    <a:gd name="T98" fmla="*/ 74 w 322"/>
                    <a:gd name="T99" fmla="*/ 242 h 326"/>
                    <a:gd name="T100" fmla="*/ 54 w 322"/>
                    <a:gd name="T101" fmla="*/ 211 h 326"/>
                    <a:gd name="T102" fmla="*/ 45 w 322"/>
                    <a:gd name="T103" fmla="*/ 187 h 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2" h="326">
                      <a:moveTo>
                        <a:pt x="0" y="164"/>
                      </a:moveTo>
                      <a:lnTo>
                        <a:pt x="0" y="182"/>
                      </a:lnTo>
                      <a:lnTo>
                        <a:pt x="0" y="187"/>
                      </a:lnTo>
                      <a:lnTo>
                        <a:pt x="3" y="196"/>
                      </a:lnTo>
                      <a:lnTo>
                        <a:pt x="3" y="205"/>
                      </a:lnTo>
                      <a:lnTo>
                        <a:pt x="6" y="213"/>
                      </a:lnTo>
                      <a:lnTo>
                        <a:pt x="9" y="219"/>
                      </a:lnTo>
                      <a:lnTo>
                        <a:pt x="11" y="228"/>
                      </a:lnTo>
                      <a:lnTo>
                        <a:pt x="20" y="242"/>
                      </a:lnTo>
                      <a:lnTo>
                        <a:pt x="26" y="254"/>
                      </a:lnTo>
                      <a:lnTo>
                        <a:pt x="37" y="268"/>
                      </a:lnTo>
                      <a:lnTo>
                        <a:pt x="42" y="274"/>
                      </a:lnTo>
                      <a:lnTo>
                        <a:pt x="45" y="280"/>
                      </a:lnTo>
                      <a:lnTo>
                        <a:pt x="51" y="285"/>
                      </a:lnTo>
                      <a:lnTo>
                        <a:pt x="59" y="288"/>
                      </a:lnTo>
                      <a:lnTo>
                        <a:pt x="65" y="294"/>
                      </a:lnTo>
                      <a:lnTo>
                        <a:pt x="71" y="297"/>
                      </a:lnTo>
                      <a:lnTo>
                        <a:pt x="76" y="303"/>
                      </a:lnTo>
                      <a:lnTo>
                        <a:pt x="85" y="308"/>
                      </a:lnTo>
                      <a:lnTo>
                        <a:pt x="90" y="311"/>
                      </a:lnTo>
                      <a:lnTo>
                        <a:pt x="96" y="314"/>
                      </a:lnTo>
                      <a:lnTo>
                        <a:pt x="105" y="317"/>
                      </a:lnTo>
                      <a:lnTo>
                        <a:pt x="119" y="320"/>
                      </a:lnTo>
                      <a:lnTo>
                        <a:pt x="127" y="323"/>
                      </a:lnTo>
                      <a:lnTo>
                        <a:pt x="136" y="323"/>
                      </a:lnTo>
                      <a:lnTo>
                        <a:pt x="144" y="326"/>
                      </a:lnTo>
                      <a:lnTo>
                        <a:pt x="153" y="326"/>
                      </a:lnTo>
                      <a:lnTo>
                        <a:pt x="158" y="326"/>
                      </a:lnTo>
                      <a:lnTo>
                        <a:pt x="161" y="326"/>
                      </a:lnTo>
                      <a:lnTo>
                        <a:pt x="167" y="326"/>
                      </a:lnTo>
                      <a:lnTo>
                        <a:pt x="175" y="326"/>
                      </a:lnTo>
                      <a:lnTo>
                        <a:pt x="184" y="323"/>
                      </a:lnTo>
                      <a:lnTo>
                        <a:pt x="201" y="320"/>
                      </a:lnTo>
                      <a:lnTo>
                        <a:pt x="215" y="317"/>
                      </a:lnTo>
                      <a:lnTo>
                        <a:pt x="220" y="314"/>
                      </a:lnTo>
                      <a:lnTo>
                        <a:pt x="229" y="311"/>
                      </a:lnTo>
                      <a:lnTo>
                        <a:pt x="234" y="308"/>
                      </a:lnTo>
                      <a:lnTo>
                        <a:pt x="243" y="303"/>
                      </a:lnTo>
                      <a:lnTo>
                        <a:pt x="254" y="294"/>
                      </a:lnTo>
                      <a:lnTo>
                        <a:pt x="260" y="288"/>
                      </a:lnTo>
                      <a:lnTo>
                        <a:pt x="265" y="285"/>
                      </a:lnTo>
                      <a:lnTo>
                        <a:pt x="282" y="268"/>
                      </a:lnTo>
                      <a:lnTo>
                        <a:pt x="288" y="262"/>
                      </a:lnTo>
                      <a:lnTo>
                        <a:pt x="291" y="254"/>
                      </a:lnTo>
                      <a:lnTo>
                        <a:pt x="297" y="248"/>
                      </a:lnTo>
                      <a:lnTo>
                        <a:pt x="302" y="242"/>
                      </a:lnTo>
                      <a:lnTo>
                        <a:pt x="305" y="234"/>
                      </a:lnTo>
                      <a:lnTo>
                        <a:pt x="308" y="228"/>
                      </a:lnTo>
                      <a:lnTo>
                        <a:pt x="311" y="219"/>
                      </a:lnTo>
                      <a:lnTo>
                        <a:pt x="313" y="213"/>
                      </a:lnTo>
                      <a:lnTo>
                        <a:pt x="313" y="205"/>
                      </a:lnTo>
                      <a:lnTo>
                        <a:pt x="316" y="196"/>
                      </a:lnTo>
                      <a:lnTo>
                        <a:pt x="319" y="182"/>
                      </a:lnTo>
                      <a:lnTo>
                        <a:pt x="319" y="173"/>
                      </a:lnTo>
                      <a:lnTo>
                        <a:pt x="322" y="164"/>
                      </a:lnTo>
                      <a:lnTo>
                        <a:pt x="319" y="147"/>
                      </a:lnTo>
                      <a:lnTo>
                        <a:pt x="316" y="138"/>
                      </a:lnTo>
                      <a:lnTo>
                        <a:pt x="316" y="130"/>
                      </a:lnTo>
                      <a:lnTo>
                        <a:pt x="313" y="124"/>
                      </a:lnTo>
                      <a:lnTo>
                        <a:pt x="313" y="115"/>
                      </a:lnTo>
                      <a:lnTo>
                        <a:pt x="311" y="110"/>
                      </a:lnTo>
                      <a:lnTo>
                        <a:pt x="308" y="101"/>
                      </a:lnTo>
                      <a:lnTo>
                        <a:pt x="305" y="92"/>
                      </a:lnTo>
                      <a:lnTo>
                        <a:pt x="302" y="87"/>
                      </a:lnTo>
                      <a:lnTo>
                        <a:pt x="297" y="78"/>
                      </a:lnTo>
                      <a:lnTo>
                        <a:pt x="288" y="66"/>
                      </a:lnTo>
                      <a:lnTo>
                        <a:pt x="282" y="61"/>
                      </a:lnTo>
                      <a:lnTo>
                        <a:pt x="265" y="43"/>
                      </a:lnTo>
                      <a:lnTo>
                        <a:pt x="260" y="38"/>
                      </a:lnTo>
                      <a:lnTo>
                        <a:pt x="257" y="35"/>
                      </a:lnTo>
                      <a:lnTo>
                        <a:pt x="249" y="29"/>
                      </a:lnTo>
                      <a:lnTo>
                        <a:pt x="234" y="20"/>
                      </a:lnTo>
                      <a:lnTo>
                        <a:pt x="229" y="17"/>
                      </a:lnTo>
                      <a:lnTo>
                        <a:pt x="220" y="15"/>
                      </a:lnTo>
                      <a:lnTo>
                        <a:pt x="215" y="9"/>
                      </a:lnTo>
                      <a:lnTo>
                        <a:pt x="206" y="9"/>
                      </a:lnTo>
                      <a:lnTo>
                        <a:pt x="201" y="6"/>
                      </a:lnTo>
                      <a:lnTo>
                        <a:pt x="192" y="3"/>
                      </a:lnTo>
                      <a:lnTo>
                        <a:pt x="184" y="3"/>
                      </a:lnTo>
                      <a:lnTo>
                        <a:pt x="175" y="0"/>
                      </a:lnTo>
                      <a:lnTo>
                        <a:pt x="144" y="0"/>
                      </a:lnTo>
                      <a:lnTo>
                        <a:pt x="136" y="3"/>
                      </a:lnTo>
                      <a:lnTo>
                        <a:pt x="127" y="3"/>
                      </a:lnTo>
                      <a:lnTo>
                        <a:pt x="119" y="6"/>
                      </a:lnTo>
                      <a:lnTo>
                        <a:pt x="113" y="9"/>
                      </a:lnTo>
                      <a:lnTo>
                        <a:pt x="105" y="9"/>
                      </a:lnTo>
                      <a:lnTo>
                        <a:pt x="96" y="15"/>
                      </a:lnTo>
                      <a:lnTo>
                        <a:pt x="90" y="17"/>
                      </a:lnTo>
                      <a:lnTo>
                        <a:pt x="85" y="20"/>
                      </a:lnTo>
                      <a:lnTo>
                        <a:pt x="76" y="23"/>
                      </a:lnTo>
                      <a:lnTo>
                        <a:pt x="71" y="29"/>
                      </a:lnTo>
                      <a:lnTo>
                        <a:pt x="59" y="38"/>
                      </a:lnTo>
                      <a:lnTo>
                        <a:pt x="51" y="43"/>
                      </a:lnTo>
                      <a:lnTo>
                        <a:pt x="37" y="61"/>
                      </a:lnTo>
                      <a:lnTo>
                        <a:pt x="31" y="66"/>
                      </a:lnTo>
                      <a:lnTo>
                        <a:pt x="26" y="72"/>
                      </a:lnTo>
                      <a:lnTo>
                        <a:pt x="20" y="87"/>
                      </a:lnTo>
                      <a:lnTo>
                        <a:pt x="11" y="98"/>
                      </a:lnTo>
                      <a:lnTo>
                        <a:pt x="9" y="110"/>
                      </a:lnTo>
                      <a:lnTo>
                        <a:pt x="6" y="115"/>
                      </a:lnTo>
                      <a:lnTo>
                        <a:pt x="3" y="121"/>
                      </a:lnTo>
                      <a:lnTo>
                        <a:pt x="3" y="130"/>
                      </a:lnTo>
                      <a:lnTo>
                        <a:pt x="0" y="141"/>
                      </a:lnTo>
                      <a:lnTo>
                        <a:pt x="0" y="147"/>
                      </a:lnTo>
                      <a:lnTo>
                        <a:pt x="0" y="164"/>
                      </a:lnTo>
                      <a:lnTo>
                        <a:pt x="45" y="164"/>
                      </a:lnTo>
                      <a:lnTo>
                        <a:pt x="45" y="147"/>
                      </a:lnTo>
                      <a:lnTo>
                        <a:pt x="45" y="141"/>
                      </a:lnTo>
                      <a:lnTo>
                        <a:pt x="48" y="136"/>
                      </a:lnTo>
                      <a:lnTo>
                        <a:pt x="48" y="127"/>
                      </a:lnTo>
                      <a:lnTo>
                        <a:pt x="51" y="124"/>
                      </a:lnTo>
                      <a:lnTo>
                        <a:pt x="54" y="118"/>
                      </a:lnTo>
                      <a:lnTo>
                        <a:pt x="59" y="110"/>
                      </a:lnTo>
                      <a:lnTo>
                        <a:pt x="65" y="98"/>
                      </a:lnTo>
                      <a:lnTo>
                        <a:pt x="68" y="92"/>
                      </a:lnTo>
                      <a:lnTo>
                        <a:pt x="71" y="89"/>
                      </a:lnTo>
                      <a:lnTo>
                        <a:pt x="74" y="87"/>
                      </a:lnTo>
                      <a:lnTo>
                        <a:pt x="76" y="81"/>
                      </a:lnTo>
                      <a:lnTo>
                        <a:pt x="82" y="78"/>
                      </a:lnTo>
                      <a:lnTo>
                        <a:pt x="88" y="72"/>
                      </a:lnTo>
                      <a:lnTo>
                        <a:pt x="96" y="66"/>
                      </a:lnTo>
                      <a:lnTo>
                        <a:pt x="102" y="64"/>
                      </a:lnTo>
                      <a:lnTo>
                        <a:pt x="105" y="61"/>
                      </a:lnTo>
                      <a:lnTo>
                        <a:pt x="110" y="58"/>
                      </a:lnTo>
                      <a:lnTo>
                        <a:pt x="116" y="55"/>
                      </a:lnTo>
                      <a:lnTo>
                        <a:pt x="122" y="52"/>
                      </a:lnTo>
                      <a:lnTo>
                        <a:pt x="127" y="52"/>
                      </a:lnTo>
                      <a:lnTo>
                        <a:pt x="133" y="49"/>
                      </a:lnTo>
                      <a:lnTo>
                        <a:pt x="136" y="49"/>
                      </a:lnTo>
                      <a:lnTo>
                        <a:pt x="141" y="46"/>
                      </a:lnTo>
                      <a:lnTo>
                        <a:pt x="178" y="46"/>
                      </a:lnTo>
                      <a:lnTo>
                        <a:pt x="184" y="49"/>
                      </a:lnTo>
                      <a:lnTo>
                        <a:pt x="189" y="49"/>
                      </a:lnTo>
                      <a:lnTo>
                        <a:pt x="192" y="52"/>
                      </a:lnTo>
                      <a:lnTo>
                        <a:pt x="201" y="52"/>
                      </a:lnTo>
                      <a:lnTo>
                        <a:pt x="203" y="55"/>
                      </a:lnTo>
                      <a:lnTo>
                        <a:pt x="209" y="58"/>
                      </a:lnTo>
                      <a:lnTo>
                        <a:pt x="215" y="61"/>
                      </a:lnTo>
                      <a:lnTo>
                        <a:pt x="223" y="66"/>
                      </a:lnTo>
                      <a:lnTo>
                        <a:pt x="229" y="69"/>
                      </a:lnTo>
                      <a:lnTo>
                        <a:pt x="232" y="72"/>
                      </a:lnTo>
                      <a:lnTo>
                        <a:pt x="237" y="78"/>
                      </a:lnTo>
                      <a:lnTo>
                        <a:pt x="240" y="81"/>
                      </a:lnTo>
                      <a:lnTo>
                        <a:pt x="249" y="89"/>
                      </a:lnTo>
                      <a:lnTo>
                        <a:pt x="251" y="92"/>
                      </a:lnTo>
                      <a:lnTo>
                        <a:pt x="257" y="104"/>
                      </a:lnTo>
                      <a:lnTo>
                        <a:pt x="260" y="110"/>
                      </a:lnTo>
                      <a:lnTo>
                        <a:pt x="263" y="113"/>
                      </a:lnTo>
                      <a:lnTo>
                        <a:pt x="265" y="118"/>
                      </a:lnTo>
                      <a:lnTo>
                        <a:pt x="268" y="124"/>
                      </a:lnTo>
                      <a:lnTo>
                        <a:pt x="271" y="130"/>
                      </a:lnTo>
                      <a:lnTo>
                        <a:pt x="271" y="136"/>
                      </a:lnTo>
                      <a:lnTo>
                        <a:pt x="271" y="141"/>
                      </a:lnTo>
                      <a:lnTo>
                        <a:pt x="274" y="147"/>
                      </a:lnTo>
                      <a:lnTo>
                        <a:pt x="274" y="153"/>
                      </a:lnTo>
                      <a:lnTo>
                        <a:pt x="277" y="164"/>
                      </a:lnTo>
                      <a:lnTo>
                        <a:pt x="274" y="170"/>
                      </a:lnTo>
                      <a:lnTo>
                        <a:pt x="274" y="176"/>
                      </a:lnTo>
                      <a:lnTo>
                        <a:pt x="271" y="187"/>
                      </a:lnTo>
                      <a:lnTo>
                        <a:pt x="271" y="193"/>
                      </a:lnTo>
                      <a:lnTo>
                        <a:pt x="271" y="199"/>
                      </a:lnTo>
                      <a:lnTo>
                        <a:pt x="268" y="202"/>
                      </a:lnTo>
                      <a:lnTo>
                        <a:pt x="265" y="211"/>
                      </a:lnTo>
                      <a:lnTo>
                        <a:pt x="263" y="216"/>
                      </a:lnTo>
                      <a:lnTo>
                        <a:pt x="260" y="219"/>
                      </a:lnTo>
                      <a:lnTo>
                        <a:pt x="257" y="225"/>
                      </a:lnTo>
                      <a:lnTo>
                        <a:pt x="254" y="228"/>
                      </a:lnTo>
                      <a:lnTo>
                        <a:pt x="251" y="234"/>
                      </a:lnTo>
                      <a:lnTo>
                        <a:pt x="249" y="239"/>
                      </a:lnTo>
                      <a:lnTo>
                        <a:pt x="240" y="245"/>
                      </a:lnTo>
                      <a:lnTo>
                        <a:pt x="237" y="248"/>
                      </a:lnTo>
                      <a:lnTo>
                        <a:pt x="232" y="254"/>
                      </a:lnTo>
                      <a:lnTo>
                        <a:pt x="229" y="257"/>
                      </a:lnTo>
                      <a:lnTo>
                        <a:pt x="217" y="265"/>
                      </a:lnTo>
                      <a:lnTo>
                        <a:pt x="215" y="265"/>
                      </a:lnTo>
                      <a:lnTo>
                        <a:pt x="209" y="268"/>
                      </a:lnTo>
                      <a:lnTo>
                        <a:pt x="203" y="271"/>
                      </a:lnTo>
                      <a:lnTo>
                        <a:pt x="201" y="274"/>
                      </a:lnTo>
                      <a:lnTo>
                        <a:pt x="189" y="277"/>
                      </a:lnTo>
                      <a:lnTo>
                        <a:pt x="178" y="280"/>
                      </a:lnTo>
                      <a:lnTo>
                        <a:pt x="164" y="280"/>
                      </a:lnTo>
                      <a:lnTo>
                        <a:pt x="158" y="283"/>
                      </a:lnTo>
                      <a:lnTo>
                        <a:pt x="161" y="283"/>
                      </a:lnTo>
                      <a:lnTo>
                        <a:pt x="155" y="280"/>
                      </a:lnTo>
                      <a:lnTo>
                        <a:pt x="141" y="280"/>
                      </a:lnTo>
                      <a:lnTo>
                        <a:pt x="138" y="280"/>
                      </a:lnTo>
                      <a:lnTo>
                        <a:pt x="133" y="277"/>
                      </a:lnTo>
                      <a:lnTo>
                        <a:pt x="119" y="274"/>
                      </a:lnTo>
                      <a:lnTo>
                        <a:pt x="116" y="271"/>
                      </a:lnTo>
                      <a:lnTo>
                        <a:pt x="110" y="268"/>
                      </a:lnTo>
                      <a:lnTo>
                        <a:pt x="105" y="265"/>
                      </a:lnTo>
                      <a:lnTo>
                        <a:pt x="102" y="265"/>
                      </a:lnTo>
                      <a:lnTo>
                        <a:pt x="96" y="262"/>
                      </a:lnTo>
                      <a:lnTo>
                        <a:pt x="90" y="257"/>
                      </a:lnTo>
                      <a:lnTo>
                        <a:pt x="88" y="254"/>
                      </a:lnTo>
                      <a:lnTo>
                        <a:pt x="82" y="251"/>
                      </a:lnTo>
                      <a:lnTo>
                        <a:pt x="76" y="245"/>
                      </a:lnTo>
                      <a:lnTo>
                        <a:pt x="74" y="242"/>
                      </a:lnTo>
                      <a:lnTo>
                        <a:pt x="71" y="239"/>
                      </a:lnTo>
                      <a:lnTo>
                        <a:pt x="65" y="228"/>
                      </a:lnTo>
                      <a:lnTo>
                        <a:pt x="59" y="219"/>
                      </a:lnTo>
                      <a:lnTo>
                        <a:pt x="54" y="211"/>
                      </a:lnTo>
                      <a:lnTo>
                        <a:pt x="51" y="205"/>
                      </a:lnTo>
                      <a:lnTo>
                        <a:pt x="48" y="199"/>
                      </a:lnTo>
                      <a:lnTo>
                        <a:pt x="48" y="193"/>
                      </a:lnTo>
                      <a:lnTo>
                        <a:pt x="45" y="187"/>
                      </a:lnTo>
                      <a:lnTo>
                        <a:pt x="45" y="182"/>
                      </a:lnTo>
                      <a:lnTo>
                        <a:pt x="45" y="164"/>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Freeform 46"/>
                <p:cNvSpPr>
                  <a:spLocks/>
                </p:cNvSpPr>
                <p:nvPr/>
              </p:nvSpPr>
              <p:spPr bwMode="auto">
                <a:xfrm>
                  <a:off x="885" y="1415"/>
                  <a:ext cx="107" cy="130"/>
                </a:xfrm>
                <a:custGeom>
                  <a:avLst/>
                  <a:gdLst>
                    <a:gd name="T0" fmla="*/ 0 w 107"/>
                    <a:gd name="T1" fmla="*/ 18 h 130"/>
                    <a:gd name="T2" fmla="*/ 57 w 107"/>
                    <a:gd name="T3" fmla="*/ 20 h 130"/>
                    <a:gd name="T4" fmla="*/ 62 w 107"/>
                    <a:gd name="T5" fmla="*/ 20 h 130"/>
                    <a:gd name="T6" fmla="*/ 68 w 107"/>
                    <a:gd name="T7" fmla="*/ 23 h 130"/>
                    <a:gd name="T8" fmla="*/ 73 w 107"/>
                    <a:gd name="T9" fmla="*/ 26 h 130"/>
                    <a:gd name="T10" fmla="*/ 73 w 107"/>
                    <a:gd name="T11" fmla="*/ 26 h 130"/>
                    <a:gd name="T12" fmla="*/ 79 w 107"/>
                    <a:gd name="T13" fmla="*/ 29 h 130"/>
                    <a:gd name="T14" fmla="*/ 79 w 107"/>
                    <a:gd name="T15" fmla="*/ 32 h 130"/>
                    <a:gd name="T16" fmla="*/ 82 w 107"/>
                    <a:gd name="T17" fmla="*/ 35 h 130"/>
                    <a:gd name="T18" fmla="*/ 85 w 107"/>
                    <a:gd name="T19" fmla="*/ 41 h 130"/>
                    <a:gd name="T20" fmla="*/ 85 w 107"/>
                    <a:gd name="T21" fmla="*/ 44 h 130"/>
                    <a:gd name="T22" fmla="*/ 88 w 107"/>
                    <a:gd name="T23" fmla="*/ 46 h 130"/>
                    <a:gd name="T24" fmla="*/ 88 w 107"/>
                    <a:gd name="T25" fmla="*/ 52 h 130"/>
                    <a:gd name="T26" fmla="*/ 88 w 107"/>
                    <a:gd name="T27" fmla="*/ 78 h 130"/>
                    <a:gd name="T28" fmla="*/ 85 w 107"/>
                    <a:gd name="T29" fmla="*/ 84 h 130"/>
                    <a:gd name="T30" fmla="*/ 85 w 107"/>
                    <a:gd name="T31" fmla="*/ 90 h 130"/>
                    <a:gd name="T32" fmla="*/ 82 w 107"/>
                    <a:gd name="T33" fmla="*/ 95 h 130"/>
                    <a:gd name="T34" fmla="*/ 82 w 107"/>
                    <a:gd name="T35" fmla="*/ 98 h 130"/>
                    <a:gd name="T36" fmla="*/ 79 w 107"/>
                    <a:gd name="T37" fmla="*/ 101 h 130"/>
                    <a:gd name="T38" fmla="*/ 76 w 107"/>
                    <a:gd name="T39" fmla="*/ 104 h 130"/>
                    <a:gd name="T40" fmla="*/ 73 w 107"/>
                    <a:gd name="T41" fmla="*/ 107 h 130"/>
                    <a:gd name="T42" fmla="*/ 68 w 107"/>
                    <a:gd name="T43" fmla="*/ 110 h 130"/>
                    <a:gd name="T44" fmla="*/ 62 w 107"/>
                    <a:gd name="T45" fmla="*/ 113 h 130"/>
                    <a:gd name="T46" fmla="*/ 57 w 107"/>
                    <a:gd name="T47" fmla="*/ 113 h 130"/>
                    <a:gd name="T48" fmla="*/ 17 w 107"/>
                    <a:gd name="T49" fmla="*/ 18 h 130"/>
                    <a:gd name="T50" fmla="*/ 0 w 107"/>
                    <a:gd name="T51" fmla="*/ 130 h 130"/>
                    <a:gd name="T52" fmla="*/ 65 w 107"/>
                    <a:gd name="T53" fmla="*/ 130 h 130"/>
                    <a:gd name="T54" fmla="*/ 71 w 107"/>
                    <a:gd name="T55" fmla="*/ 127 h 130"/>
                    <a:gd name="T56" fmla="*/ 73 w 107"/>
                    <a:gd name="T57" fmla="*/ 127 h 130"/>
                    <a:gd name="T58" fmla="*/ 79 w 107"/>
                    <a:gd name="T59" fmla="*/ 124 h 130"/>
                    <a:gd name="T60" fmla="*/ 82 w 107"/>
                    <a:gd name="T61" fmla="*/ 121 h 130"/>
                    <a:gd name="T62" fmla="*/ 85 w 107"/>
                    <a:gd name="T63" fmla="*/ 118 h 130"/>
                    <a:gd name="T64" fmla="*/ 90 w 107"/>
                    <a:gd name="T65" fmla="*/ 116 h 130"/>
                    <a:gd name="T66" fmla="*/ 93 w 107"/>
                    <a:gd name="T67" fmla="*/ 113 h 130"/>
                    <a:gd name="T68" fmla="*/ 96 w 107"/>
                    <a:gd name="T69" fmla="*/ 110 h 130"/>
                    <a:gd name="T70" fmla="*/ 99 w 107"/>
                    <a:gd name="T71" fmla="*/ 107 h 130"/>
                    <a:gd name="T72" fmla="*/ 99 w 107"/>
                    <a:gd name="T73" fmla="*/ 104 h 130"/>
                    <a:gd name="T74" fmla="*/ 102 w 107"/>
                    <a:gd name="T75" fmla="*/ 98 h 130"/>
                    <a:gd name="T76" fmla="*/ 105 w 107"/>
                    <a:gd name="T77" fmla="*/ 93 h 130"/>
                    <a:gd name="T78" fmla="*/ 105 w 107"/>
                    <a:gd name="T79" fmla="*/ 87 h 130"/>
                    <a:gd name="T80" fmla="*/ 107 w 107"/>
                    <a:gd name="T81" fmla="*/ 78 h 130"/>
                    <a:gd name="T82" fmla="*/ 105 w 107"/>
                    <a:gd name="T83" fmla="*/ 52 h 130"/>
                    <a:gd name="T84" fmla="*/ 105 w 107"/>
                    <a:gd name="T85" fmla="*/ 44 h 130"/>
                    <a:gd name="T86" fmla="*/ 102 w 107"/>
                    <a:gd name="T87" fmla="*/ 35 h 130"/>
                    <a:gd name="T88" fmla="*/ 102 w 107"/>
                    <a:gd name="T89" fmla="*/ 32 h 130"/>
                    <a:gd name="T90" fmla="*/ 99 w 107"/>
                    <a:gd name="T91" fmla="*/ 29 h 130"/>
                    <a:gd name="T92" fmla="*/ 99 w 107"/>
                    <a:gd name="T93" fmla="*/ 26 h 130"/>
                    <a:gd name="T94" fmla="*/ 96 w 107"/>
                    <a:gd name="T95" fmla="*/ 20 h 130"/>
                    <a:gd name="T96" fmla="*/ 90 w 107"/>
                    <a:gd name="T97" fmla="*/ 18 h 130"/>
                    <a:gd name="T98" fmla="*/ 88 w 107"/>
                    <a:gd name="T99" fmla="*/ 12 h 130"/>
                    <a:gd name="T100" fmla="*/ 85 w 107"/>
                    <a:gd name="T101" fmla="*/ 9 h 130"/>
                    <a:gd name="T102" fmla="*/ 79 w 107"/>
                    <a:gd name="T103" fmla="*/ 6 h 130"/>
                    <a:gd name="T104" fmla="*/ 76 w 107"/>
                    <a:gd name="T105" fmla="*/ 6 h 130"/>
                    <a:gd name="T106" fmla="*/ 73 w 107"/>
                    <a:gd name="T107" fmla="*/ 3 h 130"/>
                    <a:gd name="T108" fmla="*/ 65 w 107"/>
                    <a:gd name="T109" fmla="*/ 3 h 130"/>
                    <a:gd name="T110" fmla="*/ 59 w 107"/>
                    <a:gd name="T111" fmla="*/ 0 h 1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7" h="130">
                      <a:moveTo>
                        <a:pt x="0" y="0"/>
                      </a:moveTo>
                      <a:lnTo>
                        <a:pt x="0" y="18"/>
                      </a:lnTo>
                      <a:lnTo>
                        <a:pt x="57" y="18"/>
                      </a:lnTo>
                      <a:lnTo>
                        <a:pt x="57" y="20"/>
                      </a:lnTo>
                      <a:lnTo>
                        <a:pt x="62" y="20"/>
                      </a:lnTo>
                      <a:lnTo>
                        <a:pt x="68" y="20"/>
                      </a:lnTo>
                      <a:lnTo>
                        <a:pt x="68" y="23"/>
                      </a:lnTo>
                      <a:lnTo>
                        <a:pt x="71" y="23"/>
                      </a:lnTo>
                      <a:lnTo>
                        <a:pt x="73" y="26"/>
                      </a:lnTo>
                      <a:lnTo>
                        <a:pt x="76" y="26"/>
                      </a:lnTo>
                      <a:lnTo>
                        <a:pt x="79" y="29"/>
                      </a:lnTo>
                      <a:lnTo>
                        <a:pt x="79" y="32"/>
                      </a:lnTo>
                      <a:lnTo>
                        <a:pt x="82" y="32"/>
                      </a:lnTo>
                      <a:lnTo>
                        <a:pt x="82" y="35"/>
                      </a:lnTo>
                      <a:lnTo>
                        <a:pt x="85" y="41"/>
                      </a:lnTo>
                      <a:lnTo>
                        <a:pt x="85" y="44"/>
                      </a:lnTo>
                      <a:lnTo>
                        <a:pt x="85" y="46"/>
                      </a:lnTo>
                      <a:lnTo>
                        <a:pt x="88" y="46"/>
                      </a:lnTo>
                      <a:lnTo>
                        <a:pt x="88" y="52"/>
                      </a:lnTo>
                      <a:lnTo>
                        <a:pt x="88" y="78"/>
                      </a:lnTo>
                      <a:lnTo>
                        <a:pt x="88" y="84"/>
                      </a:lnTo>
                      <a:lnTo>
                        <a:pt x="85" y="84"/>
                      </a:lnTo>
                      <a:lnTo>
                        <a:pt x="85" y="90"/>
                      </a:lnTo>
                      <a:lnTo>
                        <a:pt x="85" y="95"/>
                      </a:lnTo>
                      <a:lnTo>
                        <a:pt x="82" y="95"/>
                      </a:lnTo>
                      <a:lnTo>
                        <a:pt x="82" y="98"/>
                      </a:lnTo>
                      <a:lnTo>
                        <a:pt x="82" y="101"/>
                      </a:lnTo>
                      <a:lnTo>
                        <a:pt x="79" y="101"/>
                      </a:lnTo>
                      <a:lnTo>
                        <a:pt x="79" y="104"/>
                      </a:lnTo>
                      <a:lnTo>
                        <a:pt x="76" y="104"/>
                      </a:lnTo>
                      <a:lnTo>
                        <a:pt x="76" y="107"/>
                      </a:lnTo>
                      <a:lnTo>
                        <a:pt x="73" y="107"/>
                      </a:lnTo>
                      <a:lnTo>
                        <a:pt x="68" y="110"/>
                      </a:lnTo>
                      <a:lnTo>
                        <a:pt x="65" y="113"/>
                      </a:lnTo>
                      <a:lnTo>
                        <a:pt x="62" y="113"/>
                      </a:lnTo>
                      <a:lnTo>
                        <a:pt x="57" y="113"/>
                      </a:lnTo>
                      <a:lnTo>
                        <a:pt x="17" y="113"/>
                      </a:lnTo>
                      <a:lnTo>
                        <a:pt x="17" y="18"/>
                      </a:lnTo>
                      <a:lnTo>
                        <a:pt x="0" y="18"/>
                      </a:lnTo>
                      <a:lnTo>
                        <a:pt x="0" y="130"/>
                      </a:lnTo>
                      <a:lnTo>
                        <a:pt x="65" y="130"/>
                      </a:lnTo>
                      <a:lnTo>
                        <a:pt x="71" y="130"/>
                      </a:lnTo>
                      <a:lnTo>
                        <a:pt x="71" y="127"/>
                      </a:lnTo>
                      <a:lnTo>
                        <a:pt x="73" y="127"/>
                      </a:lnTo>
                      <a:lnTo>
                        <a:pt x="76" y="124"/>
                      </a:lnTo>
                      <a:lnTo>
                        <a:pt x="79" y="124"/>
                      </a:lnTo>
                      <a:lnTo>
                        <a:pt x="82" y="121"/>
                      </a:lnTo>
                      <a:lnTo>
                        <a:pt x="85" y="121"/>
                      </a:lnTo>
                      <a:lnTo>
                        <a:pt x="85" y="118"/>
                      </a:lnTo>
                      <a:lnTo>
                        <a:pt x="88" y="118"/>
                      </a:lnTo>
                      <a:lnTo>
                        <a:pt x="90" y="116"/>
                      </a:lnTo>
                      <a:lnTo>
                        <a:pt x="90" y="113"/>
                      </a:lnTo>
                      <a:lnTo>
                        <a:pt x="93" y="113"/>
                      </a:lnTo>
                      <a:lnTo>
                        <a:pt x="96" y="110"/>
                      </a:lnTo>
                      <a:lnTo>
                        <a:pt x="96" y="107"/>
                      </a:lnTo>
                      <a:lnTo>
                        <a:pt x="99" y="107"/>
                      </a:lnTo>
                      <a:lnTo>
                        <a:pt x="99" y="104"/>
                      </a:lnTo>
                      <a:lnTo>
                        <a:pt x="99" y="101"/>
                      </a:lnTo>
                      <a:lnTo>
                        <a:pt x="102" y="98"/>
                      </a:lnTo>
                      <a:lnTo>
                        <a:pt x="102" y="93"/>
                      </a:lnTo>
                      <a:lnTo>
                        <a:pt x="105" y="93"/>
                      </a:lnTo>
                      <a:lnTo>
                        <a:pt x="105" y="87"/>
                      </a:lnTo>
                      <a:lnTo>
                        <a:pt x="105" y="78"/>
                      </a:lnTo>
                      <a:lnTo>
                        <a:pt x="107" y="78"/>
                      </a:lnTo>
                      <a:lnTo>
                        <a:pt x="107" y="52"/>
                      </a:lnTo>
                      <a:lnTo>
                        <a:pt x="105" y="52"/>
                      </a:lnTo>
                      <a:lnTo>
                        <a:pt x="105" y="44"/>
                      </a:lnTo>
                      <a:lnTo>
                        <a:pt x="105" y="35"/>
                      </a:lnTo>
                      <a:lnTo>
                        <a:pt x="102" y="35"/>
                      </a:lnTo>
                      <a:lnTo>
                        <a:pt x="102" y="32"/>
                      </a:lnTo>
                      <a:lnTo>
                        <a:pt x="102" y="29"/>
                      </a:lnTo>
                      <a:lnTo>
                        <a:pt x="99" y="29"/>
                      </a:lnTo>
                      <a:lnTo>
                        <a:pt x="99" y="26"/>
                      </a:lnTo>
                      <a:lnTo>
                        <a:pt x="96" y="23"/>
                      </a:lnTo>
                      <a:lnTo>
                        <a:pt x="96" y="20"/>
                      </a:lnTo>
                      <a:lnTo>
                        <a:pt x="90" y="20"/>
                      </a:lnTo>
                      <a:lnTo>
                        <a:pt x="90" y="18"/>
                      </a:lnTo>
                      <a:lnTo>
                        <a:pt x="88" y="12"/>
                      </a:lnTo>
                      <a:lnTo>
                        <a:pt x="85" y="12"/>
                      </a:lnTo>
                      <a:lnTo>
                        <a:pt x="85" y="9"/>
                      </a:lnTo>
                      <a:lnTo>
                        <a:pt x="82" y="9"/>
                      </a:lnTo>
                      <a:lnTo>
                        <a:pt x="79" y="6"/>
                      </a:lnTo>
                      <a:lnTo>
                        <a:pt x="76" y="6"/>
                      </a:lnTo>
                      <a:lnTo>
                        <a:pt x="73" y="6"/>
                      </a:lnTo>
                      <a:lnTo>
                        <a:pt x="73" y="3"/>
                      </a:lnTo>
                      <a:lnTo>
                        <a:pt x="65" y="3"/>
                      </a:lnTo>
                      <a:lnTo>
                        <a:pt x="59" y="3"/>
                      </a:lnTo>
                      <a:lnTo>
                        <a:pt x="5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1" name="Freeform 47"/>
                <p:cNvSpPr>
                  <a:spLocks/>
                </p:cNvSpPr>
                <p:nvPr/>
              </p:nvSpPr>
              <p:spPr bwMode="auto">
                <a:xfrm>
                  <a:off x="885" y="1415"/>
                  <a:ext cx="107" cy="130"/>
                </a:xfrm>
                <a:custGeom>
                  <a:avLst/>
                  <a:gdLst>
                    <a:gd name="T0" fmla="*/ 0 w 107"/>
                    <a:gd name="T1" fmla="*/ 0 h 130"/>
                    <a:gd name="T2" fmla="*/ 0 w 107"/>
                    <a:gd name="T3" fmla="*/ 130 h 130"/>
                    <a:gd name="T4" fmla="*/ 59 w 107"/>
                    <a:gd name="T5" fmla="*/ 130 h 130"/>
                    <a:gd name="T6" fmla="*/ 62 w 107"/>
                    <a:gd name="T7" fmla="*/ 130 h 130"/>
                    <a:gd name="T8" fmla="*/ 65 w 107"/>
                    <a:gd name="T9" fmla="*/ 130 h 130"/>
                    <a:gd name="T10" fmla="*/ 68 w 107"/>
                    <a:gd name="T11" fmla="*/ 127 h 130"/>
                    <a:gd name="T12" fmla="*/ 71 w 107"/>
                    <a:gd name="T13" fmla="*/ 127 h 130"/>
                    <a:gd name="T14" fmla="*/ 73 w 107"/>
                    <a:gd name="T15" fmla="*/ 127 h 130"/>
                    <a:gd name="T16" fmla="*/ 76 w 107"/>
                    <a:gd name="T17" fmla="*/ 124 h 130"/>
                    <a:gd name="T18" fmla="*/ 79 w 107"/>
                    <a:gd name="T19" fmla="*/ 124 h 130"/>
                    <a:gd name="T20" fmla="*/ 82 w 107"/>
                    <a:gd name="T21" fmla="*/ 121 h 130"/>
                    <a:gd name="T22" fmla="*/ 82 w 107"/>
                    <a:gd name="T23" fmla="*/ 121 h 130"/>
                    <a:gd name="T24" fmla="*/ 85 w 107"/>
                    <a:gd name="T25" fmla="*/ 118 h 130"/>
                    <a:gd name="T26" fmla="*/ 88 w 107"/>
                    <a:gd name="T27" fmla="*/ 118 h 130"/>
                    <a:gd name="T28" fmla="*/ 90 w 107"/>
                    <a:gd name="T29" fmla="*/ 116 h 130"/>
                    <a:gd name="T30" fmla="*/ 90 w 107"/>
                    <a:gd name="T31" fmla="*/ 113 h 130"/>
                    <a:gd name="T32" fmla="*/ 93 w 107"/>
                    <a:gd name="T33" fmla="*/ 113 h 130"/>
                    <a:gd name="T34" fmla="*/ 96 w 107"/>
                    <a:gd name="T35" fmla="*/ 110 h 130"/>
                    <a:gd name="T36" fmla="*/ 96 w 107"/>
                    <a:gd name="T37" fmla="*/ 107 h 130"/>
                    <a:gd name="T38" fmla="*/ 99 w 107"/>
                    <a:gd name="T39" fmla="*/ 104 h 130"/>
                    <a:gd name="T40" fmla="*/ 99 w 107"/>
                    <a:gd name="T41" fmla="*/ 101 h 130"/>
                    <a:gd name="T42" fmla="*/ 102 w 107"/>
                    <a:gd name="T43" fmla="*/ 98 h 130"/>
                    <a:gd name="T44" fmla="*/ 102 w 107"/>
                    <a:gd name="T45" fmla="*/ 95 h 130"/>
                    <a:gd name="T46" fmla="*/ 102 w 107"/>
                    <a:gd name="T47" fmla="*/ 93 h 130"/>
                    <a:gd name="T48" fmla="*/ 105 w 107"/>
                    <a:gd name="T49" fmla="*/ 90 h 130"/>
                    <a:gd name="T50" fmla="*/ 105 w 107"/>
                    <a:gd name="T51" fmla="*/ 84 h 130"/>
                    <a:gd name="T52" fmla="*/ 105 w 107"/>
                    <a:gd name="T53" fmla="*/ 78 h 130"/>
                    <a:gd name="T54" fmla="*/ 107 w 107"/>
                    <a:gd name="T55" fmla="*/ 75 h 130"/>
                    <a:gd name="T56" fmla="*/ 107 w 107"/>
                    <a:gd name="T57" fmla="*/ 52 h 130"/>
                    <a:gd name="T58" fmla="*/ 105 w 107"/>
                    <a:gd name="T59" fmla="*/ 49 h 130"/>
                    <a:gd name="T60" fmla="*/ 105 w 107"/>
                    <a:gd name="T61" fmla="*/ 44 h 130"/>
                    <a:gd name="T62" fmla="*/ 105 w 107"/>
                    <a:gd name="T63" fmla="*/ 41 h 130"/>
                    <a:gd name="T64" fmla="*/ 105 w 107"/>
                    <a:gd name="T65" fmla="*/ 38 h 130"/>
                    <a:gd name="T66" fmla="*/ 102 w 107"/>
                    <a:gd name="T67" fmla="*/ 35 h 130"/>
                    <a:gd name="T68" fmla="*/ 102 w 107"/>
                    <a:gd name="T69" fmla="*/ 32 h 130"/>
                    <a:gd name="T70" fmla="*/ 99 w 107"/>
                    <a:gd name="T71" fmla="*/ 29 h 130"/>
                    <a:gd name="T72" fmla="*/ 99 w 107"/>
                    <a:gd name="T73" fmla="*/ 26 h 130"/>
                    <a:gd name="T74" fmla="*/ 99 w 107"/>
                    <a:gd name="T75" fmla="*/ 23 h 130"/>
                    <a:gd name="T76" fmla="*/ 96 w 107"/>
                    <a:gd name="T77" fmla="*/ 23 h 130"/>
                    <a:gd name="T78" fmla="*/ 96 w 107"/>
                    <a:gd name="T79" fmla="*/ 20 h 130"/>
                    <a:gd name="T80" fmla="*/ 90 w 107"/>
                    <a:gd name="T81" fmla="*/ 18 h 130"/>
                    <a:gd name="T82" fmla="*/ 90 w 107"/>
                    <a:gd name="T83" fmla="*/ 15 h 130"/>
                    <a:gd name="T84" fmla="*/ 88 w 107"/>
                    <a:gd name="T85" fmla="*/ 12 h 130"/>
                    <a:gd name="T86" fmla="*/ 85 w 107"/>
                    <a:gd name="T87" fmla="*/ 12 h 130"/>
                    <a:gd name="T88" fmla="*/ 85 w 107"/>
                    <a:gd name="T89" fmla="*/ 9 h 130"/>
                    <a:gd name="T90" fmla="*/ 82 w 107"/>
                    <a:gd name="T91" fmla="*/ 9 h 130"/>
                    <a:gd name="T92" fmla="*/ 79 w 107"/>
                    <a:gd name="T93" fmla="*/ 6 h 130"/>
                    <a:gd name="T94" fmla="*/ 76 w 107"/>
                    <a:gd name="T95" fmla="*/ 6 h 130"/>
                    <a:gd name="T96" fmla="*/ 73 w 107"/>
                    <a:gd name="T97" fmla="*/ 6 h 130"/>
                    <a:gd name="T98" fmla="*/ 73 w 107"/>
                    <a:gd name="T99" fmla="*/ 3 h 130"/>
                    <a:gd name="T100" fmla="*/ 68 w 107"/>
                    <a:gd name="T101" fmla="*/ 3 h 130"/>
                    <a:gd name="T102" fmla="*/ 65 w 107"/>
                    <a:gd name="T103" fmla="*/ 3 h 130"/>
                    <a:gd name="T104" fmla="*/ 62 w 107"/>
                    <a:gd name="T105" fmla="*/ 3 h 130"/>
                    <a:gd name="T106" fmla="*/ 59 w 107"/>
                    <a:gd name="T107" fmla="*/ 0 h 130"/>
                    <a:gd name="T108" fmla="*/ 0 w 107"/>
                    <a:gd name="T109" fmla="*/ 0 h 1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 h="130">
                      <a:moveTo>
                        <a:pt x="0" y="0"/>
                      </a:moveTo>
                      <a:lnTo>
                        <a:pt x="0" y="130"/>
                      </a:lnTo>
                      <a:lnTo>
                        <a:pt x="59" y="130"/>
                      </a:lnTo>
                      <a:lnTo>
                        <a:pt x="62" y="130"/>
                      </a:lnTo>
                      <a:lnTo>
                        <a:pt x="65" y="130"/>
                      </a:lnTo>
                      <a:lnTo>
                        <a:pt x="68" y="127"/>
                      </a:lnTo>
                      <a:lnTo>
                        <a:pt x="71" y="127"/>
                      </a:lnTo>
                      <a:lnTo>
                        <a:pt x="73" y="127"/>
                      </a:lnTo>
                      <a:lnTo>
                        <a:pt x="76" y="124"/>
                      </a:lnTo>
                      <a:lnTo>
                        <a:pt x="79" y="124"/>
                      </a:lnTo>
                      <a:lnTo>
                        <a:pt x="82" y="121"/>
                      </a:lnTo>
                      <a:lnTo>
                        <a:pt x="85" y="118"/>
                      </a:lnTo>
                      <a:lnTo>
                        <a:pt x="88" y="118"/>
                      </a:lnTo>
                      <a:lnTo>
                        <a:pt x="90" y="116"/>
                      </a:lnTo>
                      <a:lnTo>
                        <a:pt x="90" y="113"/>
                      </a:lnTo>
                      <a:lnTo>
                        <a:pt x="93" y="113"/>
                      </a:lnTo>
                      <a:lnTo>
                        <a:pt x="96" y="110"/>
                      </a:lnTo>
                      <a:lnTo>
                        <a:pt x="96" y="107"/>
                      </a:lnTo>
                      <a:lnTo>
                        <a:pt x="99" y="104"/>
                      </a:lnTo>
                      <a:lnTo>
                        <a:pt x="99" y="101"/>
                      </a:lnTo>
                      <a:lnTo>
                        <a:pt x="102" y="98"/>
                      </a:lnTo>
                      <a:lnTo>
                        <a:pt x="102" y="95"/>
                      </a:lnTo>
                      <a:lnTo>
                        <a:pt x="102" y="93"/>
                      </a:lnTo>
                      <a:lnTo>
                        <a:pt x="105" y="90"/>
                      </a:lnTo>
                      <a:lnTo>
                        <a:pt x="105" y="84"/>
                      </a:lnTo>
                      <a:lnTo>
                        <a:pt x="105" y="78"/>
                      </a:lnTo>
                      <a:lnTo>
                        <a:pt x="107" y="75"/>
                      </a:lnTo>
                      <a:lnTo>
                        <a:pt x="107" y="52"/>
                      </a:lnTo>
                      <a:lnTo>
                        <a:pt x="105" y="49"/>
                      </a:lnTo>
                      <a:lnTo>
                        <a:pt x="105" y="44"/>
                      </a:lnTo>
                      <a:lnTo>
                        <a:pt x="105" y="41"/>
                      </a:lnTo>
                      <a:lnTo>
                        <a:pt x="105" y="38"/>
                      </a:lnTo>
                      <a:lnTo>
                        <a:pt x="102" y="35"/>
                      </a:lnTo>
                      <a:lnTo>
                        <a:pt x="102" y="32"/>
                      </a:lnTo>
                      <a:lnTo>
                        <a:pt x="99" y="29"/>
                      </a:lnTo>
                      <a:lnTo>
                        <a:pt x="99" y="26"/>
                      </a:lnTo>
                      <a:lnTo>
                        <a:pt x="99" y="23"/>
                      </a:lnTo>
                      <a:lnTo>
                        <a:pt x="96" y="23"/>
                      </a:lnTo>
                      <a:lnTo>
                        <a:pt x="96" y="20"/>
                      </a:lnTo>
                      <a:lnTo>
                        <a:pt x="90" y="18"/>
                      </a:lnTo>
                      <a:lnTo>
                        <a:pt x="90" y="15"/>
                      </a:lnTo>
                      <a:lnTo>
                        <a:pt x="88" y="12"/>
                      </a:lnTo>
                      <a:lnTo>
                        <a:pt x="85" y="12"/>
                      </a:lnTo>
                      <a:lnTo>
                        <a:pt x="85" y="9"/>
                      </a:lnTo>
                      <a:lnTo>
                        <a:pt x="82" y="9"/>
                      </a:lnTo>
                      <a:lnTo>
                        <a:pt x="79" y="6"/>
                      </a:lnTo>
                      <a:lnTo>
                        <a:pt x="76" y="6"/>
                      </a:lnTo>
                      <a:lnTo>
                        <a:pt x="73" y="6"/>
                      </a:lnTo>
                      <a:lnTo>
                        <a:pt x="73" y="3"/>
                      </a:lnTo>
                      <a:lnTo>
                        <a:pt x="68" y="3"/>
                      </a:lnTo>
                      <a:lnTo>
                        <a:pt x="65" y="3"/>
                      </a:lnTo>
                      <a:lnTo>
                        <a:pt x="62" y="3"/>
                      </a:lnTo>
                      <a:lnTo>
                        <a:pt x="5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2" name="Freeform 48"/>
                <p:cNvSpPr>
                  <a:spLocks/>
                </p:cNvSpPr>
                <p:nvPr/>
              </p:nvSpPr>
              <p:spPr bwMode="auto">
                <a:xfrm>
                  <a:off x="902" y="1433"/>
                  <a:ext cx="71" cy="95"/>
                </a:xfrm>
                <a:custGeom>
                  <a:avLst/>
                  <a:gdLst>
                    <a:gd name="T0" fmla="*/ 0 w 71"/>
                    <a:gd name="T1" fmla="*/ 0 h 95"/>
                    <a:gd name="T2" fmla="*/ 40 w 71"/>
                    <a:gd name="T3" fmla="*/ 0 h 95"/>
                    <a:gd name="T4" fmla="*/ 40 w 71"/>
                    <a:gd name="T5" fmla="*/ 0 h 95"/>
                    <a:gd name="T6" fmla="*/ 45 w 71"/>
                    <a:gd name="T7" fmla="*/ 0 h 95"/>
                    <a:gd name="T8" fmla="*/ 45 w 71"/>
                    <a:gd name="T9" fmla="*/ 2 h 95"/>
                    <a:gd name="T10" fmla="*/ 48 w 71"/>
                    <a:gd name="T11" fmla="*/ 2 h 95"/>
                    <a:gd name="T12" fmla="*/ 51 w 71"/>
                    <a:gd name="T13" fmla="*/ 2 h 95"/>
                    <a:gd name="T14" fmla="*/ 51 w 71"/>
                    <a:gd name="T15" fmla="*/ 2 h 95"/>
                    <a:gd name="T16" fmla="*/ 56 w 71"/>
                    <a:gd name="T17" fmla="*/ 8 h 95"/>
                    <a:gd name="T18" fmla="*/ 59 w 71"/>
                    <a:gd name="T19" fmla="*/ 8 h 95"/>
                    <a:gd name="T20" fmla="*/ 62 w 71"/>
                    <a:gd name="T21" fmla="*/ 11 h 95"/>
                    <a:gd name="T22" fmla="*/ 65 w 71"/>
                    <a:gd name="T23" fmla="*/ 14 h 95"/>
                    <a:gd name="T24" fmla="*/ 65 w 71"/>
                    <a:gd name="T25" fmla="*/ 17 h 95"/>
                    <a:gd name="T26" fmla="*/ 68 w 71"/>
                    <a:gd name="T27" fmla="*/ 20 h 95"/>
                    <a:gd name="T28" fmla="*/ 68 w 71"/>
                    <a:gd name="T29" fmla="*/ 23 h 95"/>
                    <a:gd name="T30" fmla="*/ 68 w 71"/>
                    <a:gd name="T31" fmla="*/ 26 h 95"/>
                    <a:gd name="T32" fmla="*/ 68 w 71"/>
                    <a:gd name="T33" fmla="*/ 26 h 95"/>
                    <a:gd name="T34" fmla="*/ 71 w 71"/>
                    <a:gd name="T35" fmla="*/ 28 h 95"/>
                    <a:gd name="T36" fmla="*/ 71 w 71"/>
                    <a:gd name="T37" fmla="*/ 34 h 95"/>
                    <a:gd name="T38" fmla="*/ 71 w 71"/>
                    <a:gd name="T39" fmla="*/ 34 h 95"/>
                    <a:gd name="T40" fmla="*/ 71 w 71"/>
                    <a:gd name="T41" fmla="*/ 57 h 95"/>
                    <a:gd name="T42" fmla="*/ 71 w 71"/>
                    <a:gd name="T43" fmla="*/ 60 h 95"/>
                    <a:gd name="T44" fmla="*/ 71 w 71"/>
                    <a:gd name="T45" fmla="*/ 66 h 95"/>
                    <a:gd name="T46" fmla="*/ 68 w 71"/>
                    <a:gd name="T47" fmla="*/ 66 h 95"/>
                    <a:gd name="T48" fmla="*/ 68 w 71"/>
                    <a:gd name="T49" fmla="*/ 69 h 95"/>
                    <a:gd name="T50" fmla="*/ 68 w 71"/>
                    <a:gd name="T51" fmla="*/ 72 h 95"/>
                    <a:gd name="T52" fmla="*/ 68 w 71"/>
                    <a:gd name="T53" fmla="*/ 75 h 95"/>
                    <a:gd name="T54" fmla="*/ 65 w 71"/>
                    <a:gd name="T55" fmla="*/ 77 h 95"/>
                    <a:gd name="T56" fmla="*/ 65 w 71"/>
                    <a:gd name="T57" fmla="*/ 77 h 95"/>
                    <a:gd name="T58" fmla="*/ 65 w 71"/>
                    <a:gd name="T59" fmla="*/ 80 h 95"/>
                    <a:gd name="T60" fmla="*/ 56 w 71"/>
                    <a:gd name="T61" fmla="*/ 89 h 95"/>
                    <a:gd name="T62" fmla="*/ 56 w 71"/>
                    <a:gd name="T63" fmla="*/ 89 h 95"/>
                    <a:gd name="T64" fmla="*/ 51 w 71"/>
                    <a:gd name="T65" fmla="*/ 92 h 95"/>
                    <a:gd name="T66" fmla="*/ 51 w 71"/>
                    <a:gd name="T67" fmla="*/ 92 h 95"/>
                    <a:gd name="T68" fmla="*/ 48 w 71"/>
                    <a:gd name="T69" fmla="*/ 95 h 95"/>
                    <a:gd name="T70" fmla="*/ 48 w 71"/>
                    <a:gd name="T71" fmla="*/ 95 h 95"/>
                    <a:gd name="T72" fmla="*/ 45 w 71"/>
                    <a:gd name="T73" fmla="*/ 95 h 95"/>
                    <a:gd name="T74" fmla="*/ 40 w 71"/>
                    <a:gd name="T75" fmla="*/ 95 h 95"/>
                    <a:gd name="T76" fmla="*/ 40 w 71"/>
                    <a:gd name="T77" fmla="*/ 95 h 95"/>
                    <a:gd name="T78" fmla="*/ 0 w 71"/>
                    <a:gd name="T79" fmla="*/ 95 h 95"/>
                    <a:gd name="T80" fmla="*/ 0 w 71"/>
                    <a:gd name="T81" fmla="*/ 0 h 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1" h="95">
                      <a:moveTo>
                        <a:pt x="0" y="0"/>
                      </a:moveTo>
                      <a:lnTo>
                        <a:pt x="40" y="0"/>
                      </a:lnTo>
                      <a:lnTo>
                        <a:pt x="45" y="0"/>
                      </a:lnTo>
                      <a:lnTo>
                        <a:pt x="45" y="2"/>
                      </a:lnTo>
                      <a:lnTo>
                        <a:pt x="48" y="2"/>
                      </a:lnTo>
                      <a:lnTo>
                        <a:pt x="51" y="2"/>
                      </a:lnTo>
                      <a:lnTo>
                        <a:pt x="56" y="8"/>
                      </a:lnTo>
                      <a:lnTo>
                        <a:pt x="59" y="8"/>
                      </a:lnTo>
                      <a:lnTo>
                        <a:pt x="62" y="11"/>
                      </a:lnTo>
                      <a:lnTo>
                        <a:pt x="65" y="14"/>
                      </a:lnTo>
                      <a:lnTo>
                        <a:pt x="65" y="17"/>
                      </a:lnTo>
                      <a:lnTo>
                        <a:pt x="68" y="20"/>
                      </a:lnTo>
                      <a:lnTo>
                        <a:pt x="68" y="23"/>
                      </a:lnTo>
                      <a:lnTo>
                        <a:pt x="68" y="26"/>
                      </a:lnTo>
                      <a:lnTo>
                        <a:pt x="71" y="28"/>
                      </a:lnTo>
                      <a:lnTo>
                        <a:pt x="71" y="34"/>
                      </a:lnTo>
                      <a:lnTo>
                        <a:pt x="71" y="57"/>
                      </a:lnTo>
                      <a:lnTo>
                        <a:pt x="71" y="60"/>
                      </a:lnTo>
                      <a:lnTo>
                        <a:pt x="71" y="66"/>
                      </a:lnTo>
                      <a:lnTo>
                        <a:pt x="68" y="66"/>
                      </a:lnTo>
                      <a:lnTo>
                        <a:pt x="68" y="69"/>
                      </a:lnTo>
                      <a:lnTo>
                        <a:pt x="68" y="72"/>
                      </a:lnTo>
                      <a:lnTo>
                        <a:pt x="68" y="75"/>
                      </a:lnTo>
                      <a:lnTo>
                        <a:pt x="65" y="77"/>
                      </a:lnTo>
                      <a:lnTo>
                        <a:pt x="65" y="80"/>
                      </a:lnTo>
                      <a:lnTo>
                        <a:pt x="56" y="89"/>
                      </a:lnTo>
                      <a:lnTo>
                        <a:pt x="51" y="92"/>
                      </a:lnTo>
                      <a:lnTo>
                        <a:pt x="48" y="95"/>
                      </a:lnTo>
                      <a:lnTo>
                        <a:pt x="45" y="95"/>
                      </a:lnTo>
                      <a:lnTo>
                        <a:pt x="40" y="95"/>
                      </a:lnTo>
                      <a:lnTo>
                        <a:pt x="0" y="9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3" name="Freeform 49"/>
                <p:cNvSpPr>
                  <a:spLocks/>
                </p:cNvSpPr>
                <p:nvPr/>
              </p:nvSpPr>
              <p:spPr bwMode="auto">
                <a:xfrm>
                  <a:off x="1929" y="1441"/>
                  <a:ext cx="102" cy="130"/>
                </a:xfrm>
                <a:custGeom>
                  <a:avLst/>
                  <a:gdLst>
                    <a:gd name="T0" fmla="*/ 48 w 102"/>
                    <a:gd name="T1" fmla="*/ 6 h 130"/>
                    <a:gd name="T2" fmla="*/ 46 w 102"/>
                    <a:gd name="T3" fmla="*/ 15 h 130"/>
                    <a:gd name="T4" fmla="*/ 43 w 102"/>
                    <a:gd name="T5" fmla="*/ 23 h 130"/>
                    <a:gd name="T6" fmla="*/ 40 w 102"/>
                    <a:gd name="T7" fmla="*/ 29 h 130"/>
                    <a:gd name="T8" fmla="*/ 37 w 102"/>
                    <a:gd name="T9" fmla="*/ 38 h 130"/>
                    <a:gd name="T10" fmla="*/ 32 w 102"/>
                    <a:gd name="T11" fmla="*/ 46 h 130"/>
                    <a:gd name="T12" fmla="*/ 29 w 102"/>
                    <a:gd name="T13" fmla="*/ 55 h 130"/>
                    <a:gd name="T14" fmla="*/ 26 w 102"/>
                    <a:gd name="T15" fmla="*/ 61 h 130"/>
                    <a:gd name="T16" fmla="*/ 23 w 102"/>
                    <a:gd name="T17" fmla="*/ 69 h 130"/>
                    <a:gd name="T18" fmla="*/ 20 w 102"/>
                    <a:gd name="T19" fmla="*/ 78 h 130"/>
                    <a:gd name="T20" fmla="*/ 17 w 102"/>
                    <a:gd name="T21" fmla="*/ 87 h 130"/>
                    <a:gd name="T22" fmla="*/ 15 w 102"/>
                    <a:gd name="T23" fmla="*/ 95 h 130"/>
                    <a:gd name="T24" fmla="*/ 12 w 102"/>
                    <a:gd name="T25" fmla="*/ 101 h 130"/>
                    <a:gd name="T26" fmla="*/ 9 w 102"/>
                    <a:gd name="T27" fmla="*/ 110 h 130"/>
                    <a:gd name="T28" fmla="*/ 6 w 102"/>
                    <a:gd name="T29" fmla="*/ 118 h 130"/>
                    <a:gd name="T30" fmla="*/ 3 w 102"/>
                    <a:gd name="T31" fmla="*/ 127 h 130"/>
                    <a:gd name="T32" fmla="*/ 0 w 102"/>
                    <a:gd name="T33" fmla="*/ 130 h 130"/>
                    <a:gd name="T34" fmla="*/ 20 w 102"/>
                    <a:gd name="T35" fmla="*/ 124 h 130"/>
                    <a:gd name="T36" fmla="*/ 23 w 102"/>
                    <a:gd name="T37" fmla="*/ 116 h 130"/>
                    <a:gd name="T38" fmla="*/ 26 w 102"/>
                    <a:gd name="T39" fmla="*/ 107 h 130"/>
                    <a:gd name="T40" fmla="*/ 29 w 102"/>
                    <a:gd name="T41" fmla="*/ 98 h 130"/>
                    <a:gd name="T42" fmla="*/ 32 w 102"/>
                    <a:gd name="T43" fmla="*/ 92 h 130"/>
                    <a:gd name="T44" fmla="*/ 102 w 102"/>
                    <a:gd name="T45" fmla="*/ 87 h 130"/>
                    <a:gd name="T46" fmla="*/ 99 w 102"/>
                    <a:gd name="T47" fmla="*/ 78 h 130"/>
                    <a:gd name="T48" fmla="*/ 96 w 102"/>
                    <a:gd name="T49" fmla="*/ 69 h 130"/>
                    <a:gd name="T50" fmla="*/ 94 w 102"/>
                    <a:gd name="T51" fmla="*/ 61 h 130"/>
                    <a:gd name="T52" fmla="*/ 91 w 102"/>
                    <a:gd name="T53" fmla="*/ 55 h 130"/>
                    <a:gd name="T54" fmla="*/ 88 w 102"/>
                    <a:gd name="T55" fmla="*/ 46 h 130"/>
                    <a:gd name="T56" fmla="*/ 82 w 102"/>
                    <a:gd name="T57" fmla="*/ 38 h 130"/>
                    <a:gd name="T58" fmla="*/ 79 w 102"/>
                    <a:gd name="T59" fmla="*/ 29 h 130"/>
                    <a:gd name="T60" fmla="*/ 77 w 102"/>
                    <a:gd name="T61" fmla="*/ 23 h 130"/>
                    <a:gd name="T62" fmla="*/ 63 w 102"/>
                    <a:gd name="T63" fmla="*/ 26 h 130"/>
                    <a:gd name="T64" fmla="*/ 65 w 102"/>
                    <a:gd name="T65" fmla="*/ 35 h 130"/>
                    <a:gd name="T66" fmla="*/ 68 w 102"/>
                    <a:gd name="T67" fmla="*/ 43 h 130"/>
                    <a:gd name="T68" fmla="*/ 71 w 102"/>
                    <a:gd name="T69" fmla="*/ 52 h 130"/>
                    <a:gd name="T70" fmla="*/ 74 w 102"/>
                    <a:gd name="T71" fmla="*/ 61 h 130"/>
                    <a:gd name="T72" fmla="*/ 77 w 102"/>
                    <a:gd name="T73" fmla="*/ 69 h 130"/>
                    <a:gd name="T74" fmla="*/ 79 w 102"/>
                    <a:gd name="T75" fmla="*/ 75 h 130"/>
                    <a:gd name="T76" fmla="*/ 40 w 102"/>
                    <a:gd name="T77" fmla="*/ 72 h 130"/>
                    <a:gd name="T78" fmla="*/ 43 w 102"/>
                    <a:gd name="T79" fmla="*/ 64 h 130"/>
                    <a:gd name="T80" fmla="*/ 46 w 102"/>
                    <a:gd name="T81" fmla="*/ 55 h 130"/>
                    <a:gd name="T82" fmla="*/ 48 w 102"/>
                    <a:gd name="T83" fmla="*/ 49 h 130"/>
                    <a:gd name="T84" fmla="*/ 51 w 102"/>
                    <a:gd name="T85" fmla="*/ 41 h 130"/>
                    <a:gd name="T86" fmla="*/ 54 w 102"/>
                    <a:gd name="T87" fmla="*/ 32 h 130"/>
                    <a:gd name="T88" fmla="*/ 57 w 102"/>
                    <a:gd name="T89" fmla="*/ 23 h 130"/>
                    <a:gd name="T90" fmla="*/ 77 w 102"/>
                    <a:gd name="T91" fmla="*/ 18 h 130"/>
                    <a:gd name="T92" fmla="*/ 74 w 102"/>
                    <a:gd name="T93" fmla="*/ 9 h 130"/>
                    <a:gd name="T94" fmla="*/ 71 w 102"/>
                    <a:gd name="T95" fmla="*/ 3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130">
                      <a:moveTo>
                        <a:pt x="48" y="0"/>
                      </a:moveTo>
                      <a:lnTo>
                        <a:pt x="48" y="3"/>
                      </a:lnTo>
                      <a:lnTo>
                        <a:pt x="48" y="6"/>
                      </a:lnTo>
                      <a:lnTo>
                        <a:pt x="46" y="6"/>
                      </a:lnTo>
                      <a:lnTo>
                        <a:pt x="46" y="9"/>
                      </a:lnTo>
                      <a:lnTo>
                        <a:pt x="46" y="15"/>
                      </a:lnTo>
                      <a:lnTo>
                        <a:pt x="43" y="15"/>
                      </a:lnTo>
                      <a:lnTo>
                        <a:pt x="43" y="18"/>
                      </a:lnTo>
                      <a:lnTo>
                        <a:pt x="43" y="23"/>
                      </a:lnTo>
                      <a:lnTo>
                        <a:pt x="40" y="23"/>
                      </a:lnTo>
                      <a:lnTo>
                        <a:pt x="40" y="26"/>
                      </a:lnTo>
                      <a:lnTo>
                        <a:pt x="40" y="29"/>
                      </a:lnTo>
                      <a:lnTo>
                        <a:pt x="37" y="29"/>
                      </a:lnTo>
                      <a:lnTo>
                        <a:pt x="37" y="35"/>
                      </a:lnTo>
                      <a:lnTo>
                        <a:pt x="37" y="38"/>
                      </a:lnTo>
                      <a:lnTo>
                        <a:pt x="34" y="38"/>
                      </a:lnTo>
                      <a:lnTo>
                        <a:pt x="34" y="43"/>
                      </a:lnTo>
                      <a:lnTo>
                        <a:pt x="32" y="43"/>
                      </a:lnTo>
                      <a:lnTo>
                        <a:pt x="32" y="46"/>
                      </a:lnTo>
                      <a:lnTo>
                        <a:pt x="32" y="49"/>
                      </a:lnTo>
                      <a:lnTo>
                        <a:pt x="29" y="49"/>
                      </a:lnTo>
                      <a:lnTo>
                        <a:pt x="29" y="55"/>
                      </a:lnTo>
                      <a:lnTo>
                        <a:pt x="29" y="58"/>
                      </a:lnTo>
                      <a:lnTo>
                        <a:pt x="26" y="58"/>
                      </a:lnTo>
                      <a:lnTo>
                        <a:pt x="26" y="61"/>
                      </a:lnTo>
                      <a:lnTo>
                        <a:pt x="26" y="67"/>
                      </a:lnTo>
                      <a:lnTo>
                        <a:pt x="23" y="67"/>
                      </a:lnTo>
                      <a:lnTo>
                        <a:pt x="23" y="69"/>
                      </a:lnTo>
                      <a:lnTo>
                        <a:pt x="23" y="75"/>
                      </a:lnTo>
                      <a:lnTo>
                        <a:pt x="20" y="75"/>
                      </a:lnTo>
                      <a:lnTo>
                        <a:pt x="20" y="78"/>
                      </a:lnTo>
                      <a:lnTo>
                        <a:pt x="20" y="81"/>
                      </a:lnTo>
                      <a:lnTo>
                        <a:pt x="17" y="81"/>
                      </a:lnTo>
                      <a:lnTo>
                        <a:pt x="17" y="87"/>
                      </a:lnTo>
                      <a:lnTo>
                        <a:pt x="17" y="90"/>
                      </a:lnTo>
                      <a:lnTo>
                        <a:pt x="15" y="90"/>
                      </a:lnTo>
                      <a:lnTo>
                        <a:pt x="15" y="95"/>
                      </a:lnTo>
                      <a:lnTo>
                        <a:pt x="12" y="95"/>
                      </a:lnTo>
                      <a:lnTo>
                        <a:pt x="12" y="98"/>
                      </a:lnTo>
                      <a:lnTo>
                        <a:pt x="12" y="101"/>
                      </a:lnTo>
                      <a:lnTo>
                        <a:pt x="12" y="107"/>
                      </a:lnTo>
                      <a:lnTo>
                        <a:pt x="9" y="107"/>
                      </a:lnTo>
                      <a:lnTo>
                        <a:pt x="9" y="110"/>
                      </a:lnTo>
                      <a:lnTo>
                        <a:pt x="6" y="110"/>
                      </a:lnTo>
                      <a:lnTo>
                        <a:pt x="6" y="116"/>
                      </a:lnTo>
                      <a:lnTo>
                        <a:pt x="6" y="118"/>
                      </a:lnTo>
                      <a:lnTo>
                        <a:pt x="3" y="118"/>
                      </a:lnTo>
                      <a:lnTo>
                        <a:pt x="3" y="121"/>
                      </a:lnTo>
                      <a:lnTo>
                        <a:pt x="3" y="127"/>
                      </a:lnTo>
                      <a:lnTo>
                        <a:pt x="0" y="127"/>
                      </a:lnTo>
                      <a:lnTo>
                        <a:pt x="0" y="130"/>
                      </a:lnTo>
                      <a:lnTo>
                        <a:pt x="17" y="130"/>
                      </a:lnTo>
                      <a:lnTo>
                        <a:pt x="20" y="130"/>
                      </a:lnTo>
                      <a:lnTo>
                        <a:pt x="20" y="124"/>
                      </a:lnTo>
                      <a:lnTo>
                        <a:pt x="20" y="121"/>
                      </a:lnTo>
                      <a:lnTo>
                        <a:pt x="23" y="121"/>
                      </a:lnTo>
                      <a:lnTo>
                        <a:pt x="23" y="116"/>
                      </a:lnTo>
                      <a:lnTo>
                        <a:pt x="23" y="113"/>
                      </a:lnTo>
                      <a:lnTo>
                        <a:pt x="26" y="113"/>
                      </a:lnTo>
                      <a:lnTo>
                        <a:pt x="26" y="107"/>
                      </a:lnTo>
                      <a:lnTo>
                        <a:pt x="26" y="104"/>
                      </a:lnTo>
                      <a:lnTo>
                        <a:pt x="29" y="104"/>
                      </a:lnTo>
                      <a:lnTo>
                        <a:pt x="29" y="98"/>
                      </a:lnTo>
                      <a:lnTo>
                        <a:pt x="29" y="95"/>
                      </a:lnTo>
                      <a:lnTo>
                        <a:pt x="32" y="95"/>
                      </a:lnTo>
                      <a:lnTo>
                        <a:pt x="32" y="92"/>
                      </a:lnTo>
                      <a:lnTo>
                        <a:pt x="102" y="92"/>
                      </a:lnTo>
                      <a:lnTo>
                        <a:pt x="102" y="90"/>
                      </a:lnTo>
                      <a:lnTo>
                        <a:pt x="102" y="87"/>
                      </a:lnTo>
                      <a:lnTo>
                        <a:pt x="99" y="87"/>
                      </a:lnTo>
                      <a:lnTo>
                        <a:pt x="99" y="81"/>
                      </a:lnTo>
                      <a:lnTo>
                        <a:pt x="99" y="78"/>
                      </a:lnTo>
                      <a:lnTo>
                        <a:pt x="96" y="78"/>
                      </a:lnTo>
                      <a:lnTo>
                        <a:pt x="96" y="75"/>
                      </a:lnTo>
                      <a:lnTo>
                        <a:pt x="96" y="69"/>
                      </a:lnTo>
                      <a:lnTo>
                        <a:pt x="94" y="69"/>
                      </a:lnTo>
                      <a:lnTo>
                        <a:pt x="94" y="67"/>
                      </a:lnTo>
                      <a:lnTo>
                        <a:pt x="94" y="61"/>
                      </a:lnTo>
                      <a:lnTo>
                        <a:pt x="91" y="61"/>
                      </a:lnTo>
                      <a:lnTo>
                        <a:pt x="91" y="58"/>
                      </a:lnTo>
                      <a:lnTo>
                        <a:pt x="91" y="55"/>
                      </a:lnTo>
                      <a:lnTo>
                        <a:pt x="88" y="55"/>
                      </a:lnTo>
                      <a:lnTo>
                        <a:pt x="88" y="49"/>
                      </a:lnTo>
                      <a:lnTo>
                        <a:pt x="88" y="46"/>
                      </a:lnTo>
                      <a:lnTo>
                        <a:pt x="85" y="46"/>
                      </a:lnTo>
                      <a:lnTo>
                        <a:pt x="85" y="43"/>
                      </a:lnTo>
                      <a:lnTo>
                        <a:pt x="82" y="43"/>
                      </a:lnTo>
                      <a:lnTo>
                        <a:pt x="82" y="38"/>
                      </a:lnTo>
                      <a:lnTo>
                        <a:pt x="82" y="35"/>
                      </a:lnTo>
                      <a:lnTo>
                        <a:pt x="79" y="35"/>
                      </a:lnTo>
                      <a:lnTo>
                        <a:pt x="79" y="29"/>
                      </a:lnTo>
                      <a:lnTo>
                        <a:pt x="79" y="26"/>
                      </a:lnTo>
                      <a:lnTo>
                        <a:pt x="77" y="26"/>
                      </a:lnTo>
                      <a:lnTo>
                        <a:pt x="77" y="23"/>
                      </a:lnTo>
                      <a:lnTo>
                        <a:pt x="77" y="20"/>
                      </a:lnTo>
                      <a:lnTo>
                        <a:pt x="63" y="20"/>
                      </a:lnTo>
                      <a:lnTo>
                        <a:pt x="63" y="26"/>
                      </a:lnTo>
                      <a:lnTo>
                        <a:pt x="63" y="29"/>
                      </a:lnTo>
                      <a:lnTo>
                        <a:pt x="65" y="29"/>
                      </a:lnTo>
                      <a:lnTo>
                        <a:pt x="65" y="35"/>
                      </a:lnTo>
                      <a:lnTo>
                        <a:pt x="65" y="41"/>
                      </a:lnTo>
                      <a:lnTo>
                        <a:pt x="68" y="41"/>
                      </a:lnTo>
                      <a:lnTo>
                        <a:pt x="68" y="43"/>
                      </a:lnTo>
                      <a:lnTo>
                        <a:pt x="68" y="49"/>
                      </a:lnTo>
                      <a:lnTo>
                        <a:pt x="71" y="49"/>
                      </a:lnTo>
                      <a:lnTo>
                        <a:pt x="71" y="52"/>
                      </a:lnTo>
                      <a:lnTo>
                        <a:pt x="71" y="55"/>
                      </a:lnTo>
                      <a:lnTo>
                        <a:pt x="74" y="55"/>
                      </a:lnTo>
                      <a:lnTo>
                        <a:pt x="74" y="61"/>
                      </a:lnTo>
                      <a:lnTo>
                        <a:pt x="74" y="67"/>
                      </a:lnTo>
                      <a:lnTo>
                        <a:pt x="77" y="67"/>
                      </a:lnTo>
                      <a:lnTo>
                        <a:pt x="77" y="69"/>
                      </a:lnTo>
                      <a:lnTo>
                        <a:pt x="77" y="75"/>
                      </a:lnTo>
                      <a:lnTo>
                        <a:pt x="79" y="75"/>
                      </a:lnTo>
                      <a:lnTo>
                        <a:pt x="37" y="75"/>
                      </a:lnTo>
                      <a:lnTo>
                        <a:pt x="40" y="75"/>
                      </a:lnTo>
                      <a:lnTo>
                        <a:pt x="40" y="72"/>
                      </a:lnTo>
                      <a:lnTo>
                        <a:pt x="40" y="67"/>
                      </a:lnTo>
                      <a:lnTo>
                        <a:pt x="43" y="67"/>
                      </a:lnTo>
                      <a:lnTo>
                        <a:pt x="43" y="64"/>
                      </a:lnTo>
                      <a:lnTo>
                        <a:pt x="43" y="58"/>
                      </a:lnTo>
                      <a:lnTo>
                        <a:pt x="46" y="58"/>
                      </a:lnTo>
                      <a:lnTo>
                        <a:pt x="46" y="55"/>
                      </a:lnTo>
                      <a:lnTo>
                        <a:pt x="46" y="52"/>
                      </a:lnTo>
                      <a:lnTo>
                        <a:pt x="48" y="52"/>
                      </a:lnTo>
                      <a:lnTo>
                        <a:pt x="48" y="49"/>
                      </a:lnTo>
                      <a:lnTo>
                        <a:pt x="48" y="43"/>
                      </a:lnTo>
                      <a:lnTo>
                        <a:pt x="51" y="43"/>
                      </a:lnTo>
                      <a:lnTo>
                        <a:pt x="51" y="41"/>
                      </a:lnTo>
                      <a:lnTo>
                        <a:pt x="51" y="35"/>
                      </a:lnTo>
                      <a:lnTo>
                        <a:pt x="54" y="35"/>
                      </a:lnTo>
                      <a:lnTo>
                        <a:pt x="54" y="32"/>
                      </a:lnTo>
                      <a:lnTo>
                        <a:pt x="54" y="29"/>
                      </a:lnTo>
                      <a:lnTo>
                        <a:pt x="57" y="29"/>
                      </a:lnTo>
                      <a:lnTo>
                        <a:pt x="57" y="23"/>
                      </a:lnTo>
                      <a:lnTo>
                        <a:pt x="57" y="20"/>
                      </a:lnTo>
                      <a:lnTo>
                        <a:pt x="77" y="20"/>
                      </a:lnTo>
                      <a:lnTo>
                        <a:pt x="77" y="18"/>
                      </a:lnTo>
                      <a:lnTo>
                        <a:pt x="74" y="18"/>
                      </a:lnTo>
                      <a:lnTo>
                        <a:pt x="74" y="15"/>
                      </a:lnTo>
                      <a:lnTo>
                        <a:pt x="74" y="9"/>
                      </a:lnTo>
                      <a:lnTo>
                        <a:pt x="71" y="9"/>
                      </a:lnTo>
                      <a:lnTo>
                        <a:pt x="71" y="6"/>
                      </a:lnTo>
                      <a:lnTo>
                        <a:pt x="71" y="3"/>
                      </a:lnTo>
                      <a:lnTo>
                        <a:pt x="68" y="3"/>
                      </a:lnTo>
                      <a:lnTo>
                        <a:pt x="68"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50"/>
                <p:cNvSpPr>
                  <a:spLocks/>
                </p:cNvSpPr>
                <p:nvPr/>
              </p:nvSpPr>
              <p:spPr bwMode="auto">
                <a:xfrm>
                  <a:off x="2014" y="1533"/>
                  <a:ext cx="34" cy="38"/>
                </a:xfrm>
                <a:custGeom>
                  <a:avLst/>
                  <a:gdLst>
                    <a:gd name="T0" fmla="*/ 0 w 34"/>
                    <a:gd name="T1" fmla="*/ 0 h 38"/>
                    <a:gd name="T2" fmla="*/ 3 w 34"/>
                    <a:gd name="T3" fmla="*/ 3 h 38"/>
                    <a:gd name="T4" fmla="*/ 3 w 34"/>
                    <a:gd name="T5" fmla="*/ 6 h 38"/>
                    <a:gd name="T6" fmla="*/ 3 w 34"/>
                    <a:gd name="T7" fmla="*/ 6 h 38"/>
                    <a:gd name="T8" fmla="*/ 3 w 34"/>
                    <a:gd name="T9" fmla="*/ 12 h 38"/>
                    <a:gd name="T10" fmla="*/ 6 w 34"/>
                    <a:gd name="T11" fmla="*/ 12 h 38"/>
                    <a:gd name="T12" fmla="*/ 6 w 34"/>
                    <a:gd name="T13" fmla="*/ 15 h 38"/>
                    <a:gd name="T14" fmla="*/ 6 w 34"/>
                    <a:gd name="T15" fmla="*/ 15 h 38"/>
                    <a:gd name="T16" fmla="*/ 6 w 34"/>
                    <a:gd name="T17" fmla="*/ 21 h 38"/>
                    <a:gd name="T18" fmla="*/ 9 w 34"/>
                    <a:gd name="T19" fmla="*/ 21 h 38"/>
                    <a:gd name="T20" fmla="*/ 9 w 34"/>
                    <a:gd name="T21" fmla="*/ 24 h 38"/>
                    <a:gd name="T22" fmla="*/ 9 w 34"/>
                    <a:gd name="T23" fmla="*/ 24 h 38"/>
                    <a:gd name="T24" fmla="*/ 9 w 34"/>
                    <a:gd name="T25" fmla="*/ 29 h 38"/>
                    <a:gd name="T26" fmla="*/ 11 w 34"/>
                    <a:gd name="T27" fmla="*/ 29 h 38"/>
                    <a:gd name="T28" fmla="*/ 11 w 34"/>
                    <a:gd name="T29" fmla="*/ 32 h 38"/>
                    <a:gd name="T30" fmla="*/ 11 w 34"/>
                    <a:gd name="T31" fmla="*/ 32 h 38"/>
                    <a:gd name="T32" fmla="*/ 11 w 34"/>
                    <a:gd name="T33" fmla="*/ 38 h 38"/>
                    <a:gd name="T34" fmla="*/ 14 w 34"/>
                    <a:gd name="T35" fmla="*/ 38 h 38"/>
                    <a:gd name="T36" fmla="*/ 14 w 34"/>
                    <a:gd name="T37" fmla="*/ 38 h 38"/>
                    <a:gd name="T38" fmla="*/ 34 w 34"/>
                    <a:gd name="T39" fmla="*/ 38 h 38"/>
                    <a:gd name="T40" fmla="*/ 31 w 34"/>
                    <a:gd name="T41" fmla="*/ 35 h 38"/>
                    <a:gd name="T42" fmla="*/ 31 w 34"/>
                    <a:gd name="T43" fmla="*/ 32 h 38"/>
                    <a:gd name="T44" fmla="*/ 31 w 34"/>
                    <a:gd name="T45" fmla="*/ 29 h 38"/>
                    <a:gd name="T46" fmla="*/ 28 w 34"/>
                    <a:gd name="T47" fmla="*/ 29 h 38"/>
                    <a:gd name="T48" fmla="*/ 28 w 34"/>
                    <a:gd name="T49" fmla="*/ 26 h 38"/>
                    <a:gd name="T50" fmla="*/ 28 w 34"/>
                    <a:gd name="T51" fmla="*/ 26 h 38"/>
                    <a:gd name="T52" fmla="*/ 28 w 34"/>
                    <a:gd name="T53" fmla="*/ 24 h 38"/>
                    <a:gd name="T54" fmla="*/ 26 w 34"/>
                    <a:gd name="T55" fmla="*/ 24 h 38"/>
                    <a:gd name="T56" fmla="*/ 26 w 34"/>
                    <a:gd name="T57" fmla="*/ 18 h 38"/>
                    <a:gd name="T58" fmla="*/ 26 w 34"/>
                    <a:gd name="T59" fmla="*/ 18 h 38"/>
                    <a:gd name="T60" fmla="*/ 26 w 34"/>
                    <a:gd name="T61" fmla="*/ 15 h 38"/>
                    <a:gd name="T62" fmla="*/ 23 w 34"/>
                    <a:gd name="T63" fmla="*/ 15 h 38"/>
                    <a:gd name="T64" fmla="*/ 23 w 34"/>
                    <a:gd name="T65" fmla="*/ 9 h 38"/>
                    <a:gd name="T66" fmla="*/ 20 w 34"/>
                    <a:gd name="T67" fmla="*/ 9 h 38"/>
                    <a:gd name="T68" fmla="*/ 20 w 34"/>
                    <a:gd name="T69" fmla="*/ 6 h 38"/>
                    <a:gd name="T70" fmla="*/ 20 w 34"/>
                    <a:gd name="T71" fmla="*/ 6 h 38"/>
                    <a:gd name="T72" fmla="*/ 20 w 34"/>
                    <a:gd name="T73" fmla="*/ 3 h 38"/>
                    <a:gd name="T74" fmla="*/ 17 w 34"/>
                    <a:gd name="T75" fmla="*/ 3 h 38"/>
                    <a:gd name="T76" fmla="*/ 17 w 34"/>
                    <a:gd name="T77" fmla="*/ 0 h 38"/>
                    <a:gd name="T78" fmla="*/ 0 w 34"/>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 h="38">
                      <a:moveTo>
                        <a:pt x="0" y="0"/>
                      </a:moveTo>
                      <a:lnTo>
                        <a:pt x="3" y="3"/>
                      </a:lnTo>
                      <a:lnTo>
                        <a:pt x="3" y="6"/>
                      </a:lnTo>
                      <a:lnTo>
                        <a:pt x="3" y="12"/>
                      </a:lnTo>
                      <a:lnTo>
                        <a:pt x="6" y="12"/>
                      </a:lnTo>
                      <a:lnTo>
                        <a:pt x="6" y="15"/>
                      </a:lnTo>
                      <a:lnTo>
                        <a:pt x="6" y="21"/>
                      </a:lnTo>
                      <a:lnTo>
                        <a:pt x="9" y="21"/>
                      </a:lnTo>
                      <a:lnTo>
                        <a:pt x="9" y="24"/>
                      </a:lnTo>
                      <a:lnTo>
                        <a:pt x="9" y="29"/>
                      </a:lnTo>
                      <a:lnTo>
                        <a:pt x="11" y="29"/>
                      </a:lnTo>
                      <a:lnTo>
                        <a:pt x="11" y="32"/>
                      </a:lnTo>
                      <a:lnTo>
                        <a:pt x="11" y="38"/>
                      </a:lnTo>
                      <a:lnTo>
                        <a:pt x="14" y="38"/>
                      </a:lnTo>
                      <a:lnTo>
                        <a:pt x="34" y="38"/>
                      </a:lnTo>
                      <a:lnTo>
                        <a:pt x="31" y="35"/>
                      </a:lnTo>
                      <a:lnTo>
                        <a:pt x="31" y="32"/>
                      </a:lnTo>
                      <a:lnTo>
                        <a:pt x="31" y="29"/>
                      </a:lnTo>
                      <a:lnTo>
                        <a:pt x="28" y="29"/>
                      </a:lnTo>
                      <a:lnTo>
                        <a:pt x="28" y="26"/>
                      </a:lnTo>
                      <a:lnTo>
                        <a:pt x="28" y="24"/>
                      </a:lnTo>
                      <a:lnTo>
                        <a:pt x="26" y="24"/>
                      </a:lnTo>
                      <a:lnTo>
                        <a:pt x="26" y="18"/>
                      </a:lnTo>
                      <a:lnTo>
                        <a:pt x="26" y="15"/>
                      </a:lnTo>
                      <a:lnTo>
                        <a:pt x="23" y="15"/>
                      </a:lnTo>
                      <a:lnTo>
                        <a:pt x="23" y="9"/>
                      </a:lnTo>
                      <a:lnTo>
                        <a:pt x="20" y="9"/>
                      </a:lnTo>
                      <a:lnTo>
                        <a:pt x="20" y="6"/>
                      </a:lnTo>
                      <a:lnTo>
                        <a:pt x="20" y="3"/>
                      </a:lnTo>
                      <a:lnTo>
                        <a:pt x="17" y="3"/>
                      </a:lnTo>
                      <a:lnTo>
                        <a:pt x="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51"/>
                <p:cNvSpPr>
                  <a:spLocks/>
                </p:cNvSpPr>
                <p:nvPr/>
              </p:nvSpPr>
              <p:spPr bwMode="auto">
                <a:xfrm>
                  <a:off x="1929" y="1441"/>
                  <a:ext cx="119" cy="130"/>
                </a:xfrm>
                <a:custGeom>
                  <a:avLst/>
                  <a:gdLst>
                    <a:gd name="T0" fmla="*/ 48 w 119"/>
                    <a:gd name="T1" fmla="*/ 0 h 130"/>
                    <a:gd name="T2" fmla="*/ 0 w 119"/>
                    <a:gd name="T3" fmla="*/ 130 h 130"/>
                    <a:gd name="T4" fmla="*/ 17 w 119"/>
                    <a:gd name="T5" fmla="*/ 130 h 130"/>
                    <a:gd name="T6" fmla="*/ 32 w 119"/>
                    <a:gd name="T7" fmla="*/ 92 h 130"/>
                    <a:gd name="T8" fmla="*/ 85 w 119"/>
                    <a:gd name="T9" fmla="*/ 92 h 130"/>
                    <a:gd name="T10" fmla="*/ 99 w 119"/>
                    <a:gd name="T11" fmla="*/ 130 h 130"/>
                    <a:gd name="T12" fmla="*/ 119 w 119"/>
                    <a:gd name="T13" fmla="*/ 130 h 130"/>
                    <a:gd name="T14" fmla="*/ 68 w 119"/>
                    <a:gd name="T15" fmla="*/ 0 h 130"/>
                    <a:gd name="T16" fmla="*/ 48 w 119"/>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130">
                      <a:moveTo>
                        <a:pt x="48" y="0"/>
                      </a:moveTo>
                      <a:lnTo>
                        <a:pt x="0" y="130"/>
                      </a:lnTo>
                      <a:lnTo>
                        <a:pt x="17" y="130"/>
                      </a:lnTo>
                      <a:lnTo>
                        <a:pt x="32" y="92"/>
                      </a:lnTo>
                      <a:lnTo>
                        <a:pt x="85" y="92"/>
                      </a:lnTo>
                      <a:lnTo>
                        <a:pt x="99" y="130"/>
                      </a:lnTo>
                      <a:lnTo>
                        <a:pt x="119" y="130"/>
                      </a:lnTo>
                      <a:lnTo>
                        <a:pt x="68" y="0"/>
                      </a:lnTo>
                      <a:lnTo>
                        <a:pt x="4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6" name="Freeform 52"/>
                <p:cNvSpPr>
                  <a:spLocks/>
                </p:cNvSpPr>
                <p:nvPr/>
              </p:nvSpPr>
              <p:spPr bwMode="auto">
                <a:xfrm>
                  <a:off x="1966" y="1459"/>
                  <a:ext cx="42" cy="57"/>
                </a:xfrm>
                <a:custGeom>
                  <a:avLst/>
                  <a:gdLst>
                    <a:gd name="T0" fmla="*/ 23 w 42"/>
                    <a:gd name="T1" fmla="*/ 0 h 57"/>
                    <a:gd name="T2" fmla="*/ 42 w 42"/>
                    <a:gd name="T3" fmla="*/ 57 h 57"/>
                    <a:gd name="T4" fmla="*/ 0 w 42"/>
                    <a:gd name="T5" fmla="*/ 57 h 57"/>
                    <a:gd name="T6" fmla="*/ 23 w 42"/>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57">
                      <a:moveTo>
                        <a:pt x="23" y="0"/>
                      </a:moveTo>
                      <a:lnTo>
                        <a:pt x="42" y="57"/>
                      </a:lnTo>
                      <a:lnTo>
                        <a:pt x="0" y="57"/>
                      </a:lnTo>
                      <a:lnTo>
                        <a:pt x="2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7" name="Freeform 53"/>
                <p:cNvSpPr>
                  <a:spLocks/>
                </p:cNvSpPr>
                <p:nvPr/>
              </p:nvSpPr>
              <p:spPr bwMode="auto">
                <a:xfrm>
                  <a:off x="1342" y="1508"/>
                  <a:ext cx="102" cy="69"/>
                </a:xfrm>
                <a:custGeom>
                  <a:avLst/>
                  <a:gdLst>
                    <a:gd name="T0" fmla="*/ 40 w 102"/>
                    <a:gd name="T1" fmla="*/ 5 h 69"/>
                    <a:gd name="T2" fmla="*/ 31 w 102"/>
                    <a:gd name="T3" fmla="*/ 0 h 69"/>
                    <a:gd name="T4" fmla="*/ 17 w 102"/>
                    <a:gd name="T5" fmla="*/ 0 h 69"/>
                    <a:gd name="T6" fmla="*/ 9 w 102"/>
                    <a:gd name="T7" fmla="*/ 2 h 69"/>
                    <a:gd name="T8" fmla="*/ 3 w 102"/>
                    <a:gd name="T9" fmla="*/ 11 h 69"/>
                    <a:gd name="T10" fmla="*/ 0 w 102"/>
                    <a:gd name="T11" fmla="*/ 25 h 69"/>
                    <a:gd name="T12" fmla="*/ 3 w 102"/>
                    <a:gd name="T13" fmla="*/ 31 h 69"/>
                    <a:gd name="T14" fmla="*/ 6 w 102"/>
                    <a:gd name="T15" fmla="*/ 40 h 69"/>
                    <a:gd name="T16" fmla="*/ 14 w 102"/>
                    <a:gd name="T17" fmla="*/ 51 h 69"/>
                    <a:gd name="T18" fmla="*/ 23 w 102"/>
                    <a:gd name="T19" fmla="*/ 60 h 69"/>
                    <a:gd name="T20" fmla="*/ 29 w 102"/>
                    <a:gd name="T21" fmla="*/ 63 h 69"/>
                    <a:gd name="T22" fmla="*/ 37 w 102"/>
                    <a:gd name="T23" fmla="*/ 66 h 69"/>
                    <a:gd name="T24" fmla="*/ 48 w 102"/>
                    <a:gd name="T25" fmla="*/ 69 h 69"/>
                    <a:gd name="T26" fmla="*/ 57 w 102"/>
                    <a:gd name="T27" fmla="*/ 66 h 69"/>
                    <a:gd name="T28" fmla="*/ 62 w 102"/>
                    <a:gd name="T29" fmla="*/ 63 h 69"/>
                    <a:gd name="T30" fmla="*/ 68 w 102"/>
                    <a:gd name="T31" fmla="*/ 60 h 69"/>
                    <a:gd name="T32" fmla="*/ 68 w 102"/>
                    <a:gd name="T33" fmla="*/ 63 h 69"/>
                    <a:gd name="T34" fmla="*/ 77 w 102"/>
                    <a:gd name="T35" fmla="*/ 57 h 69"/>
                    <a:gd name="T36" fmla="*/ 77 w 102"/>
                    <a:gd name="T37" fmla="*/ 57 h 69"/>
                    <a:gd name="T38" fmla="*/ 91 w 102"/>
                    <a:gd name="T39" fmla="*/ 40 h 69"/>
                    <a:gd name="T40" fmla="*/ 94 w 102"/>
                    <a:gd name="T41" fmla="*/ 37 h 69"/>
                    <a:gd name="T42" fmla="*/ 96 w 102"/>
                    <a:gd name="T43" fmla="*/ 34 h 69"/>
                    <a:gd name="T44" fmla="*/ 102 w 102"/>
                    <a:gd name="T45" fmla="*/ 20 h 69"/>
                    <a:gd name="T46" fmla="*/ 99 w 102"/>
                    <a:gd name="T47" fmla="*/ 11 h 69"/>
                    <a:gd name="T48" fmla="*/ 91 w 102"/>
                    <a:gd name="T49" fmla="*/ 2 h 69"/>
                    <a:gd name="T50" fmla="*/ 74 w 102"/>
                    <a:gd name="T51" fmla="*/ 0 h 69"/>
                    <a:gd name="T52" fmla="*/ 62 w 102"/>
                    <a:gd name="T53" fmla="*/ 5 h 69"/>
                    <a:gd name="T54" fmla="*/ 60 w 102"/>
                    <a:gd name="T55" fmla="*/ 8 h 69"/>
                    <a:gd name="T56" fmla="*/ 54 w 102"/>
                    <a:gd name="T57" fmla="*/ 14 h 69"/>
                    <a:gd name="T58" fmla="*/ 54 w 102"/>
                    <a:gd name="T59" fmla="*/ 17 h 69"/>
                    <a:gd name="T60" fmla="*/ 48 w 102"/>
                    <a:gd name="T61" fmla="*/ 20 h 69"/>
                    <a:gd name="T62" fmla="*/ 46 w 102"/>
                    <a:gd name="T63" fmla="*/ 23 h 69"/>
                    <a:gd name="T64" fmla="*/ 43 w 102"/>
                    <a:gd name="T65" fmla="*/ 23 h 69"/>
                    <a:gd name="T66" fmla="*/ 43 w 102"/>
                    <a:gd name="T67" fmla="*/ 23 h 69"/>
                    <a:gd name="T68" fmla="*/ 43 w 102"/>
                    <a:gd name="T69" fmla="*/ 23 h 69"/>
                    <a:gd name="T70" fmla="*/ 48 w 102"/>
                    <a:gd name="T71" fmla="*/ 23 h 69"/>
                    <a:gd name="T72" fmla="*/ 46 w 102"/>
                    <a:gd name="T73" fmla="*/ 20 h 69"/>
                    <a:gd name="T74" fmla="*/ 48 w 102"/>
                    <a:gd name="T75" fmla="*/ 23 h 69"/>
                    <a:gd name="T76" fmla="*/ 48 w 102"/>
                    <a:gd name="T77" fmla="*/ 23 h 69"/>
                    <a:gd name="T78" fmla="*/ 48 w 102"/>
                    <a:gd name="T79" fmla="*/ 20 h 69"/>
                    <a:gd name="T80" fmla="*/ 43 w 102"/>
                    <a:gd name="T81" fmla="*/ 14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 h="69">
                      <a:moveTo>
                        <a:pt x="43" y="11"/>
                      </a:moveTo>
                      <a:lnTo>
                        <a:pt x="40" y="5"/>
                      </a:lnTo>
                      <a:lnTo>
                        <a:pt x="34" y="2"/>
                      </a:lnTo>
                      <a:lnTo>
                        <a:pt x="31" y="0"/>
                      </a:lnTo>
                      <a:lnTo>
                        <a:pt x="26" y="0"/>
                      </a:lnTo>
                      <a:lnTo>
                        <a:pt x="17" y="0"/>
                      </a:lnTo>
                      <a:lnTo>
                        <a:pt x="12" y="0"/>
                      </a:lnTo>
                      <a:lnTo>
                        <a:pt x="9" y="2"/>
                      </a:lnTo>
                      <a:lnTo>
                        <a:pt x="3" y="8"/>
                      </a:lnTo>
                      <a:lnTo>
                        <a:pt x="3" y="11"/>
                      </a:lnTo>
                      <a:lnTo>
                        <a:pt x="0" y="20"/>
                      </a:lnTo>
                      <a:lnTo>
                        <a:pt x="0" y="25"/>
                      </a:lnTo>
                      <a:lnTo>
                        <a:pt x="3" y="31"/>
                      </a:lnTo>
                      <a:lnTo>
                        <a:pt x="3" y="34"/>
                      </a:lnTo>
                      <a:lnTo>
                        <a:pt x="6" y="40"/>
                      </a:lnTo>
                      <a:lnTo>
                        <a:pt x="12" y="49"/>
                      </a:lnTo>
                      <a:lnTo>
                        <a:pt x="14" y="51"/>
                      </a:lnTo>
                      <a:lnTo>
                        <a:pt x="23" y="60"/>
                      </a:lnTo>
                      <a:lnTo>
                        <a:pt x="26" y="63"/>
                      </a:lnTo>
                      <a:lnTo>
                        <a:pt x="29" y="63"/>
                      </a:lnTo>
                      <a:lnTo>
                        <a:pt x="31" y="66"/>
                      </a:lnTo>
                      <a:lnTo>
                        <a:pt x="37" y="66"/>
                      </a:lnTo>
                      <a:lnTo>
                        <a:pt x="43" y="66"/>
                      </a:lnTo>
                      <a:lnTo>
                        <a:pt x="48" y="69"/>
                      </a:lnTo>
                      <a:lnTo>
                        <a:pt x="54" y="66"/>
                      </a:lnTo>
                      <a:lnTo>
                        <a:pt x="57" y="66"/>
                      </a:lnTo>
                      <a:lnTo>
                        <a:pt x="62" y="66"/>
                      </a:lnTo>
                      <a:lnTo>
                        <a:pt x="62" y="63"/>
                      </a:lnTo>
                      <a:lnTo>
                        <a:pt x="68" y="63"/>
                      </a:lnTo>
                      <a:lnTo>
                        <a:pt x="68" y="60"/>
                      </a:lnTo>
                      <a:lnTo>
                        <a:pt x="65" y="63"/>
                      </a:lnTo>
                      <a:lnTo>
                        <a:pt x="68" y="63"/>
                      </a:lnTo>
                      <a:lnTo>
                        <a:pt x="74" y="57"/>
                      </a:lnTo>
                      <a:lnTo>
                        <a:pt x="77" y="57"/>
                      </a:lnTo>
                      <a:lnTo>
                        <a:pt x="88" y="46"/>
                      </a:lnTo>
                      <a:lnTo>
                        <a:pt x="91" y="40"/>
                      </a:lnTo>
                      <a:lnTo>
                        <a:pt x="94" y="37"/>
                      </a:lnTo>
                      <a:lnTo>
                        <a:pt x="96" y="34"/>
                      </a:lnTo>
                      <a:lnTo>
                        <a:pt x="99" y="28"/>
                      </a:lnTo>
                      <a:lnTo>
                        <a:pt x="102" y="20"/>
                      </a:lnTo>
                      <a:lnTo>
                        <a:pt x="99" y="14"/>
                      </a:lnTo>
                      <a:lnTo>
                        <a:pt x="99" y="11"/>
                      </a:lnTo>
                      <a:lnTo>
                        <a:pt x="94" y="5"/>
                      </a:lnTo>
                      <a:lnTo>
                        <a:pt x="91" y="2"/>
                      </a:lnTo>
                      <a:lnTo>
                        <a:pt x="85" y="0"/>
                      </a:lnTo>
                      <a:lnTo>
                        <a:pt x="74" y="0"/>
                      </a:lnTo>
                      <a:lnTo>
                        <a:pt x="68" y="0"/>
                      </a:lnTo>
                      <a:lnTo>
                        <a:pt x="62" y="5"/>
                      </a:lnTo>
                      <a:lnTo>
                        <a:pt x="60" y="8"/>
                      </a:lnTo>
                      <a:lnTo>
                        <a:pt x="57" y="11"/>
                      </a:lnTo>
                      <a:lnTo>
                        <a:pt x="54" y="14"/>
                      </a:lnTo>
                      <a:lnTo>
                        <a:pt x="51" y="20"/>
                      </a:lnTo>
                      <a:lnTo>
                        <a:pt x="54" y="17"/>
                      </a:lnTo>
                      <a:lnTo>
                        <a:pt x="48" y="20"/>
                      </a:lnTo>
                      <a:lnTo>
                        <a:pt x="48" y="23"/>
                      </a:lnTo>
                      <a:lnTo>
                        <a:pt x="46" y="23"/>
                      </a:lnTo>
                      <a:lnTo>
                        <a:pt x="48" y="20"/>
                      </a:lnTo>
                      <a:lnTo>
                        <a:pt x="43" y="23"/>
                      </a:lnTo>
                      <a:lnTo>
                        <a:pt x="48" y="23"/>
                      </a:lnTo>
                      <a:lnTo>
                        <a:pt x="43" y="23"/>
                      </a:lnTo>
                      <a:lnTo>
                        <a:pt x="48" y="23"/>
                      </a:lnTo>
                      <a:lnTo>
                        <a:pt x="43" y="23"/>
                      </a:lnTo>
                      <a:lnTo>
                        <a:pt x="51" y="23"/>
                      </a:lnTo>
                      <a:lnTo>
                        <a:pt x="48" y="23"/>
                      </a:lnTo>
                      <a:lnTo>
                        <a:pt x="48" y="20"/>
                      </a:lnTo>
                      <a:lnTo>
                        <a:pt x="46" y="20"/>
                      </a:lnTo>
                      <a:lnTo>
                        <a:pt x="51" y="23"/>
                      </a:lnTo>
                      <a:lnTo>
                        <a:pt x="48" y="23"/>
                      </a:lnTo>
                      <a:lnTo>
                        <a:pt x="51" y="23"/>
                      </a:lnTo>
                      <a:lnTo>
                        <a:pt x="48" y="23"/>
                      </a:lnTo>
                      <a:lnTo>
                        <a:pt x="48" y="20"/>
                      </a:lnTo>
                      <a:lnTo>
                        <a:pt x="46" y="17"/>
                      </a:lnTo>
                      <a:lnTo>
                        <a:pt x="43" y="14"/>
                      </a:lnTo>
                      <a:lnTo>
                        <a:pt x="43" y="11"/>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54"/>
                <p:cNvSpPr>
                  <a:spLocks/>
                </p:cNvSpPr>
                <p:nvPr/>
              </p:nvSpPr>
              <p:spPr bwMode="auto">
                <a:xfrm>
                  <a:off x="1399" y="1482"/>
                  <a:ext cx="99" cy="72"/>
                </a:xfrm>
                <a:custGeom>
                  <a:avLst/>
                  <a:gdLst>
                    <a:gd name="T0" fmla="*/ 56 w 99"/>
                    <a:gd name="T1" fmla="*/ 60 h 72"/>
                    <a:gd name="T2" fmla="*/ 68 w 99"/>
                    <a:gd name="T3" fmla="*/ 66 h 72"/>
                    <a:gd name="T4" fmla="*/ 79 w 99"/>
                    <a:gd name="T5" fmla="*/ 72 h 72"/>
                    <a:gd name="T6" fmla="*/ 90 w 99"/>
                    <a:gd name="T7" fmla="*/ 66 h 72"/>
                    <a:gd name="T8" fmla="*/ 96 w 99"/>
                    <a:gd name="T9" fmla="*/ 57 h 72"/>
                    <a:gd name="T10" fmla="*/ 99 w 99"/>
                    <a:gd name="T11" fmla="*/ 46 h 72"/>
                    <a:gd name="T12" fmla="*/ 99 w 99"/>
                    <a:gd name="T13" fmla="*/ 37 h 72"/>
                    <a:gd name="T14" fmla="*/ 96 w 99"/>
                    <a:gd name="T15" fmla="*/ 34 h 72"/>
                    <a:gd name="T16" fmla="*/ 93 w 99"/>
                    <a:gd name="T17" fmla="*/ 28 h 72"/>
                    <a:gd name="T18" fmla="*/ 84 w 99"/>
                    <a:gd name="T19" fmla="*/ 14 h 72"/>
                    <a:gd name="T20" fmla="*/ 76 w 99"/>
                    <a:gd name="T21" fmla="*/ 5 h 72"/>
                    <a:gd name="T22" fmla="*/ 70 w 99"/>
                    <a:gd name="T23" fmla="*/ 2 h 72"/>
                    <a:gd name="T24" fmla="*/ 68 w 99"/>
                    <a:gd name="T25" fmla="*/ 2 h 72"/>
                    <a:gd name="T26" fmla="*/ 59 w 99"/>
                    <a:gd name="T27" fmla="*/ 0 h 72"/>
                    <a:gd name="T28" fmla="*/ 37 w 99"/>
                    <a:gd name="T29" fmla="*/ 0 h 72"/>
                    <a:gd name="T30" fmla="*/ 34 w 99"/>
                    <a:gd name="T31" fmla="*/ 2 h 72"/>
                    <a:gd name="T32" fmla="*/ 28 w 99"/>
                    <a:gd name="T33" fmla="*/ 5 h 72"/>
                    <a:gd name="T34" fmla="*/ 22 w 99"/>
                    <a:gd name="T35" fmla="*/ 8 h 72"/>
                    <a:gd name="T36" fmla="*/ 22 w 99"/>
                    <a:gd name="T37" fmla="*/ 11 h 72"/>
                    <a:gd name="T38" fmla="*/ 20 w 99"/>
                    <a:gd name="T39" fmla="*/ 14 h 72"/>
                    <a:gd name="T40" fmla="*/ 14 w 99"/>
                    <a:gd name="T41" fmla="*/ 17 h 72"/>
                    <a:gd name="T42" fmla="*/ 11 w 99"/>
                    <a:gd name="T43" fmla="*/ 20 h 72"/>
                    <a:gd name="T44" fmla="*/ 11 w 99"/>
                    <a:gd name="T45" fmla="*/ 20 h 72"/>
                    <a:gd name="T46" fmla="*/ 8 w 99"/>
                    <a:gd name="T47" fmla="*/ 26 h 72"/>
                    <a:gd name="T48" fmla="*/ 5 w 99"/>
                    <a:gd name="T49" fmla="*/ 28 h 72"/>
                    <a:gd name="T50" fmla="*/ 0 w 99"/>
                    <a:gd name="T51" fmla="*/ 37 h 72"/>
                    <a:gd name="T52" fmla="*/ 0 w 99"/>
                    <a:gd name="T53" fmla="*/ 40 h 72"/>
                    <a:gd name="T54" fmla="*/ 3 w 99"/>
                    <a:gd name="T55" fmla="*/ 57 h 72"/>
                    <a:gd name="T56" fmla="*/ 8 w 99"/>
                    <a:gd name="T57" fmla="*/ 66 h 72"/>
                    <a:gd name="T58" fmla="*/ 22 w 99"/>
                    <a:gd name="T59" fmla="*/ 72 h 72"/>
                    <a:gd name="T60" fmla="*/ 31 w 99"/>
                    <a:gd name="T61" fmla="*/ 66 h 72"/>
                    <a:gd name="T62" fmla="*/ 42 w 99"/>
                    <a:gd name="T63" fmla="*/ 54 h 72"/>
                    <a:gd name="T64" fmla="*/ 42 w 99"/>
                    <a:gd name="T65" fmla="*/ 54 h 72"/>
                    <a:gd name="T66" fmla="*/ 45 w 99"/>
                    <a:gd name="T67" fmla="*/ 51 h 72"/>
                    <a:gd name="T68" fmla="*/ 48 w 99"/>
                    <a:gd name="T69" fmla="*/ 49 h 72"/>
                    <a:gd name="T70" fmla="*/ 48 w 99"/>
                    <a:gd name="T71" fmla="*/ 46 h 72"/>
                    <a:gd name="T72" fmla="*/ 51 w 99"/>
                    <a:gd name="T73" fmla="*/ 46 h 72"/>
                    <a:gd name="T74" fmla="*/ 51 w 99"/>
                    <a:gd name="T75" fmla="*/ 46 h 72"/>
                    <a:gd name="T76" fmla="*/ 51 w 99"/>
                    <a:gd name="T77" fmla="*/ 46 h 72"/>
                    <a:gd name="T78" fmla="*/ 51 w 99"/>
                    <a:gd name="T79" fmla="*/ 46 h 72"/>
                    <a:gd name="T80" fmla="*/ 53 w 99"/>
                    <a:gd name="T81" fmla="*/ 43 h 72"/>
                    <a:gd name="T82" fmla="*/ 51 w 99"/>
                    <a:gd name="T83" fmla="*/ 46 h 72"/>
                    <a:gd name="T84" fmla="*/ 53 w 99"/>
                    <a:gd name="T85" fmla="*/ 43 h 72"/>
                    <a:gd name="T86" fmla="*/ 53 w 99"/>
                    <a:gd name="T87" fmla="*/ 43 h 72"/>
                    <a:gd name="T88" fmla="*/ 48 w 99"/>
                    <a:gd name="T89" fmla="*/ 43 h 72"/>
                    <a:gd name="T90" fmla="*/ 48 w 99"/>
                    <a:gd name="T91" fmla="*/ 43 h 72"/>
                    <a:gd name="T92" fmla="*/ 51 w 99"/>
                    <a:gd name="T93" fmla="*/ 46 h 72"/>
                    <a:gd name="T94" fmla="*/ 51 w 99"/>
                    <a:gd name="T95" fmla="*/ 46 h 72"/>
                    <a:gd name="T96" fmla="*/ 51 w 99"/>
                    <a:gd name="T97" fmla="*/ 46 h 72"/>
                    <a:gd name="T98" fmla="*/ 51 w 99"/>
                    <a:gd name="T99" fmla="*/ 46 h 72"/>
                    <a:gd name="T100" fmla="*/ 53 w 99"/>
                    <a:gd name="T101" fmla="*/ 46 h 72"/>
                    <a:gd name="T102" fmla="*/ 53 w 99"/>
                    <a:gd name="T103" fmla="*/ 46 h 72"/>
                    <a:gd name="T104" fmla="*/ 56 w 99"/>
                    <a:gd name="T105" fmla="*/ 54 h 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 h="72">
                      <a:moveTo>
                        <a:pt x="53" y="54"/>
                      </a:moveTo>
                      <a:lnTo>
                        <a:pt x="56" y="60"/>
                      </a:lnTo>
                      <a:lnTo>
                        <a:pt x="62" y="63"/>
                      </a:lnTo>
                      <a:lnTo>
                        <a:pt x="68" y="66"/>
                      </a:lnTo>
                      <a:lnTo>
                        <a:pt x="73" y="69"/>
                      </a:lnTo>
                      <a:lnTo>
                        <a:pt x="79" y="72"/>
                      </a:lnTo>
                      <a:lnTo>
                        <a:pt x="82" y="69"/>
                      </a:lnTo>
                      <a:lnTo>
                        <a:pt x="90" y="66"/>
                      </a:lnTo>
                      <a:lnTo>
                        <a:pt x="93" y="63"/>
                      </a:lnTo>
                      <a:lnTo>
                        <a:pt x="96" y="57"/>
                      </a:lnTo>
                      <a:lnTo>
                        <a:pt x="99" y="51"/>
                      </a:lnTo>
                      <a:lnTo>
                        <a:pt x="99" y="46"/>
                      </a:lnTo>
                      <a:lnTo>
                        <a:pt x="99" y="40"/>
                      </a:lnTo>
                      <a:lnTo>
                        <a:pt x="99" y="37"/>
                      </a:lnTo>
                      <a:lnTo>
                        <a:pt x="96" y="37"/>
                      </a:lnTo>
                      <a:lnTo>
                        <a:pt x="96" y="34"/>
                      </a:lnTo>
                      <a:lnTo>
                        <a:pt x="93" y="31"/>
                      </a:lnTo>
                      <a:lnTo>
                        <a:pt x="93" y="28"/>
                      </a:lnTo>
                      <a:lnTo>
                        <a:pt x="93" y="26"/>
                      </a:lnTo>
                      <a:lnTo>
                        <a:pt x="84" y="14"/>
                      </a:lnTo>
                      <a:lnTo>
                        <a:pt x="82" y="14"/>
                      </a:lnTo>
                      <a:lnTo>
                        <a:pt x="76" y="5"/>
                      </a:lnTo>
                      <a:lnTo>
                        <a:pt x="73" y="5"/>
                      </a:lnTo>
                      <a:lnTo>
                        <a:pt x="70" y="2"/>
                      </a:lnTo>
                      <a:lnTo>
                        <a:pt x="68" y="2"/>
                      </a:lnTo>
                      <a:lnTo>
                        <a:pt x="65" y="0"/>
                      </a:lnTo>
                      <a:lnTo>
                        <a:pt x="59" y="0"/>
                      </a:lnTo>
                      <a:lnTo>
                        <a:pt x="42" y="0"/>
                      </a:lnTo>
                      <a:lnTo>
                        <a:pt x="37" y="0"/>
                      </a:lnTo>
                      <a:lnTo>
                        <a:pt x="37" y="2"/>
                      </a:lnTo>
                      <a:lnTo>
                        <a:pt x="34" y="2"/>
                      </a:lnTo>
                      <a:lnTo>
                        <a:pt x="31" y="2"/>
                      </a:lnTo>
                      <a:lnTo>
                        <a:pt x="28" y="5"/>
                      </a:lnTo>
                      <a:lnTo>
                        <a:pt x="22" y="8"/>
                      </a:lnTo>
                      <a:lnTo>
                        <a:pt x="22" y="11"/>
                      </a:lnTo>
                      <a:lnTo>
                        <a:pt x="20" y="11"/>
                      </a:lnTo>
                      <a:lnTo>
                        <a:pt x="20" y="14"/>
                      </a:lnTo>
                      <a:lnTo>
                        <a:pt x="20" y="11"/>
                      </a:lnTo>
                      <a:lnTo>
                        <a:pt x="14" y="17"/>
                      </a:lnTo>
                      <a:lnTo>
                        <a:pt x="11" y="20"/>
                      </a:lnTo>
                      <a:lnTo>
                        <a:pt x="8" y="26"/>
                      </a:lnTo>
                      <a:lnTo>
                        <a:pt x="5" y="28"/>
                      </a:lnTo>
                      <a:lnTo>
                        <a:pt x="3" y="34"/>
                      </a:lnTo>
                      <a:lnTo>
                        <a:pt x="0" y="37"/>
                      </a:lnTo>
                      <a:lnTo>
                        <a:pt x="3" y="34"/>
                      </a:lnTo>
                      <a:lnTo>
                        <a:pt x="0" y="40"/>
                      </a:lnTo>
                      <a:lnTo>
                        <a:pt x="0" y="51"/>
                      </a:lnTo>
                      <a:lnTo>
                        <a:pt x="3" y="57"/>
                      </a:lnTo>
                      <a:lnTo>
                        <a:pt x="5" y="63"/>
                      </a:lnTo>
                      <a:lnTo>
                        <a:pt x="8" y="66"/>
                      </a:lnTo>
                      <a:lnTo>
                        <a:pt x="17" y="69"/>
                      </a:lnTo>
                      <a:lnTo>
                        <a:pt x="22" y="72"/>
                      </a:lnTo>
                      <a:lnTo>
                        <a:pt x="25" y="69"/>
                      </a:lnTo>
                      <a:lnTo>
                        <a:pt x="31" y="66"/>
                      </a:lnTo>
                      <a:lnTo>
                        <a:pt x="42" y="57"/>
                      </a:lnTo>
                      <a:lnTo>
                        <a:pt x="42" y="54"/>
                      </a:lnTo>
                      <a:lnTo>
                        <a:pt x="42" y="57"/>
                      </a:lnTo>
                      <a:lnTo>
                        <a:pt x="42" y="54"/>
                      </a:lnTo>
                      <a:lnTo>
                        <a:pt x="45" y="51"/>
                      </a:lnTo>
                      <a:lnTo>
                        <a:pt x="45" y="49"/>
                      </a:lnTo>
                      <a:lnTo>
                        <a:pt x="48" y="49"/>
                      </a:lnTo>
                      <a:lnTo>
                        <a:pt x="48" y="46"/>
                      </a:lnTo>
                      <a:lnTo>
                        <a:pt x="51" y="46"/>
                      </a:lnTo>
                      <a:lnTo>
                        <a:pt x="53" y="43"/>
                      </a:lnTo>
                      <a:lnTo>
                        <a:pt x="51" y="46"/>
                      </a:lnTo>
                      <a:lnTo>
                        <a:pt x="53" y="43"/>
                      </a:lnTo>
                      <a:lnTo>
                        <a:pt x="51" y="46"/>
                      </a:lnTo>
                      <a:lnTo>
                        <a:pt x="53" y="43"/>
                      </a:lnTo>
                      <a:lnTo>
                        <a:pt x="51" y="43"/>
                      </a:lnTo>
                      <a:lnTo>
                        <a:pt x="53" y="43"/>
                      </a:lnTo>
                      <a:lnTo>
                        <a:pt x="51" y="46"/>
                      </a:lnTo>
                      <a:lnTo>
                        <a:pt x="48" y="43"/>
                      </a:lnTo>
                      <a:lnTo>
                        <a:pt x="51" y="46"/>
                      </a:lnTo>
                      <a:lnTo>
                        <a:pt x="48" y="43"/>
                      </a:lnTo>
                      <a:lnTo>
                        <a:pt x="51" y="46"/>
                      </a:lnTo>
                      <a:lnTo>
                        <a:pt x="48" y="43"/>
                      </a:lnTo>
                      <a:lnTo>
                        <a:pt x="51" y="46"/>
                      </a:lnTo>
                      <a:lnTo>
                        <a:pt x="48" y="43"/>
                      </a:lnTo>
                      <a:lnTo>
                        <a:pt x="51" y="46"/>
                      </a:lnTo>
                      <a:lnTo>
                        <a:pt x="48" y="43"/>
                      </a:lnTo>
                      <a:lnTo>
                        <a:pt x="51" y="46"/>
                      </a:lnTo>
                      <a:lnTo>
                        <a:pt x="53" y="46"/>
                      </a:lnTo>
                      <a:lnTo>
                        <a:pt x="51" y="46"/>
                      </a:lnTo>
                      <a:lnTo>
                        <a:pt x="53" y="46"/>
                      </a:lnTo>
                      <a:lnTo>
                        <a:pt x="53" y="51"/>
                      </a:lnTo>
                      <a:lnTo>
                        <a:pt x="56" y="54"/>
                      </a:lnTo>
                      <a:lnTo>
                        <a:pt x="53" y="5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55"/>
                <p:cNvSpPr>
                  <a:spLocks/>
                </p:cNvSpPr>
                <p:nvPr/>
              </p:nvSpPr>
              <p:spPr bwMode="auto">
                <a:xfrm>
                  <a:off x="1232" y="1502"/>
                  <a:ext cx="99" cy="72"/>
                </a:xfrm>
                <a:custGeom>
                  <a:avLst/>
                  <a:gdLst>
                    <a:gd name="T0" fmla="*/ 40 w 99"/>
                    <a:gd name="T1" fmla="*/ 8 h 72"/>
                    <a:gd name="T2" fmla="*/ 29 w 99"/>
                    <a:gd name="T3" fmla="*/ 3 h 72"/>
                    <a:gd name="T4" fmla="*/ 20 w 99"/>
                    <a:gd name="T5" fmla="*/ 0 h 72"/>
                    <a:gd name="T6" fmla="*/ 6 w 99"/>
                    <a:gd name="T7" fmla="*/ 6 h 72"/>
                    <a:gd name="T8" fmla="*/ 0 w 99"/>
                    <a:gd name="T9" fmla="*/ 14 h 72"/>
                    <a:gd name="T10" fmla="*/ 0 w 99"/>
                    <a:gd name="T11" fmla="*/ 26 h 72"/>
                    <a:gd name="T12" fmla="*/ 0 w 99"/>
                    <a:gd name="T13" fmla="*/ 34 h 72"/>
                    <a:gd name="T14" fmla="*/ 3 w 99"/>
                    <a:gd name="T15" fmla="*/ 40 h 72"/>
                    <a:gd name="T16" fmla="*/ 6 w 99"/>
                    <a:gd name="T17" fmla="*/ 46 h 72"/>
                    <a:gd name="T18" fmla="*/ 12 w 99"/>
                    <a:gd name="T19" fmla="*/ 55 h 72"/>
                    <a:gd name="T20" fmla="*/ 14 w 99"/>
                    <a:gd name="T21" fmla="*/ 57 h 72"/>
                    <a:gd name="T22" fmla="*/ 26 w 99"/>
                    <a:gd name="T23" fmla="*/ 66 h 72"/>
                    <a:gd name="T24" fmla="*/ 31 w 99"/>
                    <a:gd name="T25" fmla="*/ 69 h 72"/>
                    <a:gd name="T26" fmla="*/ 43 w 99"/>
                    <a:gd name="T27" fmla="*/ 72 h 72"/>
                    <a:gd name="T28" fmla="*/ 54 w 99"/>
                    <a:gd name="T29" fmla="*/ 72 h 72"/>
                    <a:gd name="T30" fmla="*/ 62 w 99"/>
                    <a:gd name="T31" fmla="*/ 69 h 72"/>
                    <a:gd name="T32" fmla="*/ 68 w 99"/>
                    <a:gd name="T33" fmla="*/ 66 h 72"/>
                    <a:gd name="T34" fmla="*/ 71 w 99"/>
                    <a:gd name="T35" fmla="*/ 66 h 72"/>
                    <a:gd name="T36" fmla="*/ 76 w 99"/>
                    <a:gd name="T37" fmla="*/ 60 h 72"/>
                    <a:gd name="T38" fmla="*/ 88 w 99"/>
                    <a:gd name="T39" fmla="*/ 46 h 72"/>
                    <a:gd name="T40" fmla="*/ 96 w 99"/>
                    <a:gd name="T41" fmla="*/ 37 h 72"/>
                    <a:gd name="T42" fmla="*/ 99 w 99"/>
                    <a:gd name="T43" fmla="*/ 31 h 72"/>
                    <a:gd name="T44" fmla="*/ 99 w 99"/>
                    <a:gd name="T45" fmla="*/ 20 h 72"/>
                    <a:gd name="T46" fmla="*/ 93 w 99"/>
                    <a:gd name="T47" fmla="*/ 8 h 72"/>
                    <a:gd name="T48" fmla="*/ 85 w 99"/>
                    <a:gd name="T49" fmla="*/ 0 h 72"/>
                    <a:gd name="T50" fmla="*/ 68 w 99"/>
                    <a:gd name="T51" fmla="*/ 3 h 72"/>
                    <a:gd name="T52" fmla="*/ 60 w 99"/>
                    <a:gd name="T53" fmla="*/ 11 h 72"/>
                    <a:gd name="T54" fmla="*/ 57 w 99"/>
                    <a:gd name="T55" fmla="*/ 14 h 72"/>
                    <a:gd name="T56" fmla="*/ 54 w 99"/>
                    <a:gd name="T57" fmla="*/ 14 h 72"/>
                    <a:gd name="T58" fmla="*/ 51 w 99"/>
                    <a:gd name="T59" fmla="*/ 20 h 72"/>
                    <a:gd name="T60" fmla="*/ 48 w 99"/>
                    <a:gd name="T61" fmla="*/ 23 h 72"/>
                    <a:gd name="T62" fmla="*/ 45 w 99"/>
                    <a:gd name="T63" fmla="*/ 26 h 72"/>
                    <a:gd name="T64" fmla="*/ 45 w 99"/>
                    <a:gd name="T65" fmla="*/ 26 h 72"/>
                    <a:gd name="T66" fmla="*/ 45 w 99"/>
                    <a:gd name="T67" fmla="*/ 26 h 72"/>
                    <a:gd name="T68" fmla="*/ 45 w 99"/>
                    <a:gd name="T69" fmla="*/ 26 h 72"/>
                    <a:gd name="T70" fmla="*/ 48 w 99"/>
                    <a:gd name="T71" fmla="*/ 26 h 72"/>
                    <a:gd name="T72" fmla="*/ 45 w 99"/>
                    <a:gd name="T73" fmla="*/ 26 h 72"/>
                    <a:gd name="T74" fmla="*/ 48 w 99"/>
                    <a:gd name="T75" fmla="*/ 26 h 72"/>
                    <a:gd name="T76" fmla="*/ 48 w 99"/>
                    <a:gd name="T77" fmla="*/ 26 h 72"/>
                    <a:gd name="T78" fmla="*/ 48 w 99"/>
                    <a:gd name="T79" fmla="*/ 29 h 72"/>
                    <a:gd name="T80" fmla="*/ 45 w 99"/>
                    <a:gd name="T81" fmla="*/ 26 h 72"/>
                    <a:gd name="T82" fmla="*/ 45 w 99"/>
                    <a:gd name="T83" fmla="*/ 20 h 72"/>
                    <a:gd name="T84" fmla="*/ 45 w 99"/>
                    <a:gd name="T85" fmla="*/ 20 h 72"/>
                    <a:gd name="T86" fmla="*/ 43 w 99"/>
                    <a:gd name="T87" fmla="*/ 14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9" h="72">
                      <a:moveTo>
                        <a:pt x="43" y="14"/>
                      </a:moveTo>
                      <a:lnTo>
                        <a:pt x="40" y="8"/>
                      </a:lnTo>
                      <a:lnTo>
                        <a:pt x="34" y="6"/>
                      </a:lnTo>
                      <a:lnTo>
                        <a:pt x="29" y="3"/>
                      </a:lnTo>
                      <a:lnTo>
                        <a:pt x="26" y="0"/>
                      </a:lnTo>
                      <a:lnTo>
                        <a:pt x="20" y="0"/>
                      </a:lnTo>
                      <a:lnTo>
                        <a:pt x="14" y="3"/>
                      </a:lnTo>
                      <a:lnTo>
                        <a:pt x="6" y="6"/>
                      </a:lnTo>
                      <a:lnTo>
                        <a:pt x="3" y="11"/>
                      </a:lnTo>
                      <a:lnTo>
                        <a:pt x="0" y="14"/>
                      </a:lnTo>
                      <a:lnTo>
                        <a:pt x="0" y="20"/>
                      </a:lnTo>
                      <a:lnTo>
                        <a:pt x="0" y="26"/>
                      </a:lnTo>
                      <a:lnTo>
                        <a:pt x="0" y="31"/>
                      </a:lnTo>
                      <a:lnTo>
                        <a:pt x="0" y="34"/>
                      </a:lnTo>
                      <a:lnTo>
                        <a:pt x="3" y="37"/>
                      </a:lnTo>
                      <a:lnTo>
                        <a:pt x="3" y="40"/>
                      </a:lnTo>
                      <a:lnTo>
                        <a:pt x="6" y="43"/>
                      </a:lnTo>
                      <a:lnTo>
                        <a:pt x="6" y="46"/>
                      </a:lnTo>
                      <a:lnTo>
                        <a:pt x="12" y="55"/>
                      </a:lnTo>
                      <a:lnTo>
                        <a:pt x="14" y="57"/>
                      </a:lnTo>
                      <a:lnTo>
                        <a:pt x="23" y="63"/>
                      </a:lnTo>
                      <a:lnTo>
                        <a:pt x="26" y="66"/>
                      </a:lnTo>
                      <a:lnTo>
                        <a:pt x="31" y="69"/>
                      </a:lnTo>
                      <a:lnTo>
                        <a:pt x="37" y="72"/>
                      </a:lnTo>
                      <a:lnTo>
                        <a:pt x="43" y="72"/>
                      </a:lnTo>
                      <a:lnTo>
                        <a:pt x="48" y="72"/>
                      </a:lnTo>
                      <a:lnTo>
                        <a:pt x="54" y="72"/>
                      </a:lnTo>
                      <a:lnTo>
                        <a:pt x="57" y="72"/>
                      </a:lnTo>
                      <a:lnTo>
                        <a:pt x="62" y="69"/>
                      </a:lnTo>
                      <a:lnTo>
                        <a:pt x="68" y="66"/>
                      </a:lnTo>
                      <a:lnTo>
                        <a:pt x="71" y="66"/>
                      </a:lnTo>
                      <a:lnTo>
                        <a:pt x="74" y="60"/>
                      </a:lnTo>
                      <a:lnTo>
                        <a:pt x="76" y="60"/>
                      </a:lnTo>
                      <a:lnTo>
                        <a:pt x="76" y="57"/>
                      </a:lnTo>
                      <a:lnTo>
                        <a:pt x="88" y="46"/>
                      </a:lnTo>
                      <a:lnTo>
                        <a:pt x="96" y="37"/>
                      </a:lnTo>
                      <a:lnTo>
                        <a:pt x="99" y="31"/>
                      </a:lnTo>
                      <a:lnTo>
                        <a:pt x="99" y="26"/>
                      </a:lnTo>
                      <a:lnTo>
                        <a:pt x="99" y="20"/>
                      </a:lnTo>
                      <a:lnTo>
                        <a:pt x="96" y="14"/>
                      </a:lnTo>
                      <a:lnTo>
                        <a:pt x="93" y="8"/>
                      </a:lnTo>
                      <a:lnTo>
                        <a:pt x="91" y="6"/>
                      </a:lnTo>
                      <a:lnTo>
                        <a:pt x="85" y="0"/>
                      </a:lnTo>
                      <a:lnTo>
                        <a:pt x="74" y="0"/>
                      </a:lnTo>
                      <a:lnTo>
                        <a:pt x="68" y="3"/>
                      </a:lnTo>
                      <a:lnTo>
                        <a:pt x="62" y="6"/>
                      </a:lnTo>
                      <a:lnTo>
                        <a:pt x="60" y="11"/>
                      </a:lnTo>
                      <a:lnTo>
                        <a:pt x="57" y="14"/>
                      </a:lnTo>
                      <a:lnTo>
                        <a:pt x="54" y="14"/>
                      </a:lnTo>
                      <a:lnTo>
                        <a:pt x="54" y="17"/>
                      </a:lnTo>
                      <a:lnTo>
                        <a:pt x="51" y="20"/>
                      </a:lnTo>
                      <a:lnTo>
                        <a:pt x="51" y="23"/>
                      </a:lnTo>
                      <a:lnTo>
                        <a:pt x="48" y="23"/>
                      </a:lnTo>
                      <a:lnTo>
                        <a:pt x="45" y="26"/>
                      </a:lnTo>
                      <a:lnTo>
                        <a:pt x="48" y="26"/>
                      </a:lnTo>
                      <a:lnTo>
                        <a:pt x="45" y="26"/>
                      </a:lnTo>
                      <a:lnTo>
                        <a:pt x="43" y="26"/>
                      </a:lnTo>
                      <a:lnTo>
                        <a:pt x="45" y="26"/>
                      </a:lnTo>
                      <a:lnTo>
                        <a:pt x="43" y="26"/>
                      </a:lnTo>
                      <a:lnTo>
                        <a:pt x="48" y="26"/>
                      </a:lnTo>
                      <a:lnTo>
                        <a:pt x="45" y="26"/>
                      </a:lnTo>
                      <a:lnTo>
                        <a:pt x="48" y="26"/>
                      </a:lnTo>
                      <a:lnTo>
                        <a:pt x="48" y="29"/>
                      </a:lnTo>
                      <a:lnTo>
                        <a:pt x="48" y="26"/>
                      </a:lnTo>
                      <a:lnTo>
                        <a:pt x="45" y="26"/>
                      </a:lnTo>
                      <a:lnTo>
                        <a:pt x="45" y="23"/>
                      </a:lnTo>
                      <a:lnTo>
                        <a:pt x="45" y="20"/>
                      </a:lnTo>
                      <a:lnTo>
                        <a:pt x="43" y="17"/>
                      </a:lnTo>
                      <a:lnTo>
                        <a:pt x="45" y="20"/>
                      </a:lnTo>
                      <a:lnTo>
                        <a:pt x="43" y="1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56"/>
                <p:cNvSpPr>
                  <a:spLocks/>
                </p:cNvSpPr>
                <p:nvPr/>
              </p:nvSpPr>
              <p:spPr bwMode="auto">
                <a:xfrm>
                  <a:off x="1286" y="1479"/>
                  <a:ext cx="102" cy="69"/>
                </a:xfrm>
                <a:custGeom>
                  <a:avLst/>
                  <a:gdLst>
                    <a:gd name="T0" fmla="*/ 62 w 102"/>
                    <a:gd name="T1" fmla="*/ 60 h 69"/>
                    <a:gd name="T2" fmla="*/ 70 w 102"/>
                    <a:gd name="T3" fmla="*/ 69 h 69"/>
                    <a:gd name="T4" fmla="*/ 82 w 102"/>
                    <a:gd name="T5" fmla="*/ 69 h 69"/>
                    <a:gd name="T6" fmla="*/ 93 w 102"/>
                    <a:gd name="T7" fmla="*/ 63 h 69"/>
                    <a:gd name="T8" fmla="*/ 99 w 102"/>
                    <a:gd name="T9" fmla="*/ 54 h 69"/>
                    <a:gd name="T10" fmla="*/ 99 w 102"/>
                    <a:gd name="T11" fmla="*/ 43 h 69"/>
                    <a:gd name="T12" fmla="*/ 96 w 102"/>
                    <a:gd name="T13" fmla="*/ 29 h 69"/>
                    <a:gd name="T14" fmla="*/ 93 w 102"/>
                    <a:gd name="T15" fmla="*/ 29 h 69"/>
                    <a:gd name="T16" fmla="*/ 79 w 102"/>
                    <a:gd name="T17" fmla="*/ 8 h 69"/>
                    <a:gd name="T18" fmla="*/ 79 w 102"/>
                    <a:gd name="T19" fmla="*/ 8 h 69"/>
                    <a:gd name="T20" fmla="*/ 70 w 102"/>
                    <a:gd name="T21" fmla="*/ 3 h 69"/>
                    <a:gd name="T22" fmla="*/ 68 w 102"/>
                    <a:gd name="T23" fmla="*/ 3 h 69"/>
                    <a:gd name="T24" fmla="*/ 45 w 102"/>
                    <a:gd name="T25" fmla="*/ 0 h 69"/>
                    <a:gd name="T26" fmla="*/ 39 w 102"/>
                    <a:gd name="T27" fmla="*/ 3 h 69"/>
                    <a:gd name="T28" fmla="*/ 37 w 102"/>
                    <a:gd name="T29" fmla="*/ 3 h 69"/>
                    <a:gd name="T30" fmla="*/ 31 w 102"/>
                    <a:gd name="T31" fmla="*/ 5 h 69"/>
                    <a:gd name="T32" fmla="*/ 31 w 102"/>
                    <a:gd name="T33" fmla="*/ 5 h 69"/>
                    <a:gd name="T34" fmla="*/ 25 w 102"/>
                    <a:gd name="T35" fmla="*/ 11 h 69"/>
                    <a:gd name="T36" fmla="*/ 20 w 102"/>
                    <a:gd name="T37" fmla="*/ 14 h 69"/>
                    <a:gd name="T38" fmla="*/ 11 w 102"/>
                    <a:gd name="T39" fmla="*/ 23 h 69"/>
                    <a:gd name="T40" fmla="*/ 6 w 102"/>
                    <a:gd name="T41" fmla="*/ 31 h 69"/>
                    <a:gd name="T42" fmla="*/ 3 w 102"/>
                    <a:gd name="T43" fmla="*/ 37 h 69"/>
                    <a:gd name="T44" fmla="*/ 0 w 102"/>
                    <a:gd name="T45" fmla="*/ 40 h 69"/>
                    <a:gd name="T46" fmla="*/ 3 w 102"/>
                    <a:gd name="T47" fmla="*/ 57 h 69"/>
                    <a:gd name="T48" fmla="*/ 11 w 102"/>
                    <a:gd name="T49" fmla="*/ 66 h 69"/>
                    <a:gd name="T50" fmla="*/ 22 w 102"/>
                    <a:gd name="T51" fmla="*/ 69 h 69"/>
                    <a:gd name="T52" fmla="*/ 34 w 102"/>
                    <a:gd name="T53" fmla="*/ 66 h 69"/>
                    <a:gd name="T54" fmla="*/ 42 w 102"/>
                    <a:gd name="T55" fmla="*/ 60 h 69"/>
                    <a:gd name="T56" fmla="*/ 42 w 102"/>
                    <a:gd name="T57" fmla="*/ 57 h 69"/>
                    <a:gd name="T58" fmla="*/ 45 w 102"/>
                    <a:gd name="T59" fmla="*/ 54 h 69"/>
                    <a:gd name="T60" fmla="*/ 48 w 102"/>
                    <a:gd name="T61" fmla="*/ 49 h 69"/>
                    <a:gd name="T62" fmla="*/ 48 w 102"/>
                    <a:gd name="T63" fmla="*/ 49 h 69"/>
                    <a:gd name="T64" fmla="*/ 51 w 102"/>
                    <a:gd name="T65" fmla="*/ 46 h 69"/>
                    <a:gd name="T66" fmla="*/ 51 w 102"/>
                    <a:gd name="T67" fmla="*/ 49 h 69"/>
                    <a:gd name="T68" fmla="*/ 56 w 102"/>
                    <a:gd name="T69" fmla="*/ 43 h 69"/>
                    <a:gd name="T70" fmla="*/ 51 w 102"/>
                    <a:gd name="T71" fmla="*/ 46 h 69"/>
                    <a:gd name="T72" fmla="*/ 56 w 102"/>
                    <a:gd name="T73" fmla="*/ 43 h 69"/>
                    <a:gd name="T74" fmla="*/ 54 w 102"/>
                    <a:gd name="T75" fmla="*/ 46 h 69"/>
                    <a:gd name="T76" fmla="*/ 56 w 102"/>
                    <a:gd name="T77" fmla="*/ 43 h 69"/>
                    <a:gd name="T78" fmla="*/ 51 w 102"/>
                    <a:gd name="T79" fmla="*/ 43 h 69"/>
                    <a:gd name="T80" fmla="*/ 51 w 102"/>
                    <a:gd name="T81" fmla="*/ 43 h 69"/>
                    <a:gd name="T82" fmla="*/ 51 w 102"/>
                    <a:gd name="T83" fmla="*/ 46 h 69"/>
                    <a:gd name="T84" fmla="*/ 54 w 102"/>
                    <a:gd name="T85" fmla="*/ 49 h 69"/>
                    <a:gd name="T86" fmla="*/ 51 w 102"/>
                    <a:gd name="T87" fmla="*/ 43 h 69"/>
                    <a:gd name="T88" fmla="*/ 54 w 102"/>
                    <a:gd name="T89" fmla="*/ 46 h 69"/>
                    <a:gd name="T90" fmla="*/ 56 w 102"/>
                    <a:gd name="T91" fmla="*/ 52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 h="69">
                      <a:moveTo>
                        <a:pt x="59" y="57"/>
                      </a:moveTo>
                      <a:lnTo>
                        <a:pt x="62" y="60"/>
                      </a:lnTo>
                      <a:lnTo>
                        <a:pt x="65" y="66"/>
                      </a:lnTo>
                      <a:lnTo>
                        <a:pt x="70" y="69"/>
                      </a:lnTo>
                      <a:lnTo>
                        <a:pt x="76" y="69"/>
                      </a:lnTo>
                      <a:lnTo>
                        <a:pt x="82" y="69"/>
                      </a:lnTo>
                      <a:lnTo>
                        <a:pt x="87" y="66"/>
                      </a:lnTo>
                      <a:lnTo>
                        <a:pt x="93" y="63"/>
                      </a:lnTo>
                      <a:lnTo>
                        <a:pt x="96" y="60"/>
                      </a:lnTo>
                      <a:lnTo>
                        <a:pt x="99" y="54"/>
                      </a:lnTo>
                      <a:lnTo>
                        <a:pt x="102" y="49"/>
                      </a:lnTo>
                      <a:lnTo>
                        <a:pt x="99" y="43"/>
                      </a:lnTo>
                      <a:lnTo>
                        <a:pt x="99" y="37"/>
                      </a:lnTo>
                      <a:lnTo>
                        <a:pt x="96" y="29"/>
                      </a:lnTo>
                      <a:lnTo>
                        <a:pt x="93" y="29"/>
                      </a:lnTo>
                      <a:lnTo>
                        <a:pt x="87" y="17"/>
                      </a:lnTo>
                      <a:lnTo>
                        <a:pt x="79" y="8"/>
                      </a:lnTo>
                      <a:lnTo>
                        <a:pt x="76" y="8"/>
                      </a:lnTo>
                      <a:lnTo>
                        <a:pt x="79" y="8"/>
                      </a:lnTo>
                      <a:lnTo>
                        <a:pt x="76" y="5"/>
                      </a:lnTo>
                      <a:lnTo>
                        <a:pt x="70" y="3"/>
                      </a:lnTo>
                      <a:lnTo>
                        <a:pt x="68" y="3"/>
                      </a:lnTo>
                      <a:lnTo>
                        <a:pt x="62" y="0"/>
                      </a:lnTo>
                      <a:lnTo>
                        <a:pt x="45" y="0"/>
                      </a:lnTo>
                      <a:lnTo>
                        <a:pt x="39" y="3"/>
                      </a:lnTo>
                      <a:lnTo>
                        <a:pt x="37" y="3"/>
                      </a:lnTo>
                      <a:lnTo>
                        <a:pt x="37" y="5"/>
                      </a:lnTo>
                      <a:lnTo>
                        <a:pt x="31" y="5"/>
                      </a:lnTo>
                      <a:lnTo>
                        <a:pt x="28" y="8"/>
                      </a:lnTo>
                      <a:lnTo>
                        <a:pt x="31" y="5"/>
                      </a:lnTo>
                      <a:lnTo>
                        <a:pt x="28" y="8"/>
                      </a:lnTo>
                      <a:lnTo>
                        <a:pt x="25" y="11"/>
                      </a:lnTo>
                      <a:lnTo>
                        <a:pt x="20" y="14"/>
                      </a:lnTo>
                      <a:lnTo>
                        <a:pt x="11" y="23"/>
                      </a:lnTo>
                      <a:lnTo>
                        <a:pt x="8" y="29"/>
                      </a:lnTo>
                      <a:lnTo>
                        <a:pt x="6" y="31"/>
                      </a:lnTo>
                      <a:lnTo>
                        <a:pt x="6" y="34"/>
                      </a:lnTo>
                      <a:lnTo>
                        <a:pt x="3" y="37"/>
                      </a:lnTo>
                      <a:lnTo>
                        <a:pt x="6" y="34"/>
                      </a:lnTo>
                      <a:lnTo>
                        <a:pt x="0" y="40"/>
                      </a:lnTo>
                      <a:lnTo>
                        <a:pt x="0" y="52"/>
                      </a:lnTo>
                      <a:lnTo>
                        <a:pt x="3" y="57"/>
                      </a:lnTo>
                      <a:lnTo>
                        <a:pt x="6" y="63"/>
                      </a:lnTo>
                      <a:lnTo>
                        <a:pt x="11" y="66"/>
                      </a:lnTo>
                      <a:lnTo>
                        <a:pt x="17" y="69"/>
                      </a:lnTo>
                      <a:lnTo>
                        <a:pt x="22" y="69"/>
                      </a:lnTo>
                      <a:lnTo>
                        <a:pt x="28" y="69"/>
                      </a:lnTo>
                      <a:lnTo>
                        <a:pt x="34" y="66"/>
                      </a:lnTo>
                      <a:lnTo>
                        <a:pt x="39" y="63"/>
                      </a:lnTo>
                      <a:lnTo>
                        <a:pt x="42" y="60"/>
                      </a:lnTo>
                      <a:lnTo>
                        <a:pt x="42" y="57"/>
                      </a:lnTo>
                      <a:lnTo>
                        <a:pt x="45" y="54"/>
                      </a:lnTo>
                      <a:lnTo>
                        <a:pt x="48" y="49"/>
                      </a:lnTo>
                      <a:lnTo>
                        <a:pt x="51" y="49"/>
                      </a:lnTo>
                      <a:lnTo>
                        <a:pt x="51" y="46"/>
                      </a:lnTo>
                      <a:lnTo>
                        <a:pt x="54" y="46"/>
                      </a:lnTo>
                      <a:lnTo>
                        <a:pt x="51" y="49"/>
                      </a:lnTo>
                      <a:lnTo>
                        <a:pt x="56" y="43"/>
                      </a:lnTo>
                      <a:lnTo>
                        <a:pt x="51" y="46"/>
                      </a:lnTo>
                      <a:lnTo>
                        <a:pt x="54" y="46"/>
                      </a:lnTo>
                      <a:lnTo>
                        <a:pt x="56" y="43"/>
                      </a:lnTo>
                      <a:lnTo>
                        <a:pt x="54" y="46"/>
                      </a:lnTo>
                      <a:lnTo>
                        <a:pt x="56" y="43"/>
                      </a:lnTo>
                      <a:lnTo>
                        <a:pt x="54" y="46"/>
                      </a:lnTo>
                      <a:lnTo>
                        <a:pt x="51" y="43"/>
                      </a:lnTo>
                      <a:lnTo>
                        <a:pt x="54" y="46"/>
                      </a:lnTo>
                      <a:lnTo>
                        <a:pt x="51" y="43"/>
                      </a:lnTo>
                      <a:lnTo>
                        <a:pt x="51" y="46"/>
                      </a:lnTo>
                      <a:lnTo>
                        <a:pt x="51" y="43"/>
                      </a:lnTo>
                      <a:lnTo>
                        <a:pt x="54" y="49"/>
                      </a:lnTo>
                      <a:lnTo>
                        <a:pt x="54" y="46"/>
                      </a:lnTo>
                      <a:lnTo>
                        <a:pt x="51" y="43"/>
                      </a:lnTo>
                      <a:lnTo>
                        <a:pt x="54" y="49"/>
                      </a:lnTo>
                      <a:lnTo>
                        <a:pt x="54" y="46"/>
                      </a:lnTo>
                      <a:lnTo>
                        <a:pt x="54" y="49"/>
                      </a:lnTo>
                      <a:lnTo>
                        <a:pt x="56" y="52"/>
                      </a:lnTo>
                      <a:lnTo>
                        <a:pt x="59" y="57"/>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57"/>
                <p:cNvSpPr>
                  <a:spLocks/>
                </p:cNvSpPr>
                <p:nvPr/>
              </p:nvSpPr>
              <p:spPr bwMode="auto">
                <a:xfrm>
                  <a:off x="1176" y="1476"/>
                  <a:ext cx="101" cy="72"/>
                </a:xfrm>
                <a:custGeom>
                  <a:avLst/>
                  <a:gdLst>
                    <a:gd name="T0" fmla="*/ 62 w 101"/>
                    <a:gd name="T1" fmla="*/ 63 h 72"/>
                    <a:gd name="T2" fmla="*/ 70 w 101"/>
                    <a:gd name="T3" fmla="*/ 69 h 72"/>
                    <a:gd name="T4" fmla="*/ 82 w 101"/>
                    <a:gd name="T5" fmla="*/ 69 h 72"/>
                    <a:gd name="T6" fmla="*/ 93 w 101"/>
                    <a:gd name="T7" fmla="*/ 63 h 72"/>
                    <a:gd name="T8" fmla="*/ 99 w 101"/>
                    <a:gd name="T9" fmla="*/ 55 h 72"/>
                    <a:gd name="T10" fmla="*/ 99 w 101"/>
                    <a:gd name="T11" fmla="*/ 43 h 72"/>
                    <a:gd name="T12" fmla="*/ 99 w 101"/>
                    <a:gd name="T13" fmla="*/ 37 h 72"/>
                    <a:gd name="T14" fmla="*/ 96 w 101"/>
                    <a:gd name="T15" fmla="*/ 34 h 72"/>
                    <a:gd name="T16" fmla="*/ 93 w 101"/>
                    <a:gd name="T17" fmla="*/ 32 h 72"/>
                    <a:gd name="T18" fmla="*/ 87 w 101"/>
                    <a:gd name="T19" fmla="*/ 23 h 72"/>
                    <a:gd name="T20" fmla="*/ 85 w 101"/>
                    <a:gd name="T21" fmla="*/ 20 h 72"/>
                    <a:gd name="T22" fmla="*/ 76 w 101"/>
                    <a:gd name="T23" fmla="*/ 11 h 72"/>
                    <a:gd name="T24" fmla="*/ 73 w 101"/>
                    <a:gd name="T25" fmla="*/ 8 h 72"/>
                    <a:gd name="T26" fmla="*/ 73 w 101"/>
                    <a:gd name="T27" fmla="*/ 8 h 72"/>
                    <a:gd name="T28" fmla="*/ 65 w 101"/>
                    <a:gd name="T29" fmla="*/ 3 h 72"/>
                    <a:gd name="T30" fmla="*/ 53 w 101"/>
                    <a:gd name="T31" fmla="*/ 0 h 72"/>
                    <a:gd name="T32" fmla="*/ 48 w 101"/>
                    <a:gd name="T33" fmla="*/ 0 h 72"/>
                    <a:gd name="T34" fmla="*/ 45 w 101"/>
                    <a:gd name="T35" fmla="*/ 0 h 72"/>
                    <a:gd name="T36" fmla="*/ 45 w 101"/>
                    <a:gd name="T37" fmla="*/ 3 h 72"/>
                    <a:gd name="T38" fmla="*/ 37 w 101"/>
                    <a:gd name="T39" fmla="*/ 6 h 72"/>
                    <a:gd name="T40" fmla="*/ 31 w 101"/>
                    <a:gd name="T41" fmla="*/ 8 h 72"/>
                    <a:gd name="T42" fmla="*/ 31 w 101"/>
                    <a:gd name="T43" fmla="*/ 8 h 72"/>
                    <a:gd name="T44" fmla="*/ 28 w 101"/>
                    <a:gd name="T45" fmla="*/ 8 h 72"/>
                    <a:gd name="T46" fmla="*/ 8 w 101"/>
                    <a:gd name="T47" fmla="*/ 29 h 72"/>
                    <a:gd name="T48" fmla="*/ 5 w 101"/>
                    <a:gd name="T49" fmla="*/ 34 h 72"/>
                    <a:gd name="T50" fmla="*/ 3 w 101"/>
                    <a:gd name="T51" fmla="*/ 40 h 72"/>
                    <a:gd name="T52" fmla="*/ 0 w 101"/>
                    <a:gd name="T53" fmla="*/ 52 h 72"/>
                    <a:gd name="T54" fmla="*/ 5 w 101"/>
                    <a:gd name="T55" fmla="*/ 63 h 72"/>
                    <a:gd name="T56" fmla="*/ 14 w 101"/>
                    <a:gd name="T57" fmla="*/ 69 h 72"/>
                    <a:gd name="T58" fmla="*/ 25 w 101"/>
                    <a:gd name="T59" fmla="*/ 69 h 72"/>
                    <a:gd name="T60" fmla="*/ 37 w 101"/>
                    <a:gd name="T61" fmla="*/ 66 h 72"/>
                    <a:gd name="T62" fmla="*/ 39 w 101"/>
                    <a:gd name="T63" fmla="*/ 63 h 72"/>
                    <a:gd name="T64" fmla="*/ 45 w 101"/>
                    <a:gd name="T65" fmla="*/ 57 h 72"/>
                    <a:gd name="T66" fmla="*/ 53 w 101"/>
                    <a:gd name="T67" fmla="*/ 46 h 72"/>
                    <a:gd name="T68" fmla="*/ 53 w 101"/>
                    <a:gd name="T69" fmla="*/ 46 h 72"/>
                    <a:gd name="T70" fmla="*/ 56 w 101"/>
                    <a:gd name="T71" fmla="*/ 46 h 72"/>
                    <a:gd name="T72" fmla="*/ 53 w 101"/>
                    <a:gd name="T73" fmla="*/ 46 h 72"/>
                    <a:gd name="T74" fmla="*/ 56 w 101"/>
                    <a:gd name="T75" fmla="*/ 46 h 72"/>
                    <a:gd name="T76" fmla="*/ 56 w 101"/>
                    <a:gd name="T77" fmla="*/ 46 h 72"/>
                    <a:gd name="T78" fmla="*/ 56 w 101"/>
                    <a:gd name="T79" fmla="*/ 46 h 72"/>
                    <a:gd name="T80" fmla="*/ 53 w 101"/>
                    <a:gd name="T81" fmla="*/ 46 h 72"/>
                    <a:gd name="T82" fmla="*/ 51 w 101"/>
                    <a:gd name="T83" fmla="*/ 46 h 72"/>
                    <a:gd name="T84" fmla="*/ 51 w 101"/>
                    <a:gd name="T85" fmla="*/ 46 h 72"/>
                    <a:gd name="T86" fmla="*/ 48 w 101"/>
                    <a:gd name="T87" fmla="*/ 46 h 72"/>
                    <a:gd name="T88" fmla="*/ 51 w 101"/>
                    <a:gd name="T89" fmla="*/ 49 h 72"/>
                    <a:gd name="T90" fmla="*/ 51 w 101"/>
                    <a:gd name="T91" fmla="*/ 46 h 72"/>
                    <a:gd name="T92" fmla="*/ 53 w 101"/>
                    <a:gd name="T93" fmla="*/ 52 h 72"/>
                    <a:gd name="T94" fmla="*/ 56 w 101"/>
                    <a:gd name="T95" fmla="*/ 55 h 72"/>
                    <a:gd name="T96" fmla="*/ 53 w 101"/>
                    <a:gd name="T97" fmla="*/ 52 h 72"/>
                    <a:gd name="T98" fmla="*/ 56 w 101"/>
                    <a:gd name="T99" fmla="*/ 57 h 72"/>
                    <a:gd name="T100" fmla="*/ 56 w 101"/>
                    <a:gd name="T101" fmla="*/ 57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1" h="72">
                      <a:moveTo>
                        <a:pt x="56" y="60"/>
                      </a:moveTo>
                      <a:lnTo>
                        <a:pt x="62" y="63"/>
                      </a:lnTo>
                      <a:lnTo>
                        <a:pt x="65" y="66"/>
                      </a:lnTo>
                      <a:lnTo>
                        <a:pt x="70" y="69"/>
                      </a:lnTo>
                      <a:lnTo>
                        <a:pt x="76" y="72"/>
                      </a:lnTo>
                      <a:lnTo>
                        <a:pt x="82" y="69"/>
                      </a:lnTo>
                      <a:lnTo>
                        <a:pt x="87" y="69"/>
                      </a:lnTo>
                      <a:lnTo>
                        <a:pt x="93" y="63"/>
                      </a:lnTo>
                      <a:lnTo>
                        <a:pt x="96" y="60"/>
                      </a:lnTo>
                      <a:lnTo>
                        <a:pt x="99" y="55"/>
                      </a:lnTo>
                      <a:lnTo>
                        <a:pt x="101" y="49"/>
                      </a:lnTo>
                      <a:lnTo>
                        <a:pt x="99" y="43"/>
                      </a:lnTo>
                      <a:lnTo>
                        <a:pt x="99" y="37"/>
                      </a:lnTo>
                      <a:lnTo>
                        <a:pt x="96" y="34"/>
                      </a:lnTo>
                      <a:lnTo>
                        <a:pt x="96" y="32"/>
                      </a:lnTo>
                      <a:lnTo>
                        <a:pt x="93" y="32"/>
                      </a:lnTo>
                      <a:lnTo>
                        <a:pt x="93" y="29"/>
                      </a:lnTo>
                      <a:lnTo>
                        <a:pt x="87" y="23"/>
                      </a:lnTo>
                      <a:lnTo>
                        <a:pt x="87" y="20"/>
                      </a:lnTo>
                      <a:lnTo>
                        <a:pt x="85" y="20"/>
                      </a:lnTo>
                      <a:lnTo>
                        <a:pt x="85" y="17"/>
                      </a:lnTo>
                      <a:lnTo>
                        <a:pt x="76" y="11"/>
                      </a:lnTo>
                      <a:lnTo>
                        <a:pt x="73" y="8"/>
                      </a:lnTo>
                      <a:lnTo>
                        <a:pt x="62" y="3"/>
                      </a:lnTo>
                      <a:lnTo>
                        <a:pt x="65" y="3"/>
                      </a:lnTo>
                      <a:lnTo>
                        <a:pt x="59" y="0"/>
                      </a:lnTo>
                      <a:lnTo>
                        <a:pt x="53" y="0"/>
                      </a:lnTo>
                      <a:lnTo>
                        <a:pt x="56" y="0"/>
                      </a:lnTo>
                      <a:lnTo>
                        <a:pt x="48" y="0"/>
                      </a:lnTo>
                      <a:lnTo>
                        <a:pt x="53" y="0"/>
                      </a:lnTo>
                      <a:lnTo>
                        <a:pt x="45" y="0"/>
                      </a:lnTo>
                      <a:lnTo>
                        <a:pt x="39" y="3"/>
                      </a:lnTo>
                      <a:lnTo>
                        <a:pt x="45" y="3"/>
                      </a:lnTo>
                      <a:lnTo>
                        <a:pt x="42" y="3"/>
                      </a:lnTo>
                      <a:lnTo>
                        <a:pt x="37" y="6"/>
                      </a:lnTo>
                      <a:lnTo>
                        <a:pt x="31" y="6"/>
                      </a:lnTo>
                      <a:lnTo>
                        <a:pt x="31" y="8"/>
                      </a:lnTo>
                      <a:lnTo>
                        <a:pt x="34" y="6"/>
                      </a:lnTo>
                      <a:lnTo>
                        <a:pt x="31" y="8"/>
                      </a:lnTo>
                      <a:lnTo>
                        <a:pt x="28" y="8"/>
                      </a:lnTo>
                      <a:lnTo>
                        <a:pt x="25" y="11"/>
                      </a:lnTo>
                      <a:lnTo>
                        <a:pt x="8" y="29"/>
                      </a:lnTo>
                      <a:lnTo>
                        <a:pt x="8" y="32"/>
                      </a:lnTo>
                      <a:lnTo>
                        <a:pt x="5" y="34"/>
                      </a:lnTo>
                      <a:lnTo>
                        <a:pt x="3" y="34"/>
                      </a:lnTo>
                      <a:lnTo>
                        <a:pt x="3" y="40"/>
                      </a:lnTo>
                      <a:lnTo>
                        <a:pt x="0" y="46"/>
                      </a:lnTo>
                      <a:lnTo>
                        <a:pt x="0" y="52"/>
                      </a:lnTo>
                      <a:lnTo>
                        <a:pt x="3" y="57"/>
                      </a:lnTo>
                      <a:lnTo>
                        <a:pt x="5" y="63"/>
                      </a:lnTo>
                      <a:lnTo>
                        <a:pt x="8" y="66"/>
                      </a:lnTo>
                      <a:lnTo>
                        <a:pt x="14" y="69"/>
                      </a:lnTo>
                      <a:lnTo>
                        <a:pt x="20" y="72"/>
                      </a:lnTo>
                      <a:lnTo>
                        <a:pt x="25" y="69"/>
                      </a:lnTo>
                      <a:lnTo>
                        <a:pt x="31" y="69"/>
                      </a:lnTo>
                      <a:lnTo>
                        <a:pt x="37" y="66"/>
                      </a:lnTo>
                      <a:lnTo>
                        <a:pt x="39" y="60"/>
                      </a:lnTo>
                      <a:lnTo>
                        <a:pt x="39" y="63"/>
                      </a:lnTo>
                      <a:lnTo>
                        <a:pt x="45" y="57"/>
                      </a:lnTo>
                      <a:lnTo>
                        <a:pt x="53" y="46"/>
                      </a:lnTo>
                      <a:lnTo>
                        <a:pt x="51" y="49"/>
                      </a:lnTo>
                      <a:lnTo>
                        <a:pt x="53" y="46"/>
                      </a:lnTo>
                      <a:lnTo>
                        <a:pt x="51" y="49"/>
                      </a:lnTo>
                      <a:lnTo>
                        <a:pt x="56" y="46"/>
                      </a:lnTo>
                      <a:lnTo>
                        <a:pt x="53" y="46"/>
                      </a:lnTo>
                      <a:lnTo>
                        <a:pt x="51" y="46"/>
                      </a:lnTo>
                      <a:lnTo>
                        <a:pt x="56" y="46"/>
                      </a:lnTo>
                      <a:lnTo>
                        <a:pt x="53" y="46"/>
                      </a:lnTo>
                      <a:lnTo>
                        <a:pt x="56" y="46"/>
                      </a:lnTo>
                      <a:lnTo>
                        <a:pt x="53" y="46"/>
                      </a:lnTo>
                      <a:lnTo>
                        <a:pt x="56" y="46"/>
                      </a:lnTo>
                      <a:lnTo>
                        <a:pt x="48" y="46"/>
                      </a:lnTo>
                      <a:lnTo>
                        <a:pt x="53" y="46"/>
                      </a:lnTo>
                      <a:lnTo>
                        <a:pt x="48" y="46"/>
                      </a:lnTo>
                      <a:lnTo>
                        <a:pt x="51" y="46"/>
                      </a:lnTo>
                      <a:lnTo>
                        <a:pt x="48" y="46"/>
                      </a:lnTo>
                      <a:lnTo>
                        <a:pt x="51" y="46"/>
                      </a:lnTo>
                      <a:lnTo>
                        <a:pt x="48" y="43"/>
                      </a:lnTo>
                      <a:lnTo>
                        <a:pt x="48" y="46"/>
                      </a:lnTo>
                      <a:lnTo>
                        <a:pt x="51" y="46"/>
                      </a:lnTo>
                      <a:lnTo>
                        <a:pt x="51" y="49"/>
                      </a:lnTo>
                      <a:lnTo>
                        <a:pt x="51" y="46"/>
                      </a:lnTo>
                      <a:lnTo>
                        <a:pt x="51" y="49"/>
                      </a:lnTo>
                      <a:lnTo>
                        <a:pt x="53" y="52"/>
                      </a:lnTo>
                      <a:lnTo>
                        <a:pt x="56" y="55"/>
                      </a:lnTo>
                      <a:lnTo>
                        <a:pt x="53" y="52"/>
                      </a:lnTo>
                      <a:lnTo>
                        <a:pt x="56" y="55"/>
                      </a:lnTo>
                      <a:lnTo>
                        <a:pt x="56" y="57"/>
                      </a:lnTo>
                      <a:lnTo>
                        <a:pt x="56" y="60"/>
                      </a:lnTo>
                      <a:lnTo>
                        <a:pt x="56" y="57"/>
                      </a:lnTo>
                      <a:lnTo>
                        <a:pt x="56" y="6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2" name="Freeform 58"/>
                <p:cNvSpPr>
                  <a:spLocks/>
                </p:cNvSpPr>
                <p:nvPr/>
              </p:nvSpPr>
              <p:spPr bwMode="auto">
                <a:xfrm>
                  <a:off x="1585" y="1505"/>
                  <a:ext cx="153" cy="46"/>
                </a:xfrm>
                <a:custGeom>
                  <a:avLst/>
                  <a:gdLst>
                    <a:gd name="T0" fmla="*/ 23 w 153"/>
                    <a:gd name="T1" fmla="*/ 0 h 46"/>
                    <a:gd name="T2" fmla="*/ 14 w 153"/>
                    <a:gd name="T3" fmla="*/ 0 h 46"/>
                    <a:gd name="T4" fmla="*/ 9 w 153"/>
                    <a:gd name="T5" fmla="*/ 3 h 46"/>
                    <a:gd name="T6" fmla="*/ 6 w 153"/>
                    <a:gd name="T7" fmla="*/ 5 h 46"/>
                    <a:gd name="T8" fmla="*/ 3 w 153"/>
                    <a:gd name="T9" fmla="*/ 11 h 46"/>
                    <a:gd name="T10" fmla="*/ 0 w 153"/>
                    <a:gd name="T11" fmla="*/ 17 h 46"/>
                    <a:gd name="T12" fmla="*/ 0 w 153"/>
                    <a:gd name="T13" fmla="*/ 28 h 46"/>
                    <a:gd name="T14" fmla="*/ 3 w 153"/>
                    <a:gd name="T15" fmla="*/ 34 h 46"/>
                    <a:gd name="T16" fmla="*/ 6 w 153"/>
                    <a:gd name="T17" fmla="*/ 37 h 46"/>
                    <a:gd name="T18" fmla="*/ 9 w 153"/>
                    <a:gd name="T19" fmla="*/ 43 h 46"/>
                    <a:gd name="T20" fmla="*/ 14 w 153"/>
                    <a:gd name="T21" fmla="*/ 43 h 46"/>
                    <a:gd name="T22" fmla="*/ 23 w 153"/>
                    <a:gd name="T23" fmla="*/ 46 h 46"/>
                    <a:gd name="T24" fmla="*/ 130 w 153"/>
                    <a:gd name="T25" fmla="*/ 46 h 46"/>
                    <a:gd name="T26" fmla="*/ 136 w 153"/>
                    <a:gd name="T27" fmla="*/ 43 h 46"/>
                    <a:gd name="T28" fmla="*/ 141 w 153"/>
                    <a:gd name="T29" fmla="*/ 43 h 46"/>
                    <a:gd name="T30" fmla="*/ 150 w 153"/>
                    <a:gd name="T31" fmla="*/ 34 h 46"/>
                    <a:gd name="T32" fmla="*/ 150 w 153"/>
                    <a:gd name="T33" fmla="*/ 28 h 46"/>
                    <a:gd name="T34" fmla="*/ 153 w 153"/>
                    <a:gd name="T35" fmla="*/ 23 h 46"/>
                    <a:gd name="T36" fmla="*/ 150 w 153"/>
                    <a:gd name="T37" fmla="*/ 17 h 46"/>
                    <a:gd name="T38" fmla="*/ 150 w 153"/>
                    <a:gd name="T39" fmla="*/ 11 h 46"/>
                    <a:gd name="T40" fmla="*/ 144 w 153"/>
                    <a:gd name="T41" fmla="*/ 5 h 46"/>
                    <a:gd name="T42" fmla="*/ 141 w 153"/>
                    <a:gd name="T43" fmla="*/ 3 h 46"/>
                    <a:gd name="T44" fmla="*/ 136 w 153"/>
                    <a:gd name="T45" fmla="*/ 0 h 46"/>
                    <a:gd name="T46" fmla="*/ 130 w 153"/>
                    <a:gd name="T47" fmla="*/ 0 h 46"/>
                    <a:gd name="T48" fmla="*/ 23 w 153"/>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46">
                      <a:moveTo>
                        <a:pt x="23" y="0"/>
                      </a:moveTo>
                      <a:lnTo>
                        <a:pt x="14" y="0"/>
                      </a:lnTo>
                      <a:lnTo>
                        <a:pt x="9" y="3"/>
                      </a:lnTo>
                      <a:lnTo>
                        <a:pt x="6" y="5"/>
                      </a:lnTo>
                      <a:lnTo>
                        <a:pt x="3" y="11"/>
                      </a:lnTo>
                      <a:lnTo>
                        <a:pt x="0" y="17"/>
                      </a:lnTo>
                      <a:lnTo>
                        <a:pt x="0" y="28"/>
                      </a:lnTo>
                      <a:lnTo>
                        <a:pt x="3" y="34"/>
                      </a:lnTo>
                      <a:lnTo>
                        <a:pt x="6" y="37"/>
                      </a:lnTo>
                      <a:lnTo>
                        <a:pt x="9" y="43"/>
                      </a:lnTo>
                      <a:lnTo>
                        <a:pt x="14" y="43"/>
                      </a:lnTo>
                      <a:lnTo>
                        <a:pt x="23" y="46"/>
                      </a:lnTo>
                      <a:lnTo>
                        <a:pt x="130" y="46"/>
                      </a:lnTo>
                      <a:lnTo>
                        <a:pt x="136" y="43"/>
                      </a:lnTo>
                      <a:lnTo>
                        <a:pt x="141" y="43"/>
                      </a:lnTo>
                      <a:lnTo>
                        <a:pt x="150" y="34"/>
                      </a:lnTo>
                      <a:lnTo>
                        <a:pt x="150" y="28"/>
                      </a:lnTo>
                      <a:lnTo>
                        <a:pt x="153" y="23"/>
                      </a:lnTo>
                      <a:lnTo>
                        <a:pt x="150" y="17"/>
                      </a:lnTo>
                      <a:lnTo>
                        <a:pt x="150" y="11"/>
                      </a:lnTo>
                      <a:lnTo>
                        <a:pt x="144" y="5"/>
                      </a:lnTo>
                      <a:lnTo>
                        <a:pt x="141" y="3"/>
                      </a:lnTo>
                      <a:lnTo>
                        <a:pt x="136" y="0"/>
                      </a:lnTo>
                      <a:lnTo>
                        <a:pt x="130" y="0"/>
                      </a:lnTo>
                      <a:lnTo>
                        <a:pt x="2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59"/>
                <p:cNvSpPr>
                  <a:spLocks/>
                </p:cNvSpPr>
                <p:nvPr/>
              </p:nvSpPr>
              <p:spPr bwMode="auto">
                <a:xfrm>
                  <a:off x="1577" y="1410"/>
                  <a:ext cx="254" cy="236"/>
                </a:xfrm>
                <a:custGeom>
                  <a:avLst/>
                  <a:gdLst>
                    <a:gd name="T0" fmla="*/ 0 w 254"/>
                    <a:gd name="T1" fmla="*/ 40 h 236"/>
                    <a:gd name="T2" fmla="*/ 194 w 254"/>
                    <a:gd name="T3" fmla="*/ 138 h 236"/>
                    <a:gd name="T4" fmla="*/ 194 w 254"/>
                    <a:gd name="T5" fmla="*/ 98 h 236"/>
                    <a:gd name="T6" fmla="*/ 0 w 254"/>
                    <a:gd name="T7" fmla="*/ 195 h 236"/>
                    <a:gd name="T8" fmla="*/ 19 w 254"/>
                    <a:gd name="T9" fmla="*/ 236 h 236"/>
                    <a:gd name="T10" fmla="*/ 254 w 254"/>
                    <a:gd name="T11" fmla="*/ 118 h 236"/>
                    <a:gd name="T12" fmla="*/ 19 w 254"/>
                    <a:gd name="T13" fmla="*/ 0 h 236"/>
                    <a:gd name="T14" fmla="*/ 0 w 254"/>
                    <a:gd name="T15" fmla="*/ 40 h 2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4" h="236">
                      <a:moveTo>
                        <a:pt x="0" y="40"/>
                      </a:moveTo>
                      <a:lnTo>
                        <a:pt x="194" y="138"/>
                      </a:lnTo>
                      <a:lnTo>
                        <a:pt x="194" y="98"/>
                      </a:lnTo>
                      <a:lnTo>
                        <a:pt x="0" y="195"/>
                      </a:lnTo>
                      <a:lnTo>
                        <a:pt x="19" y="236"/>
                      </a:lnTo>
                      <a:lnTo>
                        <a:pt x="254" y="118"/>
                      </a:lnTo>
                      <a:lnTo>
                        <a:pt x="19" y="0"/>
                      </a:lnTo>
                      <a:lnTo>
                        <a:pt x="0" y="4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4" name="Freeform 60"/>
                <p:cNvSpPr>
                  <a:spLocks/>
                </p:cNvSpPr>
                <p:nvPr/>
              </p:nvSpPr>
              <p:spPr bwMode="auto">
                <a:xfrm>
                  <a:off x="1452" y="1508"/>
                  <a:ext cx="99" cy="66"/>
                </a:xfrm>
                <a:custGeom>
                  <a:avLst/>
                  <a:gdLst>
                    <a:gd name="T0" fmla="*/ 40 w 99"/>
                    <a:gd name="T1" fmla="*/ 5 h 66"/>
                    <a:gd name="T2" fmla="*/ 29 w 99"/>
                    <a:gd name="T3" fmla="*/ 0 h 66"/>
                    <a:gd name="T4" fmla="*/ 12 w 99"/>
                    <a:gd name="T5" fmla="*/ 0 h 66"/>
                    <a:gd name="T6" fmla="*/ 3 w 99"/>
                    <a:gd name="T7" fmla="*/ 8 h 66"/>
                    <a:gd name="T8" fmla="*/ 0 w 99"/>
                    <a:gd name="T9" fmla="*/ 25 h 66"/>
                    <a:gd name="T10" fmla="*/ 3 w 99"/>
                    <a:gd name="T11" fmla="*/ 34 h 66"/>
                    <a:gd name="T12" fmla="*/ 3 w 99"/>
                    <a:gd name="T13" fmla="*/ 34 h 66"/>
                    <a:gd name="T14" fmla="*/ 9 w 99"/>
                    <a:gd name="T15" fmla="*/ 40 h 66"/>
                    <a:gd name="T16" fmla="*/ 9 w 99"/>
                    <a:gd name="T17" fmla="*/ 46 h 66"/>
                    <a:gd name="T18" fmla="*/ 20 w 99"/>
                    <a:gd name="T19" fmla="*/ 54 h 66"/>
                    <a:gd name="T20" fmla="*/ 23 w 99"/>
                    <a:gd name="T21" fmla="*/ 57 h 66"/>
                    <a:gd name="T22" fmla="*/ 29 w 99"/>
                    <a:gd name="T23" fmla="*/ 60 h 66"/>
                    <a:gd name="T24" fmla="*/ 37 w 99"/>
                    <a:gd name="T25" fmla="*/ 63 h 66"/>
                    <a:gd name="T26" fmla="*/ 40 w 99"/>
                    <a:gd name="T27" fmla="*/ 63 h 66"/>
                    <a:gd name="T28" fmla="*/ 48 w 99"/>
                    <a:gd name="T29" fmla="*/ 66 h 66"/>
                    <a:gd name="T30" fmla="*/ 57 w 99"/>
                    <a:gd name="T31" fmla="*/ 63 h 66"/>
                    <a:gd name="T32" fmla="*/ 54 w 99"/>
                    <a:gd name="T33" fmla="*/ 63 h 66"/>
                    <a:gd name="T34" fmla="*/ 63 w 99"/>
                    <a:gd name="T35" fmla="*/ 60 h 66"/>
                    <a:gd name="T36" fmla="*/ 71 w 99"/>
                    <a:gd name="T37" fmla="*/ 57 h 66"/>
                    <a:gd name="T38" fmla="*/ 74 w 99"/>
                    <a:gd name="T39" fmla="*/ 54 h 66"/>
                    <a:gd name="T40" fmla="*/ 85 w 99"/>
                    <a:gd name="T41" fmla="*/ 46 h 66"/>
                    <a:gd name="T42" fmla="*/ 91 w 99"/>
                    <a:gd name="T43" fmla="*/ 40 h 66"/>
                    <a:gd name="T44" fmla="*/ 94 w 99"/>
                    <a:gd name="T45" fmla="*/ 34 h 66"/>
                    <a:gd name="T46" fmla="*/ 96 w 99"/>
                    <a:gd name="T47" fmla="*/ 25 h 66"/>
                    <a:gd name="T48" fmla="*/ 96 w 99"/>
                    <a:gd name="T49" fmla="*/ 11 h 66"/>
                    <a:gd name="T50" fmla="*/ 91 w 99"/>
                    <a:gd name="T51" fmla="*/ 2 h 66"/>
                    <a:gd name="T52" fmla="*/ 79 w 99"/>
                    <a:gd name="T53" fmla="*/ 0 h 66"/>
                    <a:gd name="T54" fmla="*/ 68 w 99"/>
                    <a:gd name="T55" fmla="*/ 0 h 66"/>
                    <a:gd name="T56" fmla="*/ 60 w 99"/>
                    <a:gd name="T57" fmla="*/ 5 h 66"/>
                    <a:gd name="T58" fmla="*/ 60 w 99"/>
                    <a:gd name="T59" fmla="*/ 8 h 66"/>
                    <a:gd name="T60" fmla="*/ 51 w 99"/>
                    <a:gd name="T61" fmla="*/ 11 h 66"/>
                    <a:gd name="T62" fmla="*/ 54 w 99"/>
                    <a:gd name="T63" fmla="*/ 11 h 66"/>
                    <a:gd name="T64" fmla="*/ 51 w 99"/>
                    <a:gd name="T65" fmla="*/ 14 h 66"/>
                    <a:gd name="T66" fmla="*/ 51 w 99"/>
                    <a:gd name="T67" fmla="*/ 14 h 66"/>
                    <a:gd name="T68" fmla="*/ 48 w 99"/>
                    <a:gd name="T69" fmla="*/ 17 h 66"/>
                    <a:gd name="T70" fmla="*/ 46 w 99"/>
                    <a:gd name="T71" fmla="*/ 20 h 66"/>
                    <a:gd name="T72" fmla="*/ 46 w 99"/>
                    <a:gd name="T73" fmla="*/ 20 h 66"/>
                    <a:gd name="T74" fmla="*/ 43 w 99"/>
                    <a:gd name="T75" fmla="*/ 20 h 66"/>
                    <a:gd name="T76" fmla="*/ 43 w 99"/>
                    <a:gd name="T77" fmla="*/ 20 h 66"/>
                    <a:gd name="T78" fmla="*/ 48 w 99"/>
                    <a:gd name="T79" fmla="*/ 20 h 66"/>
                    <a:gd name="T80" fmla="*/ 46 w 99"/>
                    <a:gd name="T81" fmla="*/ 20 h 66"/>
                    <a:gd name="T82" fmla="*/ 46 w 99"/>
                    <a:gd name="T83" fmla="*/ 20 h 66"/>
                    <a:gd name="T84" fmla="*/ 48 w 99"/>
                    <a:gd name="T85" fmla="*/ 20 h 66"/>
                    <a:gd name="T86" fmla="*/ 46 w 99"/>
                    <a:gd name="T87" fmla="*/ 17 h 66"/>
                    <a:gd name="T88" fmla="*/ 46 w 99"/>
                    <a:gd name="T89" fmla="*/ 17 h 66"/>
                    <a:gd name="T90" fmla="*/ 43 w 99"/>
                    <a:gd name="T91" fmla="*/ 14 h 66"/>
                    <a:gd name="T92" fmla="*/ 43 w 99"/>
                    <a:gd name="T93" fmla="*/ 11 h 66"/>
                    <a:gd name="T94" fmla="*/ 43 w 99"/>
                    <a:gd name="T95" fmla="*/ 11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9" h="66">
                      <a:moveTo>
                        <a:pt x="43" y="11"/>
                      </a:moveTo>
                      <a:lnTo>
                        <a:pt x="40" y="5"/>
                      </a:lnTo>
                      <a:lnTo>
                        <a:pt x="34" y="2"/>
                      </a:lnTo>
                      <a:lnTo>
                        <a:pt x="29" y="0"/>
                      </a:lnTo>
                      <a:lnTo>
                        <a:pt x="17" y="0"/>
                      </a:lnTo>
                      <a:lnTo>
                        <a:pt x="12" y="0"/>
                      </a:lnTo>
                      <a:lnTo>
                        <a:pt x="9" y="2"/>
                      </a:lnTo>
                      <a:lnTo>
                        <a:pt x="3" y="8"/>
                      </a:lnTo>
                      <a:lnTo>
                        <a:pt x="0" y="14"/>
                      </a:lnTo>
                      <a:lnTo>
                        <a:pt x="0" y="25"/>
                      </a:lnTo>
                      <a:lnTo>
                        <a:pt x="0" y="31"/>
                      </a:lnTo>
                      <a:lnTo>
                        <a:pt x="3" y="34"/>
                      </a:lnTo>
                      <a:lnTo>
                        <a:pt x="3" y="31"/>
                      </a:lnTo>
                      <a:lnTo>
                        <a:pt x="3" y="34"/>
                      </a:lnTo>
                      <a:lnTo>
                        <a:pt x="3" y="37"/>
                      </a:lnTo>
                      <a:lnTo>
                        <a:pt x="9" y="40"/>
                      </a:lnTo>
                      <a:lnTo>
                        <a:pt x="9" y="46"/>
                      </a:lnTo>
                      <a:lnTo>
                        <a:pt x="20" y="54"/>
                      </a:lnTo>
                      <a:lnTo>
                        <a:pt x="20" y="57"/>
                      </a:lnTo>
                      <a:lnTo>
                        <a:pt x="23" y="57"/>
                      </a:lnTo>
                      <a:lnTo>
                        <a:pt x="29" y="60"/>
                      </a:lnTo>
                      <a:lnTo>
                        <a:pt x="31" y="60"/>
                      </a:lnTo>
                      <a:lnTo>
                        <a:pt x="37" y="63"/>
                      </a:lnTo>
                      <a:lnTo>
                        <a:pt x="43" y="63"/>
                      </a:lnTo>
                      <a:lnTo>
                        <a:pt x="40" y="63"/>
                      </a:lnTo>
                      <a:lnTo>
                        <a:pt x="46" y="63"/>
                      </a:lnTo>
                      <a:lnTo>
                        <a:pt x="48" y="66"/>
                      </a:lnTo>
                      <a:lnTo>
                        <a:pt x="51" y="63"/>
                      </a:lnTo>
                      <a:lnTo>
                        <a:pt x="57" y="63"/>
                      </a:lnTo>
                      <a:lnTo>
                        <a:pt x="54" y="63"/>
                      </a:lnTo>
                      <a:lnTo>
                        <a:pt x="57" y="63"/>
                      </a:lnTo>
                      <a:lnTo>
                        <a:pt x="63" y="60"/>
                      </a:lnTo>
                      <a:lnTo>
                        <a:pt x="65" y="60"/>
                      </a:lnTo>
                      <a:lnTo>
                        <a:pt x="71" y="57"/>
                      </a:lnTo>
                      <a:lnTo>
                        <a:pt x="74" y="54"/>
                      </a:lnTo>
                      <a:lnTo>
                        <a:pt x="85" y="46"/>
                      </a:lnTo>
                      <a:lnTo>
                        <a:pt x="91" y="40"/>
                      </a:lnTo>
                      <a:lnTo>
                        <a:pt x="91" y="37"/>
                      </a:lnTo>
                      <a:lnTo>
                        <a:pt x="94" y="34"/>
                      </a:lnTo>
                      <a:lnTo>
                        <a:pt x="96" y="31"/>
                      </a:lnTo>
                      <a:lnTo>
                        <a:pt x="96" y="25"/>
                      </a:lnTo>
                      <a:lnTo>
                        <a:pt x="99" y="20"/>
                      </a:lnTo>
                      <a:lnTo>
                        <a:pt x="96" y="11"/>
                      </a:lnTo>
                      <a:lnTo>
                        <a:pt x="94" y="8"/>
                      </a:lnTo>
                      <a:lnTo>
                        <a:pt x="91" y="2"/>
                      </a:lnTo>
                      <a:lnTo>
                        <a:pt x="85" y="0"/>
                      </a:lnTo>
                      <a:lnTo>
                        <a:pt x="79" y="0"/>
                      </a:lnTo>
                      <a:lnTo>
                        <a:pt x="74" y="0"/>
                      </a:lnTo>
                      <a:lnTo>
                        <a:pt x="68" y="0"/>
                      </a:lnTo>
                      <a:lnTo>
                        <a:pt x="63" y="2"/>
                      </a:lnTo>
                      <a:lnTo>
                        <a:pt x="60" y="5"/>
                      </a:lnTo>
                      <a:lnTo>
                        <a:pt x="60" y="8"/>
                      </a:lnTo>
                      <a:lnTo>
                        <a:pt x="57" y="8"/>
                      </a:lnTo>
                      <a:lnTo>
                        <a:pt x="51" y="11"/>
                      </a:lnTo>
                      <a:lnTo>
                        <a:pt x="54" y="11"/>
                      </a:lnTo>
                      <a:lnTo>
                        <a:pt x="51" y="14"/>
                      </a:lnTo>
                      <a:lnTo>
                        <a:pt x="48" y="17"/>
                      </a:lnTo>
                      <a:lnTo>
                        <a:pt x="51" y="14"/>
                      </a:lnTo>
                      <a:lnTo>
                        <a:pt x="48" y="20"/>
                      </a:lnTo>
                      <a:lnTo>
                        <a:pt x="48" y="17"/>
                      </a:lnTo>
                      <a:lnTo>
                        <a:pt x="48" y="20"/>
                      </a:lnTo>
                      <a:lnTo>
                        <a:pt x="46" y="20"/>
                      </a:lnTo>
                      <a:lnTo>
                        <a:pt x="43" y="20"/>
                      </a:lnTo>
                      <a:lnTo>
                        <a:pt x="37" y="20"/>
                      </a:lnTo>
                      <a:lnTo>
                        <a:pt x="43" y="20"/>
                      </a:lnTo>
                      <a:lnTo>
                        <a:pt x="54" y="20"/>
                      </a:lnTo>
                      <a:lnTo>
                        <a:pt x="48" y="20"/>
                      </a:lnTo>
                      <a:lnTo>
                        <a:pt x="46" y="20"/>
                      </a:lnTo>
                      <a:lnTo>
                        <a:pt x="48" y="20"/>
                      </a:lnTo>
                      <a:lnTo>
                        <a:pt x="46" y="20"/>
                      </a:lnTo>
                      <a:lnTo>
                        <a:pt x="48" y="20"/>
                      </a:lnTo>
                      <a:lnTo>
                        <a:pt x="46" y="20"/>
                      </a:lnTo>
                      <a:lnTo>
                        <a:pt x="46" y="17"/>
                      </a:lnTo>
                      <a:lnTo>
                        <a:pt x="46" y="20"/>
                      </a:lnTo>
                      <a:lnTo>
                        <a:pt x="46" y="17"/>
                      </a:lnTo>
                      <a:lnTo>
                        <a:pt x="46" y="14"/>
                      </a:lnTo>
                      <a:lnTo>
                        <a:pt x="43" y="14"/>
                      </a:lnTo>
                      <a:lnTo>
                        <a:pt x="43" y="11"/>
                      </a:lnTo>
                      <a:lnTo>
                        <a:pt x="40" y="8"/>
                      </a:lnTo>
                      <a:lnTo>
                        <a:pt x="43" y="11"/>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Freeform 61"/>
                <p:cNvSpPr>
                  <a:spLocks/>
                </p:cNvSpPr>
                <p:nvPr/>
              </p:nvSpPr>
              <p:spPr bwMode="auto">
                <a:xfrm>
                  <a:off x="1506" y="1482"/>
                  <a:ext cx="119" cy="72"/>
                </a:xfrm>
                <a:custGeom>
                  <a:avLst/>
                  <a:gdLst>
                    <a:gd name="T0" fmla="*/ 105 w 119"/>
                    <a:gd name="T1" fmla="*/ 66 h 72"/>
                    <a:gd name="T2" fmla="*/ 116 w 119"/>
                    <a:gd name="T3" fmla="*/ 57 h 72"/>
                    <a:gd name="T4" fmla="*/ 119 w 119"/>
                    <a:gd name="T5" fmla="*/ 46 h 72"/>
                    <a:gd name="T6" fmla="*/ 116 w 119"/>
                    <a:gd name="T7" fmla="*/ 34 h 72"/>
                    <a:gd name="T8" fmla="*/ 107 w 119"/>
                    <a:gd name="T9" fmla="*/ 26 h 72"/>
                    <a:gd name="T10" fmla="*/ 96 w 119"/>
                    <a:gd name="T11" fmla="*/ 23 h 72"/>
                    <a:gd name="T12" fmla="*/ 88 w 119"/>
                    <a:gd name="T13" fmla="*/ 20 h 72"/>
                    <a:gd name="T14" fmla="*/ 85 w 119"/>
                    <a:gd name="T15" fmla="*/ 20 h 72"/>
                    <a:gd name="T16" fmla="*/ 82 w 119"/>
                    <a:gd name="T17" fmla="*/ 17 h 72"/>
                    <a:gd name="T18" fmla="*/ 79 w 119"/>
                    <a:gd name="T19" fmla="*/ 14 h 72"/>
                    <a:gd name="T20" fmla="*/ 76 w 119"/>
                    <a:gd name="T21" fmla="*/ 11 h 72"/>
                    <a:gd name="T22" fmla="*/ 71 w 119"/>
                    <a:gd name="T23" fmla="*/ 8 h 72"/>
                    <a:gd name="T24" fmla="*/ 57 w 119"/>
                    <a:gd name="T25" fmla="*/ 0 h 72"/>
                    <a:gd name="T26" fmla="*/ 59 w 119"/>
                    <a:gd name="T27" fmla="*/ 2 h 72"/>
                    <a:gd name="T28" fmla="*/ 37 w 119"/>
                    <a:gd name="T29" fmla="*/ 0 h 72"/>
                    <a:gd name="T30" fmla="*/ 31 w 119"/>
                    <a:gd name="T31" fmla="*/ 2 h 72"/>
                    <a:gd name="T32" fmla="*/ 14 w 119"/>
                    <a:gd name="T33" fmla="*/ 17 h 72"/>
                    <a:gd name="T34" fmla="*/ 11 w 119"/>
                    <a:gd name="T35" fmla="*/ 23 h 72"/>
                    <a:gd name="T36" fmla="*/ 6 w 119"/>
                    <a:gd name="T37" fmla="*/ 31 h 72"/>
                    <a:gd name="T38" fmla="*/ 0 w 119"/>
                    <a:gd name="T39" fmla="*/ 40 h 72"/>
                    <a:gd name="T40" fmla="*/ 0 w 119"/>
                    <a:gd name="T41" fmla="*/ 57 h 72"/>
                    <a:gd name="T42" fmla="*/ 11 w 119"/>
                    <a:gd name="T43" fmla="*/ 66 h 72"/>
                    <a:gd name="T44" fmla="*/ 20 w 119"/>
                    <a:gd name="T45" fmla="*/ 72 h 72"/>
                    <a:gd name="T46" fmla="*/ 34 w 119"/>
                    <a:gd name="T47" fmla="*/ 66 h 72"/>
                    <a:gd name="T48" fmla="*/ 40 w 119"/>
                    <a:gd name="T49" fmla="*/ 57 h 72"/>
                    <a:gd name="T50" fmla="*/ 48 w 119"/>
                    <a:gd name="T51" fmla="*/ 49 h 72"/>
                    <a:gd name="T52" fmla="*/ 51 w 119"/>
                    <a:gd name="T53" fmla="*/ 46 h 72"/>
                    <a:gd name="T54" fmla="*/ 54 w 119"/>
                    <a:gd name="T55" fmla="*/ 43 h 72"/>
                    <a:gd name="T56" fmla="*/ 54 w 119"/>
                    <a:gd name="T57" fmla="*/ 46 h 72"/>
                    <a:gd name="T58" fmla="*/ 54 w 119"/>
                    <a:gd name="T59" fmla="*/ 46 h 72"/>
                    <a:gd name="T60" fmla="*/ 48 w 119"/>
                    <a:gd name="T61" fmla="*/ 46 h 72"/>
                    <a:gd name="T62" fmla="*/ 45 w 119"/>
                    <a:gd name="T63" fmla="*/ 46 h 72"/>
                    <a:gd name="T64" fmla="*/ 45 w 119"/>
                    <a:gd name="T65" fmla="*/ 46 h 72"/>
                    <a:gd name="T66" fmla="*/ 42 w 119"/>
                    <a:gd name="T67" fmla="*/ 43 h 72"/>
                    <a:gd name="T68" fmla="*/ 42 w 119"/>
                    <a:gd name="T69" fmla="*/ 46 h 72"/>
                    <a:gd name="T70" fmla="*/ 45 w 119"/>
                    <a:gd name="T71" fmla="*/ 46 h 72"/>
                    <a:gd name="T72" fmla="*/ 51 w 119"/>
                    <a:gd name="T73" fmla="*/ 51 h 72"/>
                    <a:gd name="T74" fmla="*/ 54 w 119"/>
                    <a:gd name="T75" fmla="*/ 54 h 72"/>
                    <a:gd name="T76" fmla="*/ 57 w 119"/>
                    <a:gd name="T77" fmla="*/ 57 h 72"/>
                    <a:gd name="T78" fmla="*/ 73 w 119"/>
                    <a:gd name="T79" fmla="*/ 63 h 72"/>
                    <a:gd name="T80" fmla="*/ 79 w 119"/>
                    <a:gd name="T81" fmla="*/ 66 h 72"/>
                    <a:gd name="T82" fmla="*/ 90 w 119"/>
                    <a:gd name="T83" fmla="*/ 66 h 72"/>
                    <a:gd name="T84" fmla="*/ 96 w 119"/>
                    <a:gd name="T85" fmla="*/ 69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9" h="72">
                      <a:moveTo>
                        <a:pt x="96" y="69"/>
                      </a:moveTo>
                      <a:lnTo>
                        <a:pt x="105" y="66"/>
                      </a:lnTo>
                      <a:lnTo>
                        <a:pt x="107" y="66"/>
                      </a:lnTo>
                      <a:lnTo>
                        <a:pt x="116" y="57"/>
                      </a:lnTo>
                      <a:lnTo>
                        <a:pt x="119" y="51"/>
                      </a:lnTo>
                      <a:lnTo>
                        <a:pt x="119" y="46"/>
                      </a:lnTo>
                      <a:lnTo>
                        <a:pt x="119" y="40"/>
                      </a:lnTo>
                      <a:lnTo>
                        <a:pt x="116" y="34"/>
                      </a:lnTo>
                      <a:lnTo>
                        <a:pt x="113" y="28"/>
                      </a:lnTo>
                      <a:lnTo>
                        <a:pt x="107" y="26"/>
                      </a:lnTo>
                      <a:lnTo>
                        <a:pt x="105" y="23"/>
                      </a:lnTo>
                      <a:lnTo>
                        <a:pt x="96" y="23"/>
                      </a:lnTo>
                      <a:lnTo>
                        <a:pt x="93" y="20"/>
                      </a:lnTo>
                      <a:lnTo>
                        <a:pt x="88" y="20"/>
                      </a:lnTo>
                      <a:lnTo>
                        <a:pt x="85" y="20"/>
                      </a:lnTo>
                      <a:lnTo>
                        <a:pt x="82" y="17"/>
                      </a:lnTo>
                      <a:lnTo>
                        <a:pt x="79" y="17"/>
                      </a:lnTo>
                      <a:lnTo>
                        <a:pt x="79" y="14"/>
                      </a:lnTo>
                      <a:lnTo>
                        <a:pt x="79" y="17"/>
                      </a:lnTo>
                      <a:lnTo>
                        <a:pt x="76" y="11"/>
                      </a:lnTo>
                      <a:lnTo>
                        <a:pt x="71" y="8"/>
                      </a:lnTo>
                      <a:lnTo>
                        <a:pt x="62" y="2"/>
                      </a:lnTo>
                      <a:lnTo>
                        <a:pt x="57" y="0"/>
                      </a:lnTo>
                      <a:lnTo>
                        <a:pt x="54" y="0"/>
                      </a:lnTo>
                      <a:lnTo>
                        <a:pt x="59" y="2"/>
                      </a:lnTo>
                      <a:lnTo>
                        <a:pt x="57" y="0"/>
                      </a:lnTo>
                      <a:lnTo>
                        <a:pt x="37" y="0"/>
                      </a:lnTo>
                      <a:lnTo>
                        <a:pt x="28" y="5"/>
                      </a:lnTo>
                      <a:lnTo>
                        <a:pt x="31" y="2"/>
                      </a:lnTo>
                      <a:lnTo>
                        <a:pt x="25" y="5"/>
                      </a:lnTo>
                      <a:lnTo>
                        <a:pt x="14" y="17"/>
                      </a:lnTo>
                      <a:lnTo>
                        <a:pt x="11" y="20"/>
                      </a:lnTo>
                      <a:lnTo>
                        <a:pt x="11" y="23"/>
                      </a:lnTo>
                      <a:lnTo>
                        <a:pt x="6" y="28"/>
                      </a:lnTo>
                      <a:lnTo>
                        <a:pt x="6" y="31"/>
                      </a:lnTo>
                      <a:lnTo>
                        <a:pt x="3" y="34"/>
                      </a:lnTo>
                      <a:lnTo>
                        <a:pt x="0" y="40"/>
                      </a:lnTo>
                      <a:lnTo>
                        <a:pt x="0" y="51"/>
                      </a:lnTo>
                      <a:lnTo>
                        <a:pt x="0" y="57"/>
                      </a:lnTo>
                      <a:lnTo>
                        <a:pt x="6" y="63"/>
                      </a:lnTo>
                      <a:lnTo>
                        <a:pt x="11" y="66"/>
                      </a:lnTo>
                      <a:lnTo>
                        <a:pt x="14" y="69"/>
                      </a:lnTo>
                      <a:lnTo>
                        <a:pt x="20" y="72"/>
                      </a:lnTo>
                      <a:lnTo>
                        <a:pt x="25" y="69"/>
                      </a:lnTo>
                      <a:lnTo>
                        <a:pt x="34" y="66"/>
                      </a:lnTo>
                      <a:lnTo>
                        <a:pt x="37" y="63"/>
                      </a:lnTo>
                      <a:lnTo>
                        <a:pt x="40" y="57"/>
                      </a:lnTo>
                      <a:lnTo>
                        <a:pt x="42" y="54"/>
                      </a:lnTo>
                      <a:lnTo>
                        <a:pt x="48" y="49"/>
                      </a:lnTo>
                      <a:lnTo>
                        <a:pt x="48" y="46"/>
                      </a:lnTo>
                      <a:lnTo>
                        <a:pt x="51" y="46"/>
                      </a:lnTo>
                      <a:lnTo>
                        <a:pt x="48" y="46"/>
                      </a:lnTo>
                      <a:lnTo>
                        <a:pt x="54" y="43"/>
                      </a:lnTo>
                      <a:lnTo>
                        <a:pt x="51" y="46"/>
                      </a:lnTo>
                      <a:lnTo>
                        <a:pt x="54" y="46"/>
                      </a:lnTo>
                      <a:lnTo>
                        <a:pt x="48" y="46"/>
                      </a:lnTo>
                      <a:lnTo>
                        <a:pt x="54" y="46"/>
                      </a:lnTo>
                      <a:lnTo>
                        <a:pt x="54" y="43"/>
                      </a:lnTo>
                      <a:lnTo>
                        <a:pt x="48" y="46"/>
                      </a:lnTo>
                      <a:lnTo>
                        <a:pt x="51" y="46"/>
                      </a:lnTo>
                      <a:lnTo>
                        <a:pt x="45" y="46"/>
                      </a:lnTo>
                      <a:lnTo>
                        <a:pt x="40" y="43"/>
                      </a:lnTo>
                      <a:lnTo>
                        <a:pt x="45" y="46"/>
                      </a:lnTo>
                      <a:lnTo>
                        <a:pt x="42" y="46"/>
                      </a:lnTo>
                      <a:lnTo>
                        <a:pt x="42" y="43"/>
                      </a:lnTo>
                      <a:lnTo>
                        <a:pt x="42" y="46"/>
                      </a:lnTo>
                      <a:lnTo>
                        <a:pt x="45" y="46"/>
                      </a:lnTo>
                      <a:lnTo>
                        <a:pt x="48" y="49"/>
                      </a:lnTo>
                      <a:lnTo>
                        <a:pt x="51" y="51"/>
                      </a:lnTo>
                      <a:lnTo>
                        <a:pt x="54" y="54"/>
                      </a:lnTo>
                      <a:lnTo>
                        <a:pt x="57" y="57"/>
                      </a:lnTo>
                      <a:lnTo>
                        <a:pt x="68" y="63"/>
                      </a:lnTo>
                      <a:lnTo>
                        <a:pt x="73" y="63"/>
                      </a:lnTo>
                      <a:lnTo>
                        <a:pt x="76" y="66"/>
                      </a:lnTo>
                      <a:lnTo>
                        <a:pt x="79" y="66"/>
                      </a:lnTo>
                      <a:lnTo>
                        <a:pt x="88" y="66"/>
                      </a:lnTo>
                      <a:lnTo>
                        <a:pt x="90" y="66"/>
                      </a:lnTo>
                      <a:lnTo>
                        <a:pt x="93" y="69"/>
                      </a:lnTo>
                      <a:lnTo>
                        <a:pt x="96" y="69"/>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Rectangle 62"/>
                <p:cNvSpPr>
                  <a:spLocks noChangeArrowheads="1"/>
                </p:cNvSpPr>
                <p:nvPr/>
              </p:nvSpPr>
              <p:spPr bwMode="auto">
                <a:xfrm>
                  <a:off x="1249" y="1582"/>
                  <a:ext cx="39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07" name="Rectangle 63"/>
                <p:cNvSpPr>
                  <a:spLocks noChangeArrowheads="1"/>
                </p:cNvSpPr>
                <p:nvPr/>
              </p:nvSpPr>
              <p:spPr bwMode="auto">
                <a:xfrm>
                  <a:off x="1249" y="1585"/>
                  <a:ext cx="3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800000"/>
                      </a:solidFill>
                      <a:latin typeface="Times New Roman" charset="0"/>
                    </a:rPr>
                    <a:t>Energy</a:t>
                  </a:r>
                  <a:endParaRPr lang="en-US" sz="2400">
                    <a:latin typeface="Times New Roman" charset="0"/>
                  </a:endParaRPr>
                </a:p>
              </p:txBody>
            </p:sp>
            <p:sp>
              <p:nvSpPr>
                <p:cNvPr id="23608" name="Rectangle 64"/>
                <p:cNvSpPr>
                  <a:spLocks noChangeArrowheads="1"/>
                </p:cNvSpPr>
                <p:nvPr/>
              </p:nvSpPr>
              <p:spPr bwMode="auto">
                <a:xfrm>
                  <a:off x="1249" y="1712"/>
                  <a:ext cx="46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09" name="Rectangle 65"/>
                <p:cNvSpPr>
                  <a:spLocks noChangeArrowheads="1"/>
                </p:cNvSpPr>
                <p:nvPr/>
              </p:nvSpPr>
              <p:spPr bwMode="auto">
                <a:xfrm>
                  <a:off x="1249" y="1715"/>
                  <a:ext cx="4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800000"/>
                      </a:solidFill>
                      <a:latin typeface="Times New Roman" charset="0"/>
                    </a:rPr>
                    <a:t>Transfer</a:t>
                  </a:r>
                  <a:endParaRPr lang="en-US" sz="2400">
                    <a:latin typeface="Times New Roman" charset="0"/>
                  </a:endParaRPr>
                </a:p>
              </p:txBody>
            </p:sp>
            <p:sp>
              <p:nvSpPr>
                <p:cNvPr id="23610" name="Freeform 66"/>
                <p:cNvSpPr>
                  <a:spLocks/>
                </p:cNvSpPr>
                <p:nvPr/>
              </p:nvSpPr>
              <p:spPr bwMode="auto">
                <a:xfrm>
                  <a:off x="594" y="1559"/>
                  <a:ext cx="79" cy="87"/>
                </a:xfrm>
                <a:custGeom>
                  <a:avLst/>
                  <a:gdLst>
                    <a:gd name="T0" fmla="*/ 40 w 79"/>
                    <a:gd name="T1" fmla="*/ 61 h 87"/>
                    <a:gd name="T2" fmla="*/ 51 w 79"/>
                    <a:gd name="T3" fmla="*/ 70 h 87"/>
                    <a:gd name="T4" fmla="*/ 62 w 79"/>
                    <a:gd name="T5" fmla="*/ 67 h 87"/>
                    <a:gd name="T6" fmla="*/ 74 w 79"/>
                    <a:gd name="T7" fmla="*/ 58 h 87"/>
                    <a:gd name="T8" fmla="*/ 79 w 79"/>
                    <a:gd name="T9" fmla="*/ 49 h 87"/>
                    <a:gd name="T10" fmla="*/ 77 w 79"/>
                    <a:gd name="T11" fmla="*/ 35 h 87"/>
                    <a:gd name="T12" fmla="*/ 74 w 79"/>
                    <a:gd name="T13" fmla="*/ 29 h 87"/>
                    <a:gd name="T14" fmla="*/ 65 w 79"/>
                    <a:gd name="T15" fmla="*/ 23 h 87"/>
                    <a:gd name="T16" fmla="*/ 60 w 79"/>
                    <a:gd name="T17" fmla="*/ 12 h 87"/>
                    <a:gd name="T18" fmla="*/ 54 w 79"/>
                    <a:gd name="T19" fmla="*/ 9 h 87"/>
                    <a:gd name="T20" fmla="*/ 48 w 79"/>
                    <a:gd name="T21" fmla="*/ 3 h 87"/>
                    <a:gd name="T22" fmla="*/ 37 w 79"/>
                    <a:gd name="T23" fmla="*/ 0 h 87"/>
                    <a:gd name="T24" fmla="*/ 37 w 79"/>
                    <a:gd name="T25" fmla="*/ 0 h 87"/>
                    <a:gd name="T26" fmla="*/ 12 w 79"/>
                    <a:gd name="T27" fmla="*/ 6 h 87"/>
                    <a:gd name="T28" fmla="*/ 12 w 79"/>
                    <a:gd name="T29" fmla="*/ 6 h 87"/>
                    <a:gd name="T30" fmla="*/ 26 w 79"/>
                    <a:gd name="T31" fmla="*/ 0 h 87"/>
                    <a:gd name="T32" fmla="*/ 3 w 79"/>
                    <a:gd name="T33" fmla="*/ 21 h 87"/>
                    <a:gd name="T34" fmla="*/ 0 w 79"/>
                    <a:gd name="T35" fmla="*/ 23 h 87"/>
                    <a:gd name="T36" fmla="*/ 3 w 79"/>
                    <a:gd name="T37" fmla="*/ 58 h 87"/>
                    <a:gd name="T38" fmla="*/ 3 w 79"/>
                    <a:gd name="T39" fmla="*/ 67 h 87"/>
                    <a:gd name="T40" fmla="*/ 3 w 79"/>
                    <a:gd name="T41" fmla="*/ 67 h 87"/>
                    <a:gd name="T42" fmla="*/ 9 w 79"/>
                    <a:gd name="T43" fmla="*/ 78 h 87"/>
                    <a:gd name="T44" fmla="*/ 17 w 79"/>
                    <a:gd name="T45" fmla="*/ 84 h 87"/>
                    <a:gd name="T46" fmla="*/ 29 w 79"/>
                    <a:gd name="T47" fmla="*/ 87 h 87"/>
                    <a:gd name="T48" fmla="*/ 40 w 79"/>
                    <a:gd name="T49" fmla="*/ 81 h 87"/>
                    <a:gd name="T50" fmla="*/ 48 w 79"/>
                    <a:gd name="T51" fmla="*/ 72 h 87"/>
                    <a:gd name="T52" fmla="*/ 48 w 79"/>
                    <a:gd name="T53" fmla="*/ 61 h 87"/>
                    <a:gd name="T54" fmla="*/ 48 w 79"/>
                    <a:gd name="T55" fmla="*/ 49 h 87"/>
                    <a:gd name="T56" fmla="*/ 46 w 79"/>
                    <a:gd name="T57" fmla="*/ 32 h 87"/>
                    <a:gd name="T58" fmla="*/ 46 w 79"/>
                    <a:gd name="T59" fmla="*/ 32 h 87"/>
                    <a:gd name="T60" fmla="*/ 37 w 79"/>
                    <a:gd name="T61" fmla="*/ 44 h 87"/>
                    <a:gd name="T62" fmla="*/ 31 w 79"/>
                    <a:gd name="T63" fmla="*/ 46 h 87"/>
                    <a:gd name="T64" fmla="*/ 37 w 79"/>
                    <a:gd name="T65" fmla="*/ 44 h 87"/>
                    <a:gd name="T66" fmla="*/ 46 w 79"/>
                    <a:gd name="T67" fmla="*/ 35 h 87"/>
                    <a:gd name="T68" fmla="*/ 31 w 79"/>
                    <a:gd name="T69" fmla="*/ 46 h 87"/>
                    <a:gd name="T70" fmla="*/ 29 w 79"/>
                    <a:gd name="T71" fmla="*/ 46 h 87"/>
                    <a:gd name="T72" fmla="*/ 29 w 79"/>
                    <a:gd name="T73" fmla="*/ 46 h 87"/>
                    <a:gd name="T74" fmla="*/ 23 w 79"/>
                    <a:gd name="T75" fmla="*/ 44 h 87"/>
                    <a:gd name="T76" fmla="*/ 29 w 79"/>
                    <a:gd name="T77" fmla="*/ 49 h 87"/>
                    <a:gd name="T78" fmla="*/ 34 w 79"/>
                    <a:gd name="T79" fmla="*/ 52 h 87"/>
                    <a:gd name="T80" fmla="*/ 37 w 79"/>
                    <a:gd name="T81" fmla="*/ 61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9" h="87">
                      <a:moveTo>
                        <a:pt x="37" y="58"/>
                      </a:moveTo>
                      <a:lnTo>
                        <a:pt x="40" y="61"/>
                      </a:lnTo>
                      <a:lnTo>
                        <a:pt x="48" y="67"/>
                      </a:lnTo>
                      <a:lnTo>
                        <a:pt x="51" y="70"/>
                      </a:lnTo>
                      <a:lnTo>
                        <a:pt x="57" y="70"/>
                      </a:lnTo>
                      <a:lnTo>
                        <a:pt x="62" y="67"/>
                      </a:lnTo>
                      <a:lnTo>
                        <a:pt x="68" y="64"/>
                      </a:lnTo>
                      <a:lnTo>
                        <a:pt x="74" y="58"/>
                      </a:lnTo>
                      <a:lnTo>
                        <a:pt x="77" y="55"/>
                      </a:lnTo>
                      <a:lnTo>
                        <a:pt x="79" y="49"/>
                      </a:lnTo>
                      <a:lnTo>
                        <a:pt x="79" y="41"/>
                      </a:lnTo>
                      <a:lnTo>
                        <a:pt x="77" y="35"/>
                      </a:lnTo>
                      <a:lnTo>
                        <a:pt x="74" y="32"/>
                      </a:lnTo>
                      <a:lnTo>
                        <a:pt x="74" y="29"/>
                      </a:lnTo>
                      <a:lnTo>
                        <a:pt x="68" y="23"/>
                      </a:lnTo>
                      <a:lnTo>
                        <a:pt x="65" y="23"/>
                      </a:lnTo>
                      <a:lnTo>
                        <a:pt x="62" y="18"/>
                      </a:lnTo>
                      <a:lnTo>
                        <a:pt x="60" y="12"/>
                      </a:lnTo>
                      <a:lnTo>
                        <a:pt x="57" y="9"/>
                      </a:lnTo>
                      <a:lnTo>
                        <a:pt x="54" y="9"/>
                      </a:lnTo>
                      <a:lnTo>
                        <a:pt x="48" y="6"/>
                      </a:lnTo>
                      <a:lnTo>
                        <a:pt x="48" y="3"/>
                      </a:lnTo>
                      <a:lnTo>
                        <a:pt x="46" y="3"/>
                      </a:lnTo>
                      <a:lnTo>
                        <a:pt x="37" y="0"/>
                      </a:lnTo>
                      <a:lnTo>
                        <a:pt x="40" y="0"/>
                      </a:lnTo>
                      <a:lnTo>
                        <a:pt x="37" y="0"/>
                      </a:lnTo>
                      <a:lnTo>
                        <a:pt x="26" y="0"/>
                      </a:lnTo>
                      <a:lnTo>
                        <a:pt x="12" y="6"/>
                      </a:lnTo>
                      <a:lnTo>
                        <a:pt x="9" y="9"/>
                      </a:lnTo>
                      <a:lnTo>
                        <a:pt x="12" y="6"/>
                      </a:lnTo>
                      <a:lnTo>
                        <a:pt x="20" y="0"/>
                      </a:lnTo>
                      <a:lnTo>
                        <a:pt x="26" y="0"/>
                      </a:lnTo>
                      <a:lnTo>
                        <a:pt x="14" y="3"/>
                      </a:lnTo>
                      <a:lnTo>
                        <a:pt x="3" y="21"/>
                      </a:lnTo>
                      <a:lnTo>
                        <a:pt x="3" y="23"/>
                      </a:lnTo>
                      <a:lnTo>
                        <a:pt x="0" y="23"/>
                      </a:lnTo>
                      <a:lnTo>
                        <a:pt x="0" y="55"/>
                      </a:lnTo>
                      <a:lnTo>
                        <a:pt x="3" y="58"/>
                      </a:lnTo>
                      <a:lnTo>
                        <a:pt x="3" y="61"/>
                      </a:lnTo>
                      <a:lnTo>
                        <a:pt x="3" y="67"/>
                      </a:lnTo>
                      <a:lnTo>
                        <a:pt x="3" y="70"/>
                      </a:lnTo>
                      <a:lnTo>
                        <a:pt x="3" y="67"/>
                      </a:lnTo>
                      <a:lnTo>
                        <a:pt x="6" y="72"/>
                      </a:lnTo>
                      <a:lnTo>
                        <a:pt x="9" y="78"/>
                      </a:lnTo>
                      <a:lnTo>
                        <a:pt x="12" y="81"/>
                      </a:lnTo>
                      <a:lnTo>
                        <a:pt x="17" y="84"/>
                      </a:lnTo>
                      <a:lnTo>
                        <a:pt x="23" y="87"/>
                      </a:lnTo>
                      <a:lnTo>
                        <a:pt x="29" y="87"/>
                      </a:lnTo>
                      <a:lnTo>
                        <a:pt x="34" y="84"/>
                      </a:lnTo>
                      <a:lnTo>
                        <a:pt x="40" y="81"/>
                      </a:lnTo>
                      <a:lnTo>
                        <a:pt x="43" y="78"/>
                      </a:lnTo>
                      <a:lnTo>
                        <a:pt x="48" y="72"/>
                      </a:lnTo>
                      <a:lnTo>
                        <a:pt x="48" y="67"/>
                      </a:lnTo>
                      <a:lnTo>
                        <a:pt x="48" y="61"/>
                      </a:lnTo>
                      <a:lnTo>
                        <a:pt x="48" y="58"/>
                      </a:lnTo>
                      <a:lnTo>
                        <a:pt x="48" y="49"/>
                      </a:lnTo>
                      <a:lnTo>
                        <a:pt x="46" y="46"/>
                      </a:lnTo>
                      <a:lnTo>
                        <a:pt x="46" y="32"/>
                      </a:lnTo>
                      <a:lnTo>
                        <a:pt x="46" y="35"/>
                      </a:lnTo>
                      <a:lnTo>
                        <a:pt x="46" y="32"/>
                      </a:lnTo>
                      <a:lnTo>
                        <a:pt x="37" y="44"/>
                      </a:lnTo>
                      <a:lnTo>
                        <a:pt x="29" y="46"/>
                      </a:lnTo>
                      <a:lnTo>
                        <a:pt x="31" y="46"/>
                      </a:lnTo>
                      <a:lnTo>
                        <a:pt x="34" y="46"/>
                      </a:lnTo>
                      <a:lnTo>
                        <a:pt x="37" y="44"/>
                      </a:lnTo>
                      <a:lnTo>
                        <a:pt x="43" y="38"/>
                      </a:lnTo>
                      <a:lnTo>
                        <a:pt x="46" y="35"/>
                      </a:lnTo>
                      <a:lnTo>
                        <a:pt x="43" y="38"/>
                      </a:lnTo>
                      <a:lnTo>
                        <a:pt x="31" y="46"/>
                      </a:lnTo>
                      <a:lnTo>
                        <a:pt x="26" y="46"/>
                      </a:lnTo>
                      <a:lnTo>
                        <a:pt x="29" y="46"/>
                      </a:lnTo>
                      <a:lnTo>
                        <a:pt x="26" y="44"/>
                      </a:lnTo>
                      <a:lnTo>
                        <a:pt x="29" y="46"/>
                      </a:lnTo>
                      <a:lnTo>
                        <a:pt x="23" y="44"/>
                      </a:lnTo>
                      <a:lnTo>
                        <a:pt x="29" y="49"/>
                      </a:lnTo>
                      <a:lnTo>
                        <a:pt x="26" y="46"/>
                      </a:lnTo>
                      <a:lnTo>
                        <a:pt x="34" y="52"/>
                      </a:lnTo>
                      <a:lnTo>
                        <a:pt x="34" y="55"/>
                      </a:lnTo>
                      <a:lnTo>
                        <a:pt x="37" y="61"/>
                      </a:lnTo>
                      <a:lnTo>
                        <a:pt x="3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1" name="Freeform 67"/>
                <p:cNvSpPr>
                  <a:spLocks/>
                </p:cNvSpPr>
                <p:nvPr/>
              </p:nvSpPr>
              <p:spPr bwMode="auto">
                <a:xfrm>
                  <a:off x="566" y="1597"/>
                  <a:ext cx="82" cy="89"/>
                </a:xfrm>
                <a:custGeom>
                  <a:avLst/>
                  <a:gdLst>
                    <a:gd name="T0" fmla="*/ 37 w 82"/>
                    <a:gd name="T1" fmla="*/ 23 h 89"/>
                    <a:gd name="T2" fmla="*/ 20 w 82"/>
                    <a:gd name="T3" fmla="*/ 20 h 89"/>
                    <a:gd name="T4" fmla="*/ 9 w 82"/>
                    <a:gd name="T5" fmla="*/ 26 h 89"/>
                    <a:gd name="T6" fmla="*/ 0 w 82"/>
                    <a:gd name="T7" fmla="*/ 34 h 89"/>
                    <a:gd name="T8" fmla="*/ 3 w 82"/>
                    <a:gd name="T9" fmla="*/ 55 h 89"/>
                    <a:gd name="T10" fmla="*/ 6 w 82"/>
                    <a:gd name="T11" fmla="*/ 60 h 89"/>
                    <a:gd name="T12" fmla="*/ 11 w 82"/>
                    <a:gd name="T13" fmla="*/ 63 h 89"/>
                    <a:gd name="T14" fmla="*/ 23 w 82"/>
                    <a:gd name="T15" fmla="*/ 75 h 89"/>
                    <a:gd name="T16" fmla="*/ 26 w 82"/>
                    <a:gd name="T17" fmla="*/ 81 h 89"/>
                    <a:gd name="T18" fmla="*/ 31 w 82"/>
                    <a:gd name="T19" fmla="*/ 83 h 89"/>
                    <a:gd name="T20" fmla="*/ 34 w 82"/>
                    <a:gd name="T21" fmla="*/ 83 h 89"/>
                    <a:gd name="T22" fmla="*/ 45 w 82"/>
                    <a:gd name="T23" fmla="*/ 89 h 89"/>
                    <a:gd name="T24" fmla="*/ 57 w 82"/>
                    <a:gd name="T25" fmla="*/ 89 h 89"/>
                    <a:gd name="T26" fmla="*/ 65 w 82"/>
                    <a:gd name="T27" fmla="*/ 86 h 89"/>
                    <a:gd name="T28" fmla="*/ 71 w 82"/>
                    <a:gd name="T29" fmla="*/ 83 h 89"/>
                    <a:gd name="T30" fmla="*/ 76 w 82"/>
                    <a:gd name="T31" fmla="*/ 69 h 89"/>
                    <a:gd name="T32" fmla="*/ 79 w 82"/>
                    <a:gd name="T33" fmla="*/ 60 h 89"/>
                    <a:gd name="T34" fmla="*/ 79 w 82"/>
                    <a:gd name="T35" fmla="*/ 60 h 89"/>
                    <a:gd name="T36" fmla="*/ 82 w 82"/>
                    <a:gd name="T37" fmla="*/ 46 h 89"/>
                    <a:gd name="T38" fmla="*/ 79 w 82"/>
                    <a:gd name="T39" fmla="*/ 40 h 89"/>
                    <a:gd name="T40" fmla="*/ 79 w 82"/>
                    <a:gd name="T41" fmla="*/ 37 h 89"/>
                    <a:gd name="T42" fmla="*/ 76 w 82"/>
                    <a:gd name="T43" fmla="*/ 26 h 89"/>
                    <a:gd name="T44" fmla="*/ 76 w 82"/>
                    <a:gd name="T45" fmla="*/ 14 h 89"/>
                    <a:gd name="T46" fmla="*/ 68 w 82"/>
                    <a:gd name="T47" fmla="*/ 6 h 89"/>
                    <a:gd name="T48" fmla="*/ 57 w 82"/>
                    <a:gd name="T49" fmla="*/ 0 h 89"/>
                    <a:gd name="T50" fmla="*/ 45 w 82"/>
                    <a:gd name="T51" fmla="*/ 3 h 89"/>
                    <a:gd name="T52" fmla="*/ 37 w 82"/>
                    <a:gd name="T53" fmla="*/ 11 h 89"/>
                    <a:gd name="T54" fmla="*/ 31 w 82"/>
                    <a:gd name="T55" fmla="*/ 23 h 89"/>
                    <a:gd name="T56" fmla="*/ 34 w 82"/>
                    <a:gd name="T57" fmla="*/ 37 h 89"/>
                    <a:gd name="T58" fmla="*/ 37 w 82"/>
                    <a:gd name="T59" fmla="*/ 43 h 89"/>
                    <a:gd name="T60" fmla="*/ 37 w 82"/>
                    <a:gd name="T61" fmla="*/ 46 h 89"/>
                    <a:gd name="T62" fmla="*/ 37 w 82"/>
                    <a:gd name="T63" fmla="*/ 52 h 89"/>
                    <a:gd name="T64" fmla="*/ 37 w 82"/>
                    <a:gd name="T65" fmla="*/ 49 h 89"/>
                    <a:gd name="T66" fmla="*/ 34 w 82"/>
                    <a:gd name="T67" fmla="*/ 60 h 89"/>
                    <a:gd name="T68" fmla="*/ 34 w 82"/>
                    <a:gd name="T69" fmla="*/ 57 h 89"/>
                    <a:gd name="T70" fmla="*/ 40 w 82"/>
                    <a:gd name="T71" fmla="*/ 49 h 89"/>
                    <a:gd name="T72" fmla="*/ 54 w 82"/>
                    <a:gd name="T73" fmla="*/ 43 h 89"/>
                    <a:gd name="T74" fmla="*/ 57 w 82"/>
                    <a:gd name="T75" fmla="*/ 43 h 89"/>
                    <a:gd name="T76" fmla="*/ 54 w 82"/>
                    <a:gd name="T77" fmla="*/ 43 h 89"/>
                    <a:gd name="T78" fmla="*/ 57 w 82"/>
                    <a:gd name="T79" fmla="*/ 43 h 89"/>
                    <a:gd name="T80" fmla="*/ 57 w 82"/>
                    <a:gd name="T81" fmla="*/ 43 h 89"/>
                    <a:gd name="T82" fmla="*/ 40 w 82"/>
                    <a:gd name="T83" fmla="*/ 29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2" h="89">
                      <a:moveTo>
                        <a:pt x="40" y="29"/>
                      </a:moveTo>
                      <a:lnTo>
                        <a:pt x="37" y="23"/>
                      </a:lnTo>
                      <a:lnTo>
                        <a:pt x="31" y="20"/>
                      </a:lnTo>
                      <a:lnTo>
                        <a:pt x="20" y="20"/>
                      </a:lnTo>
                      <a:lnTo>
                        <a:pt x="14" y="23"/>
                      </a:lnTo>
                      <a:lnTo>
                        <a:pt x="9" y="26"/>
                      </a:lnTo>
                      <a:lnTo>
                        <a:pt x="6" y="32"/>
                      </a:lnTo>
                      <a:lnTo>
                        <a:pt x="0" y="34"/>
                      </a:lnTo>
                      <a:lnTo>
                        <a:pt x="0" y="46"/>
                      </a:lnTo>
                      <a:lnTo>
                        <a:pt x="3" y="55"/>
                      </a:lnTo>
                      <a:lnTo>
                        <a:pt x="6" y="57"/>
                      </a:lnTo>
                      <a:lnTo>
                        <a:pt x="6" y="60"/>
                      </a:lnTo>
                      <a:lnTo>
                        <a:pt x="9" y="60"/>
                      </a:lnTo>
                      <a:lnTo>
                        <a:pt x="11" y="63"/>
                      </a:lnTo>
                      <a:lnTo>
                        <a:pt x="11" y="66"/>
                      </a:lnTo>
                      <a:lnTo>
                        <a:pt x="23" y="75"/>
                      </a:lnTo>
                      <a:lnTo>
                        <a:pt x="26" y="81"/>
                      </a:lnTo>
                      <a:lnTo>
                        <a:pt x="31" y="81"/>
                      </a:lnTo>
                      <a:lnTo>
                        <a:pt x="31" y="83"/>
                      </a:lnTo>
                      <a:lnTo>
                        <a:pt x="34" y="83"/>
                      </a:lnTo>
                      <a:lnTo>
                        <a:pt x="37" y="86"/>
                      </a:lnTo>
                      <a:lnTo>
                        <a:pt x="45" y="89"/>
                      </a:lnTo>
                      <a:lnTo>
                        <a:pt x="51" y="89"/>
                      </a:lnTo>
                      <a:lnTo>
                        <a:pt x="57" y="89"/>
                      </a:lnTo>
                      <a:lnTo>
                        <a:pt x="59" y="89"/>
                      </a:lnTo>
                      <a:lnTo>
                        <a:pt x="65" y="86"/>
                      </a:lnTo>
                      <a:lnTo>
                        <a:pt x="71" y="83"/>
                      </a:lnTo>
                      <a:lnTo>
                        <a:pt x="74" y="81"/>
                      </a:lnTo>
                      <a:lnTo>
                        <a:pt x="76" y="69"/>
                      </a:lnTo>
                      <a:lnTo>
                        <a:pt x="79" y="66"/>
                      </a:lnTo>
                      <a:lnTo>
                        <a:pt x="79" y="60"/>
                      </a:lnTo>
                      <a:lnTo>
                        <a:pt x="79" y="66"/>
                      </a:lnTo>
                      <a:lnTo>
                        <a:pt x="79" y="60"/>
                      </a:lnTo>
                      <a:lnTo>
                        <a:pt x="82" y="55"/>
                      </a:lnTo>
                      <a:lnTo>
                        <a:pt x="82" y="46"/>
                      </a:lnTo>
                      <a:lnTo>
                        <a:pt x="79" y="43"/>
                      </a:lnTo>
                      <a:lnTo>
                        <a:pt x="79" y="40"/>
                      </a:lnTo>
                      <a:lnTo>
                        <a:pt x="82" y="40"/>
                      </a:lnTo>
                      <a:lnTo>
                        <a:pt x="79" y="37"/>
                      </a:lnTo>
                      <a:lnTo>
                        <a:pt x="79" y="32"/>
                      </a:lnTo>
                      <a:lnTo>
                        <a:pt x="76" y="26"/>
                      </a:lnTo>
                      <a:lnTo>
                        <a:pt x="76" y="20"/>
                      </a:lnTo>
                      <a:lnTo>
                        <a:pt x="76" y="14"/>
                      </a:lnTo>
                      <a:lnTo>
                        <a:pt x="71" y="11"/>
                      </a:lnTo>
                      <a:lnTo>
                        <a:pt x="68" y="6"/>
                      </a:lnTo>
                      <a:lnTo>
                        <a:pt x="62" y="3"/>
                      </a:lnTo>
                      <a:lnTo>
                        <a:pt x="57" y="0"/>
                      </a:lnTo>
                      <a:lnTo>
                        <a:pt x="51" y="3"/>
                      </a:lnTo>
                      <a:lnTo>
                        <a:pt x="45" y="3"/>
                      </a:lnTo>
                      <a:lnTo>
                        <a:pt x="40" y="8"/>
                      </a:lnTo>
                      <a:lnTo>
                        <a:pt x="37" y="11"/>
                      </a:lnTo>
                      <a:lnTo>
                        <a:pt x="34" y="17"/>
                      </a:lnTo>
                      <a:lnTo>
                        <a:pt x="31" y="23"/>
                      </a:lnTo>
                      <a:lnTo>
                        <a:pt x="34" y="29"/>
                      </a:lnTo>
                      <a:lnTo>
                        <a:pt x="34" y="37"/>
                      </a:lnTo>
                      <a:lnTo>
                        <a:pt x="34" y="43"/>
                      </a:lnTo>
                      <a:lnTo>
                        <a:pt x="37" y="43"/>
                      </a:lnTo>
                      <a:lnTo>
                        <a:pt x="34" y="43"/>
                      </a:lnTo>
                      <a:lnTo>
                        <a:pt x="37" y="46"/>
                      </a:lnTo>
                      <a:lnTo>
                        <a:pt x="37" y="55"/>
                      </a:lnTo>
                      <a:lnTo>
                        <a:pt x="37" y="52"/>
                      </a:lnTo>
                      <a:lnTo>
                        <a:pt x="37" y="55"/>
                      </a:lnTo>
                      <a:lnTo>
                        <a:pt x="37" y="49"/>
                      </a:lnTo>
                      <a:lnTo>
                        <a:pt x="37" y="52"/>
                      </a:lnTo>
                      <a:lnTo>
                        <a:pt x="34" y="60"/>
                      </a:lnTo>
                      <a:lnTo>
                        <a:pt x="37" y="55"/>
                      </a:lnTo>
                      <a:lnTo>
                        <a:pt x="34" y="57"/>
                      </a:lnTo>
                      <a:lnTo>
                        <a:pt x="37" y="55"/>
                      </a:lnTo>
                      <a:lnTo>
                        <a:pt x="40" y="49"/>
                      </a:lnTo>
                      <a:lnTo>
                        <a:pt x="48" y="43"/>
                      </a:lnTo>
                      <a:lnTo>
                        <a:pt x="54" y="43"/>
                      </a:lnTo>
                      <a:lnTo>
                        <a:pt x="57" y="43"/>
                      </a:lnTo>
                      <a:lnTo>
                        <a:pt x="54" y="43"/>
                      </a:lnTo>
                      <a:lnTo>
                        <a:pt x="59" y="46"/>
                      </a:lnTo>
                      <a:lnTo>
                        <a:pt x="57" y="43"/>
                      </a:lnTo>
                      <a:lnTo>
                        <a:pt x="51" y="40"/>
                      </a:lnTo>
                      <a:lnTo>
                        <a:pt x="4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2" name="Freeform 68"/>
                <p:cNvSpPr>
                  <a:spLocks/>
                </p:cNvSpPr>
                <p:nvPr/>
              </p:nvSpPr>
              <p:spPr bwMode="auto">
                <a:xfrm>
                  <a:off x="656" y="1522"/>
                  <a:ext cx="82" cy="89"/>
                </a:xfrm>
                <a:custGeom>
                  <a:avLst/>
                  <a:gdLst>
                    <a:gd name="T0" fmla="*/ 46 w 82"/>
                    <a:gd name="T1" fmla="*/ 66 h 89"/>
                    <a:gd name="T2" fmla="*/ 57 w 82"/>
                    <a:gd name="T3" fmla="*/ 69 h 89"/>
                    <a:gd name="T4" fmla="*/ 68 w 82"/>
                    <a:gd name="T5" fmla="*/ 69 h 89"/>
                    <a:gd name="T6" fmla="*/ 77 w 82"/>
                    <a:gd name="T7" fmla="*/ 60 h 89"/>
                    <a:gd name="T8" fmla="*/ 82 w 82"/>
                    <a:gd name="T9" fmla="*/ 49 h 89"/>
                    <a:gd name="T10" fmla="*/ 80 w 82"/>
                    <a:gd name="T11" fmla="*/ 37 h 89"/>
                    <a:gd name="T12" fmla="*/ 71 w 82"/>
                    <a:gd name="T13" fmla="*/ 29 h 89"/>
                    <a:gd name="T14" fmla="*/ 68 w 82"/>
                    <a:gd name="T15" fmla="*/ 23 h 89"/>
                    <a:gd name="T16" fmla="*/ 65 w 82"/>
                    <a:gd name="T17" fmla="*/ 17 h 89"/>
                    <a:gd name="T18" fmla="*/ 57 w 82"/>
                    <a:gd name="T19" fmla="*/ 11 h 89"/>
                    <a:gd name="T20" fmla="*/ 51 w 82"/>
                    <a:gd name="T21" fmla="*/ 6 h 89"/>
                    <a:gd name="T22" fmla="*/ 48 w 82"/>
                    <a:gd name="T23" fmla="*/ 6 h 89"/>
                    <a:gd name="T24" fmla="*/ 48 w 82"/>
                    <a:gd name="T25" fmla="*/ 6 h 89"/>
                    <a:gd name="T26" fmla="*/ 40 w 82"/>
                    <a:gd name="T27" fmla="*/ 0 h 89"/>
                    <a:gd name="T28" fmla="*/ 32 w 82"/>
                    <a:gd name="T29" fmla="*/ 0 h 89"/>
                    <a:gd name="T30" fmla="*/ 20 w 82"/>
                    <a:gd name="T31" fmla="*/ 0 h 89"/>
                    <a:gd name="T32" fmla="*/ 6 w 82"/>
                    <a:gd name="T33" fmla="*/ 11 h 89"/>
                    <a:gd name="T34" fmla="*/ 15 w 82"/>
                    <a:gd name="T35" fmla="*/ 6 h 89"/>
                    <a:gd name="T36" fmla="*/ 3 w 82"/>
                    <a:gd name="T37" fmla="*/ 20 h 89"/>
                    <a:gd name="T38" fmla="*/ 0 w 82"/>
                    <a:gd name="T39" fmla="*/ 23 h 89"/>
                    <a:gd name="T40" fmla="*/ 0 w 82"/>
                    <a:gd name="T41" fmla="*/ 23 h 89"/>
                    <a:gd name="T42" fmla="*/ 0 w 82"/>
                    <a:gd name="T43" fmla="*/ 32 h 89"/>
                    <a:gd name="T44" fmla="*/ 0 w 82"/>
                    <a:gd name="T45" fmla="*/ 46 h 89"/>
                    <a:gd name="T46" fmla="*/ 3 w 82"/>
                    <a:gd name="T47" fmla="*/ 63 h 89"/>
                    <a:gd name="T48" fmla="*/ 3 w 82"/>
                    <a:gd name="T49" fmla="*/ 69 h 89"/>
                    <a:gd name="T50" fmla="*/ 9 w 82"/>
                    <a:gd name="T51" fmla="*/ 78 h 89"/>
                    <a:gd name="T52" fmla="*/ 17 w 82"/>
                    <a:gd name="T53" fmla="*/ 86 h 89"/>
                    <a:gd name="T54" fmla="*/ 29 w 82"/>
                    <a:gd name="T55" fmla="*/ 89 h 89"/>
                    <a:gd name="T56" fmla="*/ 40 w 82"/>
                    <a:gd name="T57" fmla="*/ 83 h 89"/>
                    <a:gd name="T58" fmla="*/ 48 w 82"/>
                    <a:gd name="T59" fmla="*/ 72 h 89"/>
                    <a:gd name="T60" fmla="*/ 48 w 82"/>
                    <a:gd name="T61" fmla="*/ 60 h 89"/>
                    <a:gd name="T62" fmla="*/ 48 w 82"/>
                    <a:gd name="T63" fmla="*/ 55 h 89"/>
                    <a:gd name="T64" fmla="*/ 46 w 82"/>
                    <a:gd name="T65" fmla="*/ 43 h 89"/>
                    <a:gd name="T66" fmla="*/ 46 w 82"/>
                    <a:gd name="T67" fmla="*/ 32 h 89"/>
                    <a:gd name="T68" fmla="*/ 46 w 82"/>
                    <a:gd name="T69" fmla="*/ 29 h 89"/>
                    <a:gd name="T70" fmla="*/ 46 w 82"/>
                    <a:gd name="T71" fmla="*/ 35 h 89"/>
                    <a:gd name="T72" fmla="*/ 46 w 82"/>
                    <a:gd name="T73" fmla="*/ 37 h 89"/>
                    <a:gd name="T74" fmla="*/ 46 w 82"/>
                    <a:gd name="T75" fmla="*/ 37 h 89"/>
                    <a:gd name="T76" fmla="*/ 34 w 82"/>
                    <a:gd name="T77" fmla="*/ 46 h 89"/>
                    <a:gd name="T78" fmla="*/ 26 w 82"/>
                    <a:gd name="T79" fmla="*/ 43 h 89"/>
                    <a:gd name="T80" fmla="*/ 23 w 82"/>
                    <a:gd name="T81" fmla="*/ 43 h 89"/>
                    <a:gd name="T82" fmla="*/ 26 w 82"/>
                    <a:gd name="T83" fmla="*/ 46 h 89"/>
                    <a:gd name="T84" fmla="*/ 29 w 82"/>
                    <a:gd name="T85" fmla="*/ 49 h 89"/>
                    <a:gd name="T86" fmla="*/ 34 w 82"/>
                    <a:gd name="T87" fmla="*/ 52 h 89"/>
                    <a:gd name="T88" fmla="*/ 40 w 82"/>
                    <a:gd name="T89" fmla="*/ 60 h 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2" h="89">
                      <a:moveTo>
                        <a:pt x="40" y="60"/>
                      </a:moveTo>
                      <a:lnTo>
                        <a:pt x="46" y="66"/>
                      </a:lnTo>
                      <a:lnTo>
                        <a:pt x="48" y="69"/>
                      </a:lnTo>
                      <a:lnTo>
                        <a:pt x="57" y="69"/>
                      </a:lnTo>
                      <a:lnTo>
                        <a:pt x="63" y="69"/>
                      </a:lnTo>
                      <a:lnTo>
                        <a:pt x="68" y="69"/>
                      </a:lnTo>
                      <a:lnTo>
                        <a:pt x="71" y="63"/>
                      </a:lnTo>
                      <a:lnTo>
                        <a:pt x="77" y="60"/>
                      </a:lnTo>
                      <a:lnTo>
                        <a:pt x="80" y="55"/>
                      </a:lnTo>
                      <a:lnTo>
                        <a:pt x="82" y="49"/>
                      </a:lnTo>
                      <a:lnTo>
                        <a:pt x="82" y="43"/>
                      </a:lnTo>
                      <a:lnTo>
                        <a:pt x="80" y="37"/>
                      </a:lnTo>
                      <a:lnTo>
                        <a:pt x="74" y="32"/>
                      </a:lnTo>
                      <a:lnTo>
                        <a:pt x="71" y="29"/>
                      </a:lnTo>
                      <a:lnTo>
                        <a:pt x="71" y="26"/>
                      </a:lnTo>
                      <a:lnTo>
                        <a:pt x="68" y="23"/>
                      </a:lnTo>
                      <a:lnTo>
                        <a:pt x="65" y="20"/>
                      </a:lnTo>
                      <a:lnTo>
                        <a:pt x="65" y="17"/>
                      </a:lnTo>
                      <a:lnTo>
                        <a:pt x="57" y="11"/>
                      </a:lnTo>
                      <a:lnTo>
                        <a:pt x="51" y="6"/>
                      </a:lnTo>
                      <a:lnTo>
                        <a:pt x="48" y="6"/>
                      </a:lnTo>
                      <a:lnTo>
                        <a:pt x="46" y="6"/>
                      </a:lnTo>
                      <a:lnTo>
                        <a:pt x="48" y="6"/>
                      </a:lnTo>
                      <a:lnTo>
                        <a:pt x="43" y="3"/>
                      </a:lnTo>
                      <a:lnTo>
                        <a:pt x="40" y="0"/>
                      </a:lnTo>
                      <a:lnTo>
                        <a:pt x="37" y="0"/>
                      </a:lnTo>
                      <a:lnTo>
                        <a:pt x="32" y="0"/>
                      </a:lnTo>
                      <a:lnTo>
                        <a:pt x="26" y="0"/>
                      </a:lnTo>
                      <a:lnTo>
                        <a:pt x="20" y="0"/>
                      </a:lnTo>
                      <a:lnTo>
                        <a:pt x="15" y="3"/>
                      </a:lnTo>
                      <a:lnTo>
                        <a:pt x="6" y="11"/>
                      </a:lnTo>
                      <a:lnTo>
                        <a:pt x="17" y="3"/>
                      </a:lnTo>
                      <a:lnTo>
                        <a:pt x="15" y="6"/>
                      </a:lnTo>
                      <a:lnTo>
                        <a:pt x="6" y="11"/>
                      </a:lnTo>
                      <a:lnTo>
                        <a:pt x="3" y="20"/>
                      </a:lnTo>
                      <a:lnTo>
                        <a:pt x="0" y="23"/>
                      </a:lnTo>
                      <a:lnTo>
                        <a:pt x="0" y="29"/>
                      </a:lnTo>
                      <a:lnTo>
                        <a:pt x="0" y="23"/>
                      </a:lnTo>
                      <a:lnTo>
                        <a:pt x="0" y="26"/>
                      </a:lnTo>
                      <a:lnTo>
                        <a:pt x="0" y="32"/>
                      </a:lnTo>
                      <a:lnTo>
                        <a:pt x="0" y="37"/>
                      </a:lnTo>
                      <a:lnTo>
                        <a:pt x="0" y="46"/>
                      </a:lnTo>
                      <a:lnTo>
                        <a:pt x="0" y="52"/>
                      </a:lnTo>
                      <a:lnTo>
                        <a:pt x="3" y="63"/>
                      </a:lnTo>
                      <a:lnTo>
                        <a:pt x="3" y="69"/>
                      </a:lnTo>
                      <a:lnTo>
                        <a:pt x="6" y="75"/>
                      </a:lnTo>
                      <a:lnTo>
                        <a:pt x="9" y="78"/>
                      </a:lnTo>
                      <a:lnTo>
                        <a:pt x="15" y="83"/>
                      </a:lnTo>
                      <a:lnTo>
                        <a:pt x="17" y="86"/>
                      </a:lnTo>
                      <a:lnTo>
                        <a:pt x="23" y="89"/>
                      </a:lnTo>
                      <a:lnTo>
                        <a:pt x="29" y="89"/>
                      </a:lnTo>
                      <a:lnTo>
                        <a:pt x="37" y="86"/>
                      </a:lnTo>
                      <a:lnTo>
                        <a:pt x="40" y="83"/>
                      </a:lnTo>
                      <a:lnTo>
                        <a:pt x="46" y="78"/>
                      </a:lnTo>
                      <a:lnTo>
                        <a:pt x="48" y="72"/>
                      </a:lnTo>
                      <a:lnTo>
                        <a:pt x="48" y="66"/>
                      </a:lnTo>
                      <a:lnTo>
                        <a:pt x="48" y="60"/>
                      </a:lnTo>
                      <a:lnTo>
                        <a:pt x="48" y="55"/>
                      </a:lnTo>
                      <a:lnTo>
                        <a:pt x="46" y="49"/>
                      </a:lnTo>
                      <a:lnTo>
                        <a:pt x="46" y="43"/>
                      </a:lnTo>
                      <a:lnTo>
                        <a:pt x="46" y="40"/>
                      </a:lnTo>
                      <a:lnTo>
                        <a:pt x="46" y="32"/>
                      </a:lnTo>
                      <a:lnTo>
                        <a:pt x="46" y="37"/>
                      </a:lnTo>
                      <a:lnTo>
                        <a:pt x="46" y="29"/>
                      </a:lnTo>
                      <a:lnTo>
                        <a:pt x="46" y="35"/>
                      </a:lnTo>
                      <a:lnTo>
                        <a:pt x="46" y="32"/>
                      </a:lnTo>
                      <a:lnTo>
                        <a:pt x="46" y="37"/>
                      </a:lnTo>
                      <a:lnTo>
                        <a:pt x="37" y="43"/>
                      </a:lnTo>
                      <a:lnTo>
                        <a:pt x="46" y="37"/>
                      </a:lnTo>
                      <a:lnTo>
                        <a:pt x="37" y="43"/>
                      </a:lnTo>
                      <a:lnTo>
                        <a:pt x="34" y="46"/>
                      </a:lnTo>
                      <a:lnTo>
                        <a:pt x="26" y="46"/>
                      </a:lnTo>
                      <a:lnTo>
                        <a:pt x="26" y="43"/>
                      </a:lnTo>
                      <a:lnTo>
                        <a:pt x="20" y="43"/>
                      </a:lnTo>
                      <a:lnTo>
                        <a:pt x="23" y="43"/>
                      </a:lnTo>
                      <a:lnTo>
                        <a:pt x="26" y="46"/>
                      </a:lnTo>
                      <a:lnTo>
                        <a:pt x="29" y="49"/>
                      </a:lnTo>
                      <a:lnTo>
                        <a:pt x="32" y="52"/>
                      </a:lnTo>
                      <a:lnTo>
                        <a:pt x="34" y="52"/>
                      </a:lnTo>
                      <a:lnTo>
                        <a:pt x="37" y="58"/>
                      </a:lnTo>
                      <a:lnTo>
                        <a:pt x="4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3" name="Freeform 69"/>
                <p:cNvSpPr>
                  <a:spLocks/>
                </p:cNvSpPr>
                <p:nvPr/>
              </p:nvSpPr>
              <p:spPr bwMode="auto">
                <a:xfrm>
                  <a:off x="631" y="1562"/>
                  <a:ext cx="79" cy="90"/>
                </a:xfrm>
                <a:custGeom>
                  <a:avLst/>
                  <a:gdLst>
                    <a:gd name="T0" fmla="*/ 34 w 79"/>
                    <a:gd name="T1" fmla="*/ 23 h 90"/>
                    <a:gd name="T2" fmla="*/ 17 w 79"/>
                    <a:gd name="T3" fmla="*/ 20 h 90"/>
                    <a:gd name="T4" fmla="*/ 6 w 79"/>
                    <a:gd name="T5" fmla="*/ 26 h 90"/>
                    <a:gd name="T6" fmla="*/ 0 w 79"/>
                    <a:gd name="T7" fmla="*/ 35 h 90"/>
                    <a:gd name="T8" fmla="*/ 0 w 79"/>
                    <a:gd name="T9" fmla="*/ 52 h 90"/>
                    <a:gd name="T10" fmla="*/ 3 w 79"/>
                    <a:gd name="T11" fmla="*/ 58 h 90"/>
                    <a:gd name="T12" fmla="*/ 9 w 79"/>
                    <a:gd name="T13" fmla="*/ 64 h 90"/>
                    <a:gd name="T14" fmla="*/ 11 w 79"/>
                    <a:gd name="T15" fmla="*/ 67 h 90"/>
                    <a:gd name="T16" fmla="*/ 14 w 79"/>
                    <a:gd name="T17" fmla="*/ 69 h 90"/>
                    <a:gd name="T18" fmla="*/ 17 w 79"/>
                    <a:gd name="T19" fmla="*/ 72 h 90"/>
                    <a:gd name="T20" fmla="*/ 23 w 79"/>
                    <a:gd name="T21" fmla="*/ 78 h 90"/>
                    <a:gd name="T22" fmla="*/ 23 w 79"/>
                    <a:gd name="T23" fmla="*/ 78 h 90"/>
                    <a:gd name="T24" fmla="*/ 31 w 79"/>
                    <a:gd name="T25" fmla="*/ 84 h 90"/>
                    <a:gd name="T26" fmla="*/ 42 w 79"/>
                    <a:gd name="T27" fmla="*/ 90 h 90"/>
                    <a:gd name="T28" fmla="*/ 54 w 79"/>
                    <a:gd name="T29" fmla="*/ 90 h 90"/>
                    <a:gd name="T30" fmla="*/ 48 w 79"/>
                    <a:gd name="T31" fmla="*/ 90 h 90"/>
                    <a:gd name="T32" fmla="*/ 71 w 79"/>
                    <a:gd name="T33" fmla="*/ 81 h 90"/>
                    <a:gd name="T34" fmla="*/ 76 w 79"/>
                    <a:gd name="T35" fmla="*/ 69 h 90"/>
                    <a:gd name="T36" fmla="*/ 76 w 79"/>
                    <a:gd name="T37" fmla="*/ 61 h 90"/>
                    <a:gd name="T38" fmla="*/ 76 w 79"/>
                    <a:gd name="T39" fmla="*/ 61 h 90"/>
                    <a:gd name="T40" fmla="*/ 79 w 79"/>
                    <a:gd name="T41" fmla="*/ 46 h 90"/>
                    <a:gd name="T42" fmla="*/ 76 w 79"/>
                    <a:gd name="T43" fmla="*/ 38 h 90"/>
                    <a:gd name="T44" fmla="*/ 76 w 79"/>
                    <a:gd name="T45" fmla="*/ 38 h 90"/>
                    <a:gd name="T46" fmla="*/ 76 w 79"/>
                    <a:gd name="T47" fmla="*/ 26 h 90"/>
                    <a:gd name="T48" fmla="*/ 73 w 79"/>
                    <a:gd name="T49" fmla="*/ 15 h 90"/>
                    <a:gd name="T50" fmla="*/ 65 w 79"/>
                    <a:gd name="T51" fmla="*/ 6 h 90"/>
                    <a:gd name="T52" fmla="*/ 54 w 79"/>
                    <a:gd name="T53" fmla="*/ 0 h 90"/>
                    <a:gd name="T54" fmla="*/ 42 w 79"/>
                    <a:gd name="T55" fmla="*/ 3 h 90"/>
                    <a:gd name="T56" fmla="*/ 34 w 79"/>
                    <a:gd name="T57" fmla="*/ 12 h 90"/>
                    <a:gd name="T58" fmla="*/ 28 w 79"/>
                    <a:gd name="T59" fmla="*/ 23 h 90"/>
                    <a:gd name="T60" fmla="*/ 31 w 79"/>
                    <a:gd name="T61" fmla="*/ 35 h 90"/>
                    <a:gd name="T62" fmla="*/ 34 w 79"/>
                    <a:gd name="T63" fmla="*/ 43 h 90"/>
                    <a:gd name="T64" fmla="*/ 34 w 79"/>
                    <a:gd name="T65" fmla="*/ 46 h 90"/>
                    <a:gd name="T66" fmla="*/ 34 w 79"/>
                    <a:gd name="T67" fmla="*/ 52 h 90"/>
                    <a:gd name="T68" fmla="*/ 34 w 79"/>
                    <a:gd name="T69" fmla="*/ 49 h 90"/>
                    <a:gd name="T70" fmla="*/ 31 w 79"/>
                    <a:gd name="T71" fmla="*/ 61 h 90"/>
                    <a:gd name="T72" fmla="*/ 31 w 79"/>
                    <a:gd name="T73" fmla="*/ 58 h 90"/>
                    <a:gd name="T74" fmla="*/ 40 w 79"/>
                    <a:gd name="T75" fmla="*/ 46 h 90"/>
                    <a:gd name="T76" fmla="*/ 48 w 79"/>
                    <a:gd name="T77" fmla="*/ 43 h 90"/>
                    <a:gd name="T78" fmla="*/ 51 w 79"/>
                    <a:gd name="T79" fmla="*/ 43 h 90"/>
                    <a:gd name="T80" fmla="*/ 57 w 79"/>
                    <a:gd name="T81" fmla="*/ 46 h 90"/>
                    <a:gd name="T82" fmla="*/ 57 w 79"/>
                    <a:gd name="T83" fmla="*/ 46 h 90"/>
                    <a:gd name="T84" fmla="*/ 54 w 79"/>
                    <a:gd name="T85" fmla="*/ 43 h 90"/>
                    <a:gd name="T86" fmla="*/ 51 w 79"/>
                    <a:gd name="T87" fmla="*/ 41 h 90"/>
                    <a:gd name="T88" fmla="*/ 45 w 79"/>
                    <a:gd name="T89" fmla="*/ 38 h 90"/>
                    <a:gd name="T90" fmla="*/ 45 w 79"/>
                    <a:gd name="T91" fmla="*/ 35 h 90"/>
                    <a:gd name="T92" fmla="*/ 45 w 79"/>
                    <a:gd name="T93" fmla="*/ 35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 h="90">
                      <a:moveTo>
                        <a:pt x="40" y="29"/>
                      </a:moveTo>
                      <a:lnTo>
                        <a:pt x="34" y="23"/>
                      </a:lnTo>
                      <a:lnTo>
                        <a:pt x="28" y="20"/>
                      </a:lnTo>
                      <a:lnTo>
                        <a:pt x="17" y="20"/>
                      </a:lnTo>
                      <a:lnTo>
                        <a:pt x="11" y="23"/>
                      </a:lnTo>
                      <a:lnTo>
                        <a:pt x="6" y="26"/>
                      </a:lnTo>
                      <a:lnTo>
                        <a:pt x="3" y="29"/>
                      </a:lnTo>
                      <a:lnTo>
                        <a:pt x="0" y="35"/>
                      </a:lnTo>
                      <a:lnTo>
                        <a:pt x="0" y="46"/>
                      </a:lnTo>
                      <a:lnTo>
                        <a:pt x="0" y="52"/>
                      </a:lnTo>
                      <a:lnTo>
                        <a:pt x="3" y="58"/>
                      </a:lnTo>
                      <a:lnTo>
                        <a:pt x="6" y="61"/>
                      </a:lnTo>
                      <a:lnTo>
                        <a:pt x="9" y="64"/>
                      </a:lnTo>
                      <a:lnTo>
                        <a:pt x="11" y="67"/>
                      </a:lnTo>
                      <a:lnTo>
                        <a:pt x="11" y="69"/>
                      </a:lnTo>
                      <a:lnTo>
                        <a:pt x="14" y="69"/>
                      </a:lnTo>
                      <a:lnTo>
                        <a:pt x="14" y="72"/>
                      </a:lnTo>
                      <a:lnTo>
                        <a:pt x="17" y="72"/>
                      </a:lnTo>
                      <a:lnTo>
                        <a:pt x="23" y="78"/>
                      </a:lnTo>
                      <a:lnTo>
                        <a:pt x="25" y="78"/>
                      </a:lnTo>
                      <a:lnTo>
                        <a:pt x="23" y="78"/>
                      </a:lnTo>
                      <a:lnTo>
                        <a:pt x="25" y="81"/>
                      </a:lnTo>
                      <a:lnTo>
                        <a:pt x="31" y="84"/>
                      </a:lnTo>
                      <a:lnTo>
                        <a:pt x="34" y="84"/>
                      </a:lnTo>
                      <a:lnTo>
                        <a:pt x="42" y="90"/>
                      </a:lnTo>
                      <a:lnTo>
                        <a:pt x="48" y="90"/>
                      </a:lnTo>
                      <a:lnTo>
                        <a:pt x="54" y="90"/>
                      </a:lnTo>
                      <a:lnTo>
                        <a:pt x="48" y="90"/>
                      </a:lnTo>
                      <a:lnTo>
                        <a:pt x="65" y="84"/>
                      </a:lnTo>
                      <a:lnTo>
                        <a:pt x="71" y="81"/>
                      </a:lnTo>
                      <a:lnTo>
                        <a:pt x="71" y="78"/>
                      </a:lnTo>
                      <a:lnTo>
                        <a:pt x="76" y="69"/>
                      </a:lnTo>
                      <a:lnTo>
                        <a:pt x="76" y="67"/>
                      </a:lnTo>
                      <a:lnTo>
                        <a:pt x="76" y="61"/>
                      </a:lnTo>
                      <a:lnTo>
                        <a:pt x="76" y="67"/>
                      </a:lnTo>
                      <a:lnTo>
                        <a:pt x="76" y="61"/>
                      </a:lnTo>
                      <a:lnTo>
                        <a:pt x="79" y="52"/>
                      </a:lnTo>
                      <a:lnTo>
                        <a:pt x="79" y="46"/>
                      </a:lnTo>
                      <a:lnTo>
                        <a:pt x="76" y="43"/>
                      </a:lnTo>
                      <a:lnTo>
                        <a:pt x="76" y="38"/>
                      </a:lnTo>
                      <a:lnTo>
                        <a:pt x="79" y="41"/>
                      </a:lnTo>
                      <a:lnTo>
                        <a:pt x="76" y="38"/>
                      </a:lnTo>
                      <a:lnTo>
                        <a:pt x="76" y="32"/>
                      </a:lnTo>
                      <a:lnTo>
                        <a:pt x="76" y="26"/>
                      </a:lnTo>
                      <a:lnTo>
                        <a:pt x="76" y="20"/>
                      </a:lnTo>
                      <a:lnTo>
                        <a:pt x="73" y="15"/>
                      </a:lnTo>
                      <a:lnTo>
                        <a:pt x="71" y="9"/>
                      </a:lnTo>
                      <a:lnTo>
                        <a:pt x="65" y="6"/>
                      </a:lnTo>
                      <a:lnTo>
                        <a:pt x="62" y="3"/>
                      </a:lnTo>
                      <a:lnTo>
                        <a:pt x="54" y="0"/>
                      </a:lnTo>
                      <a:lnTo>
                        <a:pt x="48" y="3"/>
                      </a:lnTo>
                      <a:lnTo>
                        <a:pt x="42" y="3"/>
                      </a:lnTo>
                      <a:lnTo>
                        <a:pt x="40" y="6"/>
                      </a:lnTo>
                      <a:lnTo>
                        <a:pt x="34" y="12"/>
                      </a:lnTo>
                      <a:lnTo>
                        <a:pt x="31" y="18"/>
                      </a:lnTo>
                      <a:lnTo>
                        <a:pt x="28" y="23"/>
                      </a:lnTo>
                      <a:lnTo>
                        <a:pt x="31" y="29"/>
                      </a:lnTo>
                      <a:lnTo>
                        <a:pt x="31" y="35"/>
                      </a:lnTo>
                      <a:lnTo>
                        <a:pt x="31" y="43"/>
                      </a:lnTo>
                      <a:lnTo>
                        <a:pt x="34" y="43"/>
                      </a:lnTo>
                      <a:lnTo>
                        <a:pt x="31" y="43"/>
                      </a:lnTo>
                      <a:lnTo>
                        <a:pt x="34" y="46"/>
                      </a:lnTo>
                      <a:lnTo>
                        <a:pt x="34" y="52"/>
                      </a:lnTo>
                      <a:lnTo>
                        <a:pt x="34" y="49"/>
                      </a:lnTo>
                      <a:lnTo>
                        <a:pt x="34" y="52"/>
                      </a:lnTo>
                      <a:lnTo>
                        <a:pt x="31" y="61"/>
                      </a:lnTo>
                      <a:lnTo>
                        <a:pt x="34" y="55"/>
                      </a:lnTo>
                      <a:lnTo>
                        <a:pt x="31" y="58"/>
                      </a:lnTo>
                      <a:lnTo>
                        <a:pt x="34" y="52"/>
                      </a:lnTo>
                      <a:lnTo>
                        <a:pt x="40" y="46"/>
                      </a:lnTo>
                      <a:lnTo>
                        <a:pt x="59" y="43"/>
                      </a:lnTo>
                      <a:lnTo>
                        <a:pt x="48" y="43"/>
                      </a:lnTo>
                      <a:lnTo>
                        <a:pt x="54" y="43"/>
                      </a:lnTo>
                      <a:lnTo>
                        <a:pt x="51" y="43"/>
                      </a:lnTo>
                      <a:lnTo>
                        <a:pt x="54" y="43"/>
                      </a:lnTo>
                      <a:lnTo>
                        <a:pt x="57" y="46"/>
                      </a:lnTo>
                      <a:lnTo>
                        <a:pt x="51" y="43"/>
                      </a:lnTo>
                      <a:lnTo>
                        <a:pt x="54" y="43"/>
                      </a:lnTo>
                      <a:lnTo>
                        <a:pt x="51" y="41"/>
                      </a:lnTo>
                      <a:lnTo>
                        <a:pt x="48" y="38"/>
                      </a:lnTo>
                      <a:lnTo>
                        <a:pt x="45" y="38"/>
                      </a:lnTo>
                      <a:lnTo>
                        <a:pt x="48" y="38"/>
                      </a:lnTo>
                      <a:lnTo>
                        <a:pt x="45" y="35"/>
                      </a:lnTo>
                      <a:lnTo>
                        <a:pt x="4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4" name="Freeform 70"/>
                <p:cNvSpPr>
                  <a:spLocks/>
                </p:cNvSpPr>
                <p:nvPr/>
              </p:nvSpPr>
              <p:spPr bwMode="auto">
                <a:xfrm>
                  <a:off x="693" y="1528"/>
                  <a:ext cx="82" cy="86"/>
                </a:xfrm>
                <a:custGeom>
                  <a:avLst/>
                  <a:gdLst>
                    <a:gd name="T0" fmla="*/ 34 w 82"/>
                    <a:gd name="T1" fmla="*/ 23 h 86"/>
                    <a:gd name="T2" fmla="*/ 17 w 82"/>
                    <a:gd name="T3" fmla="*/ 20 h 86"/>
                    <a:gd name="T4" fmla="*/ 6 w 82"/>
                    <a:gd name="T5" fmla="*/ 26 h 86"/>
                    <a:gd name="T6" fmla="*/ 0 w 82"/>
                    <a:gd name="T7" fmla="*/ 34 h 86"/>
                    <a:gd name="T8" fmla="*/ 3 w 82"/>
                    <a:gd name="T9" fmla="*/ 54 h 86"/>
                    <a:gd name="T10" fmla="*/ 9 w 82"/>
                    <a:gd name="T11" fmla="*/ 60 h 86"/>
                    <a:gd name="T12" fmla="*/ 14 w 82"/>
                    <a:gd name="T13" fmla="*/ 66 h 86"/>
                    <a:gd name="T14" fmla="*/ 17 w 82"/>
                    <a:gd name="T15" fmla="*/ 69 h 86"/>
                    <a:gd name="T16" fmla="*/ 26 w 82"/>
                    <a:gd name="T17" fmla="*/ 75 h 86"/>
                    <a:gd name="T18" fmla="*/ 23 w 82"/>
                    <a:gd name="T19" fmla="*/ 72 h 86"/>
                    <a:gd name="T20" fmla="*/ 31 w 82"/>
                    <a:gd name="T21" fmla="*/ 80 h 86"/>
                    <a:gd name="T22" fmla="*/ 34 w 82"/>
                    <a:gd name="T23" fmla="*/ 83 h 86"/>
                    <a:gd name="T24" fmla="*/ 45 w 82"/>
                    <a:gd name="T25" fmla="*/ 86 h 86"/>
                    <a:gd name="T26" fmla="*/ 57 w 82"/>
                    <a:gd name="T27" fmla="*/ 86 h 86"/>
                    <a:gd name="T28" fmla="*/ 65 w 82"/>
                    <a:gd name="T29" fmla="*/ 83 h 86"/>
                    <a:gd name="T30" fmla="*/ 79 w 82"/>
                    <a:gd name="T31" fmla="*/ 63 h 86"/>
                    <a:gd name="T32" fmla="*/ 76 w 82"/>
                    <a:gd name="T33" fmla="*/ 69 h 86"/>
                    <a:gd name="T34" fmla="*/ 79 w 82"/>
                    <a:gd name="T35" fmla="*/ 60 h 86"/>
                    <a:gd name="T36" fmla="*/ 82 w 82"/>
                    <a:gd name="T37" fmla="*/ 49 h 86"/>
                    <a:gd name="T38" fmla="*/ 79 w 82"/>
                    <a:gd name="T39" fmla="*/ 37 h 86"/>
                    <a:gd name="T40" fmla="*/ 79 w 82"/>
                    <a:gd name="T41" fmla="*/ 37 h 86"/>
                    <a:gd name="T42" fmla="*/ 76 w 82"/>
                    <a:gd name="T43" fmla="*/ 20 h 86"/>
                    <a:gd name="T44" fmla="*/ 76 w 82"/>
                    <a:gd name="T45" fmla="*/ 17 h 86"/>
                    <a:gd name="T46" fmla="*/ 71 w 82"/>
                    <a:gd name="T47" fmla="*/ 5 h 86"/>
                    <a:gd name="T48" fmla="*/ 59 w 82"/>
                    <a:gd name="T49" fmla="*/ 0 h 86"/>
                    <a:gd name="T50" fmla="*/ 48 w 82"/>
                    <a:gd name="T51" fmla="*/ 0 h 86"/>
                    <a:gd name="T52" fmla="*/ 37 w 82"/>
                    <a:gd name="T53" fmla="*/ 5 h 86"/>
                    <a:gd name="T54" fmla="*/ 31 w 82"/>
                    <a:gd name="T55" fmla="*/ 17 h 86"/>
                    <a:gd name="T56" fmla="*/ 31 w 82"/>
                    <a:gd name="T57" fmla="*/ 29 h 86"/>
                    <a:gd name="T58" fmla="*/ 34 w 82"/>
                    <a:gd name="T59" fmla="*/ 31 h 86"/>
                    <a:gd name="T60" fmla="*/ 34 w 82"/>
                    <a:gd name="T61" fmla="*/ 46 h 86"/>
                    <a:gd name="T62" fmla="*/ 37 w 82"/>
                    <a:gd name="T63" fmla="*/ 52 h 86"/>
                    <a:gd name="T64" fmla="*/ 37 w 82"/>
                    <a:gd name="T65" fmla="*/ 52 h 86"/>
                    <a:gd name="T66" fmla="*/ 37 w 82"/>
                    <a:gd name="T67" fmla="*/ 49 h 86"/>
                    <a:gd name="T68" fmla="*/ 34 w 82"/>
                    <a:gd name="T69" fmla="*/ 54 h 86"/>
                    <a:gd name="T70" fmla="*/ 37 w 82"/>
                    <a:gd name="T71" fmla="*/ 49 h 86"/>
                    <a:gd name="T72" fmla="*/ 40 w 82"/>
                    <a:gd name="T73" fmla="*/ 46 h 86"/>
                    <a:gd name="T74" fmla="*/ 54 w 82"/>
                    <a:gd name="T75" fmla="*/ 40 h 86"/>
                    <a:gd name="T76" fmla="*/ 54 w 82"/>
                    <a:gd name="T77" fmla="*/ 40 h 86"/>
                    <a:gd name="T78" fmla="*/ 54 w 82"/>
                    <a:gd name="T79" fmla="*/ 40 h 86"/>
                    <a:gd name="T80" fmla="*/ 57 w 82"/>
                    <a:gd name="T81" fmla="*/ 40 h 86"/>
                    <a:gd name="T82" fmla="*/ 54 w 82"/>
                    <a:gd name="T83" fmla="*/ 40 h 86"/>
                    <a:gd name="T84" fmla="*/ 54 w 82"/>
                    <a:gd name="T85" fmla="*/ 40 h 86"/>
                    <a:gd name="T86" fmla="*/ 51 w 82"/>
                    <a:gd name="T87" fmla="*/ 37 h 86"/>
                    <a:gd name="T88" fmla="*/ 37 w 82"/>
                    <a:gd name="T89" fmla="*/ 26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2" h="86">
                      <a:moveTo>
                        <a:pt x="40" y="26"/>
                      </a:moveTo>
                      <a:lnTo>
                        <a:pt x="34" y="23"/>
                      </a:lnTo>
                      <a:lnTo>
                        <a:pt x="28" y="20"/>
                      </a:lnTo>
                      <a:lnTo>
                        <a:pt x="17" y="20"/>
                      </a:lnTo>
                      <a:lnTo>
                        <a:pt x="11" y="20"/>
                      </a:lnTo>
                      <a:lnTo>
                        <a:pt x="6" y="26"/>
                      </a:lnTo>
                      <a:lnTo>
                        <a:pt x="3" y="31"/>
                      </a:lnTo>
                      <a:lnTo>
                        <a:pt x="0" y="34"/>
                      </a:lnTo>
                      <a:lnTo>
                        <a:pt x="0" y="46"/>
                      </a:lnTo>
                      <a:lnTo>
                        <a:pt x="3" y="54"/>
                      </a:lnTo>
                      <a:lnTo>
                        <a:pt x="6" y="57"/>
                      </a:lnTo>
                      <a:lnTo>
                        <a:pt x="9" y="60"/>
                      </a:lnTo>
                      <a:lnTo>
                        <a:pt x="11" y="63"/>
                      </a:lnTo>
                      <a:lnTo>
                        <a:pt x="14" y="66"/>
                      </a:lnTo>
                      <a:lnTo>
                        <a:pt x="17" y="69"/>
                      </a:lnTo>
                      <a:lnTo>
                        <a:pt x="20" y="72"/>
                      </a:lnTo>
                      <a:lnTo>
                        <a:pt x="26" y="75"/>
                      </a:lnTo>
                      <a:lnTo>
                        <a:pt x="20" y="72"/>
                      </a:lnTo>
                      <a:lnTo>
                        <a:pt x="23" y="72"/>
                      </a:lnTo>
                      <a:lnTo>
                        <a:pt x="31" y="80"/>
                      </a:lnTo>
                      <a:lnTo>
                        <a:pt x="34" y="80"/>
                      </a:lnTo>
                      <a:lnTo>
                        <a:pt x="34" y="83"/>
                      </a:lnTo>
                      <a:lnTo>
                        <a:pt x="43" y="86"/>
                      </a:lnTo>
                      <a:lnTo>
                        <a:pt x="45" y="86"/>
                      </a:lnTo>
                      <a:lnTo>
                        <a:pt x="48" y="86"/>
                      </a:lnTo>
                      <a:lnTo>
                        <a:pt x="57" y="86"/>
                      </a:lnTo>
                      <a:lnTo>
                        <a:pt x="59" y="86"/>
                      </a:lnTo>
                      <a:lnTo>
                        <a:pt x="65" y="83"/>
                      </a:lnTo>
                      <a:lnTo>
                        <a:pt x="74" y="77"/>
                      </a:lnTo>
                      <a:lnTo>
                        <a:pt x="79" y="63"/>
                      </a:lnTo>
                      <a:lnTo>
                        <a:pt x="76" y="69"/>
                      </a:lnTo>
                      <a:lnTo>
                        <a:pt x="79" y="63"/>
                      </a:lnTo>
                      <a:lnTo>
                        <a:pt x="79" y="60"/>
                      </a:lnTo>
                      <a:lnTo>
                        <a:pt x="82" y="52"/>
                      </a:lnTo>
                      <a:lnTo>
                        <a:pt x="82" y="49"/>
                      </a:lnTo>
                      <a:lnTo>
                        <a:pt x="79" y="43"/>
                      </a:lnTo>
                      <a:lnTo>
                        <a:pt x="79" y="37"/>
                      </a:lnTo>
                      <a:lnTo>
                        <a:pt x="76" y="26"/>
                      </a:lnTo>
                      <a:lnTo>
                        <a:pt x="76" y="20"/>
                      </a:lnTo>
                      <a:lnTo>
                        <a:pt x="76" y="17"/>
                      </a:lnTo>
                      <a:lnTo>
                        <a:pt x="74" y="11"/>
                      </a:lnTo>
                      <a:lnTo>
                        <a:pt x="71" y="5"/>
                      </a:lnTo>
                      <a:lnTo>
                        <a:pt x="65" y="3"/>
                      </a:lnTo>
                      <a:lnTo>
                        <a:pt x="59" y="0"/>
                      </a:lnTo>
                      <a:lnTo>
                        <a:pt x="54" y="0"/>
                      </a:lnTo>
                      <a:lnTo>
                        <a:pt x="48" y="0"/>
                      </a:lnTo>
                      <a:lnTo>
                        <a:pt x="43" y="0"/>
                      </a:lnTo>
                      <a:lnTo>
                        <a:pt x="37" y="5"/>
                      </a:lnTo>
                      <a:lnTo>
                        <a:pt x="34" y="11"/>
                      </a:lnTo>
                      <a:lnTo>
                        <a:pt x="31" y="17"/>
                      </a:lnTo>
                      <a:lnTo>
                        <a:pt x="31" y="20"/>
                      </a:lnTo>
                      <a:lnTo>
                        <a:pt x="31" y="29"/>
                      </a:lnTo>
                      <a:lnTo>
                        <a:pt x="31" y="31"/>
                      </a:lnTo>
                      <a:lnTo>
                        <a:pt x="34" y="31"/>
                      </a:lnTo>
                      <a:lnTo>
                        <a:pt x="34" y="40"/>
                      </a:lnTo>
                      <a:lnTo>
                        <a:pt x="34" y="46"/>
                      </a:lnTo>
                      <a:lnTo>
                        <a:pt x="37" y="46"/>
                      </a:lnTo>
                      <a:lnTo>
                        <a:pt x="37" y="52"/>
                      </a:lnTo>
                      <a:lnTo>
                        <a:pt x="37" y="49"/>
                      </a:lnTo>
                      <a:lnTo>
                        <a:pt x="37" y="52"/>
                      </a:lnTo>
                      <a:lnTo>
                        <a:pt x="37" y="46"/>
                      </a:lnTo>
                      <a:lnTo>
                        <a:pt x="37" y="49"/>
                      </a:lnTo>
                      <a:lnTo>
                        <a:pt x="37" y="46"/>
                      </a:lnTo>
                      <a:lnTo>
                        <a:pt x="34" y="54"/>
                      </a:lnTo>
                      <a:lnTo>
                        <a:pt x="34" y="52"/>
                      </a:lnTo>
                      <a:lnTo>
                        <a:pt x="37" y="49"/>
                      </a:lnTo>
                      <a:lnTo>
                        <a:pt x="34" y="52"/>
                      </a:lnTo>
                      <a:lnTo>
                        <a:pt x="40" y="46"/>
                      </a:lnTo>
                      <a:lnTo>
                        <a:pt x="48" y="40"/>
                      </a:lnTo>
                      <a:lnTo>
                        <a:pt x="54" y="40"/>
                      </a:lnTo>
                      <a:lnTo>
                        <a:pt x="57" y="40"/>
                      </a:lnTo>
                      <a:lnTo>
                        <a:pt x="54" y="40"/>
                      </a:lnTo>
                      <a:lnTo>
                        <a:pt x="57" y="40"/>
                      </a:lnTo>
                      <a:lnTo>
                        <a:pt x="54" y="40"/>
                      </a:lnTo>
                      <a:lnTo>
                        <a:pt x="57" y="43"/>
                      </a:lnTo>
                      <a:lnTo>
                        <a:pt x="57" y="40"/>
                      </a:lnTo>
                      <a:lnTo>
                        <a:pt x="54" y="40"/>
                      </a:lnTo>
                      <a:lnTo>
                        <a:pt x="48" y="37"/>
                      </a:lnTo>
                      <a:lnTo>
                        <a:pt x="51" y="37"/>
                      </a:lnTo>
                      <a:lnTo>
                        <a:pt x="43" y="31"/>
                      </a:lnTo>
                      <a:lnTo>
                        <a:pt x="37" y="26"/>
                      </a:lnTo>
                      <a:lnTo>
                        <a:pt x="4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5" name="Freeform 71"/>
                <p:cNvSpPr>
                  <a:spLocks/>
                </p:cNvSpPr>
                <p:nvPr/>
              </p:nvSpPr>
              <p:spPr bwMode="auto">
                <a:xfrm>
                  <a:off x="433" y="1663"/>
                  <a:ext cx="105" cy="81"/>
                </a:xfrm>
                <a:custGeom>
                  <a:avLst/>
                  <a:gdLst>
                    <a:gd name="T0" fmla="*/ 94 w 105"/>
                    <a:gd name="T1" fmla="*/ 43 h 81"/>
                    <a:gd name="T2" fmla="*/ 102 w 105"/>
                    <a:gd name="T3" fmla="*/ 32 h 81"/>
                    <a:gd name="T4" fmla="*/ 105 w 105"/>
                    <a:gd name="T5" fmla="*/ 26 h 81"/>
                    <a:gd name="T6" fmla="*/ 105 w 105"/>
                    <a:gd name="T7" fmla="*/ 23 h 81"/>
                    <a:gd name="T8" fmla="*/ 105 w 105"/>
                    <a:gd name="T9" fmla="*/ 17 h 81"/>
                    <a:gd name="T10" fmla="*/ 102 w 105"/>
                    <a:gd name="T11" fmla="*/ 9 h 81"/>
                    <a:gd name="T12" fmla="*/ 99 w 105"/>
                    <a:gd name="T13" fmla="*/ 6 h 81"/>
                    <a:gd name="T14" fmla="*/ 94 w 105"/>
                    <a:gd name="T15" fmla="*/ 3 h 81"/>
                    <a:gd name="T16" fmla="*/ 88 w 105"/>
                    <a:gd name="T17" fmla="*/ 0 h 81"/>
                    <a:gd name="T18" fmla="*/ 77 w 105"/>
                    <a:gd name="T19" fmla="*/ 0 h 81"/>
                    <a:gd name="T20" fmla="*/ 71 w 105"/>
                    <a:gd name="T21" fmla="*/ 3 h 81"/>
                    <a:gd name="T22" fmla="*/ 9 w 105"/>
                    <a:gd name="T23" fmla="*/ 40 h 81"/>
                    <a:gd name="T24" fmla="*/ 6 w 105"/>
                    <a:gd name="T25" fmla="*/ 43 h 81"/>
                    <a:gd name="T26" fmla="*/ 3 w 105"/>
                    <a:gd name="T27" fmla="*/ 46 h 81"/>
                    <a:gd name="T28" fmla="*/ 0 w 105"/>
                    <a:gd name="T29" fmla="*/ 52 h 81"/>
                    <a:gd name="T30" fmla="*/ 0 w 105"/>
                    <a:gd name="T31" fmla="*/ 66 h 81"/>
                    <a:gd name="T32" fmla="*/ 3 w 105"/>
                    <a:gd name="T33" fmla="*/ 69 h 81"/>
                    <a:gd name="T34" fmla="*/ 6 w 105"/>
                    <a:gd name="T35" fmla="*/ 75 h 81"/>
                    <a:gd name="T36" fmla="*/ 9 w 105"/>
                    <a:gd name="T37" fmla="*/ 78 h 81"/>
                    <a:gd name="T38" fmla="*/ 15 w 105"/>
                    <a:gd name="T39" fmla="*/ 81 h 81"/>
                    <a:gd name="T40" fmla="*/ 23 w 105"/>
                    <a:gd name="T41" fmla="*/ 81 h 81"/>
                    <a:gd name="T42" fmla="*/ 29 w 105"/>
                    <a:gd name="T43" fmla="*/ 81 h 81"/>
                    <a:gd name="T44" fmla="*/ 32 w 105"/>
                    <a:gd name="T45" fmla="*/ 78 h 81"/>
                    <a:gd name="T46" fmla="*/ 94 w 105"/>
                    <a:gd name="T47" fmla="*/ 43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5" h="81">
                      <a:moveTo>
                        <a:pt x="94" y="43"/>
                      </a:moveTo>
                      <a:lnTo>
                        <a:pt x="102" y="32"/>
                      </a:lnTo>
                      <a:lnTo>
                        <a:pt x="105" y="26"/>
                      </a:lnTo>
                      <a:lnTo>
                        <a:pt x="105" y="23"/>
                      </a:lnTo>
                      <a:lnTo>
                        <a:pt x="105" y="17"/>
                      </a:lnTo>
                      <a:lnTo>
                        <a:pt x="102" y="9"/>
                      </a:lnTo>
                      <a:lnTo>
                        <a:pt x="99" y="6"/>
                      </a:lnTo>
                      <a:lnTo>
                        <a:pt x="94" y="3"/>
                      </a:lnTo>
                      <a:lnTo>
                        <a:pt x="88" y="0"/>
                      </a:lnTo>
                      <a:lnTo>
                        <a:pt x="77" y="0"/>
                      </a:lnTo>
                      <a:lnTo>
                        <a:pt x="71" y="3"/>
                      </a:lnTo>
                      <a:lnTo>
                        <a:pt x="9" y="40"/>
                      </a:lnTo>
                      <a:lnTo>
                        <a:pt x="6" y="43"/>
                      </a:lnTo>
                      <a:lnTo>
                        <a:pt x="3" y="46"/>
                      </a:lnTo>
                      <a:lnTo>
                        <a:pt x="0" y="52"/>
                      </a:lnTo>
                      <a:lnTo>
                        <a:pt x="0" y="66"/>
                      </a:lnTo>
                      <a:lnTo>
                        <a:pt x="3" y="69"/>
                      </a:lnTo>
                      <a:lnTo>
                        <a:pt x="6" y="75"/>
                      </a:lnTo>
                      <a:lnTo>
                        <a:pt x="9" y="78"/>
                      </a:lnTo>
                      <a:lnTo>
                        <a:pt x="15" y="81"/>
                      </a:lnTo>
                      <a:lnTo>
                        <a:pt x="23" y="81"/>
                      </a:lnTo>
                      <a:lnTo>
                        <a:pt x="29" y="81"/>
                      </a:lnTo>
                      <a:lnTo>
                        <a:pt x="32" y="78"/>
                      </a:lnTo>
                      <a:lnTo>
                        <a:pt x="9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6" name="Freeform 72"/>
                <p:cNvSpPr>
                  <a:spLocks/>
                </p:cNvSpPr>
                <p:nvPr/>
              </p:nvSpPr>
              <p:spPr bwMode="auto">
                <a:xfrm>
                  <a:off x="354" y="1557"/>
                  <a:ext cx="263" cy="224"/>
                </a:xfrm>
                <a:custGeom>
                  <a:avLst/>
                  <a:gdLst>
                    <a:gd name="T0" fmla="*/ 260 w 263"/>
                    <a:gd name="T1" fmla="*/ 161 h 224"/>
                    <a:gd name="T2" fmla="*/ 43 w 263"/>
                    <a:gd name="T3" fmla="*/ 175 h 224"/>
                    <a:gd name="T4" fmla="*/ 63 w 263"/>
                    <a:gd name="T5" fmla="*/ 210 h 224"/>
                    <a:gd name="T6" fmla="*/ 181 w 263"/>
                    <a:gd name="T7" fmla="*/ 25 h 224"/>
                    <a:gd name="T8" fmla="*/ 144 w 263"/>
                    <a:gd name="T9" fmla="*/ 0 h 224"/>
                    <a:gd name="T10" fmla="*/ 0 w 263"/>
                    <a:gd name="T11" fmla="*/ 224 h 224"/>
                    <a:gd name="T12" fmla="*/ 263 w 263"/>
                    <a:gd name="T13" fmla="*/ 207 h 224"/>
                    <a:gd name="T14" fmla="*/ 260 w 263"/>
                    <a:gd name="T15" fmla="*/ 161 h 2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3" h="224">
                      <a:moveTo>
                        <a:pt x="260" y="161"/>
                      </a:moveTo>
                      <a:lnTo>
                        <a:pt x="43" y="175"/>
                      </a:lnTo>
                      <a:lnTo>
                        <a:pt x="63" y="210"/>
                      </a:lnTo>
                      <a:lnTo>
                        <a:pt x="181" y="25"/>
                      </a:lnTo>
                      <a:lnTo>
                        <a:pt x="144" y="0"/>
                      </a:lnTo>
                      <a:lnTo>
                        <a:pt x="0" y="224"/>
                      </a:lnTo>
                      <a:lnTo>
                        <a:pt x="263" y="207"/>
                      </a:lnTo>
                      <a:lnTo>
                        <a:pt x="26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7" name="Freeform 73"/>
                <p:cNvSpPr>
                  <a:spLocks/>
                </p:cNvSpPr>
                <p:nvPr/>
              </p:nvSpPr>
              <p:spPr bwMode="auto">
                <a:xfrm>
                  <a:off x="535" y="1597"/>
                  <a:ext cx="76" cy="83"/>
                </a:xfrm>
                <a:custGeom>
                  <a:avLst/>
                  <a:gdLst>
                    <a:gd name="T0" fmla="*/ 45 w 76"/>
                    <a:gd name="T1" fmla="*/ 63 h 83"/>
                    <a:gd name="T2" fmla="*/ 57 w 76"/>
                    <a:gd name="T3" fmla="*/ 66 h 83"/>
                    <a:gd name="T4" fmla="*/ 68 w 76"/>
                    <a:gd name="T5" fmla="*/ 60 h 83"/>
                    <a:gd name="T6" fmla="*/ 73 w 76"/>
                    <a:gd name="T7" fmla="*/ 52 h 83"/>
                    <a:gd name="T8" fmla="*/ 76 w 76"/>
                    <a:gd name="T9" fmla="*/ 40 h 83"/>
                    <a:gd name="T10" fmla="*/ 73 w 76"/>
                    <a:gd name="T11" fmla="*/ 29 h 83"/>
                    <a:gd name="T12" fmla="*/ 68 w 76"/>
                    <a:gd name="T13" fmla="*/ 23 h 83"/>
                    <a:gd name="T14" fmla="*/ 62 w 76"/>
                    <a:gd name="T15" fmla="*/ 17 h 83"/>
                    <a:gd name="T16" fmla="*/ 62 w 76"/>
                    <a:gd name="T17" fmla="*/ 17 h 83"/>
                    <a:gd name="T18" fmla="*/ 54 w 76"/>
                    <a:gd name="T19" fmla="*/ 11 h 83"/>
                    <a:gd name="T20" fmla="*/ 48 w 76"/>
                    <a:gd name="T21" fmla="*/ 8 h 83"/>
                    <a:gd name="T22" fmla="*/ 45 w 76"/>
                    <a:gd name="T23" fmla="*/ 8 h 83"/>
                    <a:gd name="T24" fmla="*/ 42 w 76"/>
                    <a:gd name="T25" fmla="*/ 6 h 83"/>
                    <a:gd name="T26" fmla="*/ 37 w 76"/>
                    <a:gd name="T27" fmla="*/ 3 h 83"/>
                    <a:gd name="T28" fmla="*/ 28 w 76"/>
                    <a:gd name="T29" fmla="*/ 0 h 83"/>
                    <a:gd name="T30" fmla="*/ 14 w 76"/>
                    <a:gd name="T31" fmla="*/ 3 h 83"/>
                    <a:gd name="T32" fmla="*/ 20 w 76"/>
                    <a:gd name="T33" fmla="*/ 3 h 83"/>
                    <a:gd name="T34" fmla="*/ 9 w 76"/>
                    <a:gd name="T35" fmla="*/ 8 h 83"/>
                    <a:gd name="T36" fmla="*/ 6 w 76"/>
                    <a:gd name="T37" fmla="*/ 11 h 83"/>
                    <a:gd name="T38" fmla="*/ 0 w 76"/>
                    <a:gd name="T39" fmla="*/ 20 h 83"/>
                    <a:gd name="T40" fmla="*/ 0 w 76"/>
                    <a:gd name="T41" fmla="*/ 34 h 83"/>
                    <a:gd name="T42" fmla="*/ 0 w 76"/>
                    <a:gd name="T43" fmla="*/ 46 h 83"/>
                    <a:gd name="T44" fmla="*/ 0 w 76"/>
                    <a:gd name="T45" fmla="*/ 55 h 83"/>
                    <a:gd name="T46" fmla="*/ 0 w 76"/>
                    <a:gd name="T47" fmla="*/ 60 h 83"/>
                    <a:gd name="T48" fmla="*/ 3 w 76"/>
                    <a:gd name="T49" fmla="*/ 66 h 83"/>
                    <a:gd name="T50" fmla="*/ 14 w 76"/>
                    <a:gd name="T51" fmla="*/ 81 h 83"/>
                    <a:gd name="T52" fmla="*/ 23 w 76"/>
                    <a:gd name="T53" fmla="*/ 83 h 83"/>
                    <a:gd name="T54" fmla="*/ 37 w 76"/>
                    <a:gd name="T55" fmla="*/ 81 h 83"/>
                    <a:gd name="T56" fmla="*/ 45 w 76"/>
                    <a:gd name="T57" fmla="*/ 72 h 83"/>
                    <a:gd name="T58" fmla="*/ 48 w 76"/>
                    <a:gd name="T59" fmla="*/ 60 h 83"/>
                    <a:gd name="T60" fmla="*/ 48 w 76"/>
                    <a:gd name="T61" fmla="*/ 57 h 83"/>
                    <a:gd name="T62" fmla="*/ 45 w 76"/>
                    <a:gd name="T63" fmla="*/ 49 h 83"/>
                    <a:gd name="T64" fmla="*/ 45 w 76"/>
                    <a:gd name="T65" fmla="*/ 43 h 83"/>
                    <a:gd name="T66" fmla="*/ 45 w 76"/>
                    <a:gd name="T67" fmla="*/ 40 h 83"/>
                    <a:gd name="T68" fmla="*/ 45 w 76"/>
                    <a:gd name="T69" fmla="*/ 40 h 83"/>
                    <a:gd name="T70" fmla="*/ 42 w 76"/>
                    <a:gd name="T71" fmla="*/ 40 h 83"/>
                    <a:gd name="T72" fmla="*/ 42 w 76"/>
                    <a:gd name="T73" fmla="*/ 40 h 83"/>
                    <a:gd name="T74" fmla="*/ 45 w 76"/>
                    <a:gd name="T75" fmla="*/ 34 h 83"/>
                    <a:gd name="T76" fmla="*/ 45 w 76"/>
                    <a:gd name="T77" fmla="*/ 34 h 83"/>
                    <a:gd name="T78" fmla="*/ 40 w 76"/>
                    <a:gd name="T79" fmla="*/ 40 h 83"/>
                    <a:gd name="T80" fmla="*/ 42 w 76"/>
                    <a:gd name="T81" fmla="*/ 37 h 83"/>
                    <a:gd name="T82" fmla="*/ 23 w 76"/>
                    <a:gd name="T83" fmla="*/ 46 h 83"/>
                    <a:gd name="T84" fmla="*/ 23 w 76"/>
                    <a:gd name="T85" fmla="*/ 46 h 83"/>
                    <a:gd name="T86" fmla="*/ 26 w 76"/>
                    <a:gd name="T87" fmla="*/ 49 h 83"/>
                    <a:gd name="T88" fmla="*/ 20 w 76"/>
                    <a:gd name="T89" fmla="*/ 46 h 83"/>
                    <a:gd name="T90" fmla="*/ 26 w 76"/>
                    <a:gd name="T91" fmla="*/ 46 h 83"/>
                    <a:gd name="T92" fmla="*/ 26 w 76"/>
                    <a:gd name="T93" fmla="*/ 49 h 83"/>
                    <a:gd name="T94" fmla="*/ 28 w 76"/>
                    <a:gd name="T95" fmla="*/ 52 h 83"/>
                    <a:gd name="T96" fmla="*/ 31 w 76"/>
                    <a:gd name="T97" fmla="*/ 55 h 83"/>
                    <a:gd name="T98" fmla="*/ 40 w 76"/>
                    <a:gd name="T99" fmla="*/ 60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6" h="83">
                      <a:moveTo>
                        <a:pt x="40" y="60"/>
                      </a:moveTo>
                      <a:lnTo>
                        <a:pt x="45" y="63"/>
                      </a:lnTo>
                      <a:lnTo>
                        <a:pt x="51" y="63"/>
                      </a:lnTo>
                      <a:lnTo>
                        <a:pt x="57" y="66"/>
                      </a:lnTo>
                      <a:lnTo>
                        <a:pt x="62" y="63"/>
                      </a:lnTo>
                      <a:lnTo>
                        <a:pt x="68" y="60"/>
                      </a:lnTo>
                      <a:lnTo>
                        <a:pt x="71" y="57"/>
                      </a:lnTo>
                      <a:lnTo>
                        <a:pt x="73" y="52"/>
                      </a:lnTo>
                      <a:lnTo>
                        <a:pt x="76" y="46"/>
                      </a:lnTo>
                      <a:lnTo>
                        <a:pt x="76" y="40"/>
                      </a:lnTo>
                      <a:lnTo>
                        <a:pt x="76" y="34"/>
                      </a:lnTo>
                      <a:lnTo>
                        <a:pt x="73" y="29"/>
                      </a:lnTo>
                      <a:lnTo>
                        <a:pt x="71" y="23"/>
                      </a:lnTo>
                      <a:lnTo>
                        <a:pt x="68" y="23"/>
                      </a:lnTo>
                      <a:lnTo>
                        <a:pt x="65" y="20"/>
                      </a:lnTo>
                      <a:lnTo>
                        <a:pt x="62" y="17"/>
                      </a:lnTo>
                      <a:lnTo>
                        <a:pt x="65" y="20"/>
                      </a:lnTo>
                      <a:lnTo>
                        <a:pt x="62" y="17"/>
                      </a:lnTo>
                      <a:lnTo>
                        <a:pt x="54" y="14"/>
                      </a:lnTo>
                      <a:lnTo>
                        <a:pt x="54" y="11"/>
                      </a:lnTo>
                      <a:lnTo>
                        <a:pt x="48" y="8"/>
                      </a:lnTo>
                      <a:lnTo>
                        <a:pt x="45" y="8"/>
                      </a:lnTo>
                      <a:lnTo>
                        <a:pt x="48" y="8"/>
                      </a:lnTo>
                      <a:lnTo>
                        <a:pt x="42" y="6"/>
                      </a:lnTo>
                      <a:lnTo>
                        <a:pt x="40" y="3"/>
                      </a:lnTo>
                      <a:lnTo>
                        <a:pt x="37" y="3"/>
                      </a:lnTo>
                      <a:lnTo>
                        <a:pt x="34" y="3"/>
                      </a:lnTo>
                      <a:lnTo>
                        <a:pt x="28" y="0"/>
                      </a:lnTo>
                      <a:lnTo>
                        <a:pt x="14" y="3"/>
                      </a:lnTo>
                      <a:lnTo>
                        <a:pt x="6" y="11"/>
                      </a:lnTo>
                      <a:lnTo>
                        <a:pt x="20" y="3"/>
                      </a:lnTo>
                      <a:lnTo>
                        <a:pt x="14" y="3"/>
                      </a:lnTo>
                      <a:lnTo>
                        <a:pt x="9" y="8"/>
                      </a:lnTo>
                      <a:lnTo>
                        <a:pt x="6" y="11"/>
                      </a:lnTo>
                      <a:lnTo>
                        <a:pt x="3" y="17"/>
                      </a:lnTo>
                      <a:lnTo>
                        <a:pt x="0" y="20"/>
                      </a:lnTo>
                      <a:lnTo>
                        <a:pt x="0" y="23"/>
                      </a:lnTo>
                      <a:lnTo>
                        <a:pt x="0" y="34"/>
                      </a:lnTo>
                      <a:lnTo>
                        <a:pt x="0" y="29"/>
                      </a:lnTo>
                      <a:lnTo>
                        <a:pt x="0" y="46"/>
                      </a:lnTo>
                      <a:lnTo>
                        <a:pt x="0" y="43"/>
                      </a:lnTo>
                      <a:lnTo>
                        <a:pt x="0" y="55"/>
                      </a:lnTo>
                      <a:lnTo>
                        <a:pt x="0" y="60"/>
                      </a:lnTo>
                      <a:lnTo>
                        <a:pt x="3" y="63"/>
                      </a:lnTo>
                      <a:lnTo>
                        <a:pt x="3" y="66"/>
                      </a:lnTo>
                      <a:lnTo>
                        <a:pt x="3" y="72"/>
                      </a:lnTo>
                      <a:lnTo>
                        <a:pt x="14" y="81"/>
                      </a:lnTo>
                      <a:lnTo>
                        <a:pt x="17" y="83"/>
                      </a:lnTo>
                      <a:lnTo>
                        <a:pt x="23" y="83"/>
                      </a:lnTo>
                      <a:lnTo>
                        <a:pt x="28" y="83"/>
                      </a:lnTo>
                      <a:lnTo>
                        <a:pt x="37" y="81"/>
                      </a:lnTo>
                      <a:lnTo>
                        <a:pt x="40" y="75"/>
                      </a:lnTo>
                      <a:lnTo>
                        <a:pt x="45" y="72"/>
                      </a:lnTo>
                      <a:lnTo>
                        <a:pt x="45" y="66"/>
                      </a:lnTo>
                      <a:lnTo>
                        <a:pt x="48" y="60"/>
                      </a:lnTo>
                      <a:lnTo>
                        <a:pt x="45" y="55"/>
                      </a:lnTo>
                      <a:lnTo>
                        <a:pt x="48" y="57"/>
                      </a:lnTo>
                      <a:lnTo>
                        <a:pt x="45" y="55"/>
                      </a:lnTo>
                      <a:lnTo>
                        <a:pt x="45" y="49"/>
                      </a:lnTo>
                      <a:lnTo>
                        <a:pt x="45" y="43"/>
                      </a:lnTo>
                      <a:lnTo>
                        <a:pt x="45" y="40"/>
                      </a:lnTo>
                      <a:lnTo>
                        <a:pt x="42" y="40"/>
                      </a:lnTo>
                      <a:lnTo>
                        <a:pt x="45" y="40"/>
                      </a:lnTo>
                      <a:lnTo>
                        <a:pt x="42" y="43"/>
                      </a:lnTo>
                      <a:lnTo>
                        <a:pt x="42" y="40"/>
                      </a:lnTo>
                      <a:lnTo>
                        <a:pt x="45" y="34"/>
                      </a:lnTo>
                      <a:lnTo>
                        <a:pt x="42" y="40"/>
                      </a:lnTo>
                      <a:lnTo>
                        <a:pt x="45" y="37"/>
                      </a:lnTo>
                      <a:lnTo>
                        <a:pt x="45" y="34"/>
                      </a:lnTo>
                      <a:lnTo>
                        <a:pt x="45" y="37"/>
                      </a:lnTo>
                      <a:lnTo>
                        <a:pt x="45" y="34"/>
                      </a:lnTo>
                      <a:lnTo>
                        <a:pt x="42" y="37"/>
                      </a:lnTo>
                      <a:lnTo>
                        <a:pt x="40" y="40"/>
                      </a:lnTo>
                      <a:lnTo>
                        <a:pt x="28" y="46"/>
                      </a:lnTo>
                      <a:lnTo>
                        <a:pt x="42" y="37"/>
                      </a:lnTo>
                      <a:lnTo>
                        <a:pt x="37" y="43"/>
                      </a:lnTo>
                      <a:lnTo>
                        <a:pt x="23" y="46"/>
                      </a:lnTo>
                      <a:lnTo>
                        <a:pt x="26" y="46"/>
                      </a:lnTo>
                      <a:lnTo>
                        <a:pt x="23" y="46"/>
                      </a:lnTo>
                      <a:lnTo>
                        <a:pt x="26" y="49"/>
                      </a:lnTo>
                      <a:lnTo>
                        <a:pt x="23" y="46"/>
                      </a:lnTo>
                      <a:lnTo>
                        <a:pt x="20" y="46"/>
                      </a:lnTo>
                      <a:lnTo>
                        <a:pt x="23" y="46"/>
                      </a:lnTo>
                      <a:lnTo>
                        <a:pt x="26" y="46"/>
                      </a:lnTo>
                      <a:lnTo>
                        <a:pt x="26" y="49"/>
                      </a:lnTo>
                      <a:lnTo>
                        <a:pt x="28" y="49"/>
                      </a:lnTo>
                      <a:lnTo>
                        <a:pt x="28" y="52"/>
                      </a:lnTo>
                      <a:lnTo>
                        <a:pt x="34" y="55"/>
                      </a:lnTo>
                      <a:lnTo>
                        <a:pt x="31" y="55"/>
                      </a:lnTo>
                      <a:lnTo>
                        <a:pt x="37" y="57"/>
                      </a:lnTo>
                      <a:lnTo>
                        <a:pt x="4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8" name="Freeform 74"/>
                <p:cNvSpPr>
                  <a:spLocks/>
                </p:cNvSpPr>
                <p:nvPr/>
              </p:nvSpPr>
              <p:spPr bwMode="auto">
                <a:xfrm>
                  <a:off x="496" y="1634"/>
                  <a:ext cx="90" cy="84"/>
                </a:xfrm>
                <a:custGeom>
                  <a:avLst/>
                  <a:gdLst>
                    <a:gd name="T0" fmla="*/ 8 w 90"/>
                    <a:gd name="T1" fmla="*/ 32 h 84"/>
                    <a:gd name="T2" fmla="*/ 0 w 90"/>
                    <a:gd name="T3" fmla="*/ 44 h 84"/>
                    <a:gd name="T4" fmla="*/ 2 w 90"/>
                    <a:gd name="T5" fmla="*/ 61 h 84"/>
                    <a:gd name="T6" fmla="*/ 8 w 90"/>
                    <a:gd name="T7" fmla="*/ 69 h 84"/>
                    <a:gd name="T8" fmla="*/ 19 w 90"/>
                    <a:gd name="T9" fmla="*/ 75 h 84"/>
                    <a:gd name="T10" fmla="*/ 33 w 90"/>
                    <a:gd name="T11" fmla="*/ 72 h 84"/>
                    <a:gd name="T12" fmla="*/ 31 w 90"/>
                    <a:gd name="T13" fmla="*/ 72 h 84"/>
                    <a:gd name="T14" fmla="*/ 31 w 90"/>
                    <a:gd name="T15" fmla="*/ 72 h 84"/>
                    <a:gd name="T16" fmla="*/ 33 w 90"/>
                    <a:gd name="T17" fmla="*/ 72 h 84"/>
                    <a:gd name="T18" fmla="*/ 36 w 90"/>
                    <a:gd name="T19" fmla="*/ 72 h 84"/>
                    <a:gd name="T20" fmla="*/ 39 w 90"/>
                    <a:gd name="T21" fmla="*/ 75 h 84"/>
                    <a:gd name="T22" fmla="*/ 56 w 90"/>
                    <a:gd name="T23" fmla="*/ 81 h 84"/>
                    <a:gd name="T24" fmla="*/ 65 w 90"/>
                    <a:gd name="T25" fmla="*/ 84 h 84"/>
                    <a:gd name="T26" fmla="*/ 67 w 90"/>
                    <a:gd name="T27" fmla="*/ 81 h 84"/>
                    <a:gd name="T28" fmla="*/ 87 w 90"/>
                    <a:gd name="T29" fmla="*/ 69 h 84"/>
                    <a:gd name="T30" fmla="*/ 90 w 90"/>
                    <a:gd name="T31" fmla="*/ 61 h 84"/>
                    <a:gd name="T32" fmla="*/ 90 w 90"/>
                    <a:gd name="T33" fmla="*/ 52 h 84"/>
                    <a:gd name="T34" fmla="*/ 90 w 90"/>
                    <a:gd name="T35" fmla="*/ 46 h 84"/>
                    <a:gd name="T36" fmla="*/ 90 w 90"/>
                    <a:gd name="T37" fmla="*/ 38 h 84"/>
                    <a:gd name="T38" fmla="*/ 87 w 90"/>
                    <a:gd name="T39" fmla="*/ 23 h 84"/>
                    <a:gd name="T40" fmla="*/ 84 w 90"/>
                    <a:gd name="T41" fmla="*/ 20 h 84"/>
                    <a:gd name="T42" fmla="*/ 84 w 90"/>
                    <a:gd name="T43" fmla="*/ 12 h 84"/>
                    <a:gd name="T44" fmla="*/ 76 w 90"/>
                    <a:gd name="T45" fmla="*/ 3 h 84"/>
                    <a:gd name="T46" fmla="*/ 59 w 90"/>
                    <a:gd name="T47" fmla="*/ 0 h 84"/>
                    <a:gd name="T48" fmla="*/ 48 w 90"/>
                    <a:gd name="T49" fmla="*/ 6 h 84"/>
                    <a:gd name="T50" fmla="*/ 42 w 90"/>
                    <a:gd name="T51" fmla="*/ 18 h 84"/>
                    <a:gd name="T52" fmla="*/ 42 w 90"/>
                    <a:gd name="T53" fmla="*/ 29 h 84"/>
                    <a:gd name="T54" fmla="*/ 42 w 90"/>
                    <a:gd name="T55" fmla="*/ 35 h 84"/>
                    <a:gd name="T56" fmla="*/ 45 w 90"/>
                    <a:gd name="T57" fmla="*/ 46 h 84"/>
                    <a:gd name="T58" fmla="*/ 45 w 90"/>
                    <a:gd name="T59" fmla="*/ 46 h 84"/>
                    <a:gd name="T60" fmla="*/ 45 w 90"/>
                    <a:gd name="T61" fmla="*/ 52 h 84"/>
                    <a:gd name="T62" fmla="*/ 45 w 90"/>
                    <a:gd name="T63" fmla="*/ 52 h 84"/>
                    <a:gd name="T64" fmla="*/ 45 w 90"/>
                    <a:gd name="T65" fmla="*/ 49 h 84"/>
                    <a:gd name="T66" fmla="*/ 59 w 90"/>
                    <a:gd name="T67" fmla="*/ 38 h 84"/>
                    <a:gd name="T68" fmla="*/ 65 w 90"/>
                    <a:gd name="T69" fmla="*/ 38 h 84"/>
                    <a:gd name="T70" fmla="*/ 65 w 90"/>
                    <a:gd name="T71" fmla="*/ 38 h 84"/>
                    <a:gd name="T72" fmla="*/ 59 w 90"/>
                    <a:gd name="T73" fmla="*/ 32 h 84"/>
                    <a:gd name="T74" fmla="*/ 53 w 90"/>
                    <a:gd name="T75" fmla="*/ 29 h 84"/>
                    <a:gd name="T76" fmla="*/ 48 w 90"/>
                    <a:gd name="T77" fmla="*/ 29 h 84"/>
                    <a:gd name="T78" fmla="*/ 39 w 90"/>
                    <a:gd name="T79" fmla="*/ 26 h 84"/>
                    <a:gd name="T80" fmla="*/ 17 w 90"/>
                    <a:gd name="T81" fmla="*/ 26 h 84"/>
                    <a:gd name="T82" fmla="*/ 14 w 90"/>
                    <a:gd name="T83" fmla="*/ 29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84">
                      <a:moveTo>
                        <a:pt x="11" y="29"/>
                      </a:moveTo>
                      <a:lnTo>
                        <a:pt x="8" y="32"/>
                      </a:lnTo>
                      <a:lnTo>
                        <a:pt x="2" y="38"/>
                      </a:lnTo>
                      <a:lnTo>
                        <a:pt x="0" y="44"/>
                      </a:lnTo>
                      <a:lnTo>
                        <a:pt x="0" y="55"/>
                      </a:lnTo>
                      <a:lnTo>
                        <a:pt x="2" y="61"/>
                      </a:lnTo>
                      <a:lnTo>
                        <a:pt x="5" y="67"/>
                      </a:lnTo>
                      <a:lnTo>
                        <a:pt x="8" y="69"/>
                      </a:lnTo>
                      <a:lnTo>
                        <a:pt x="14" y="72"/>
                      </a:lnTo>
                      <a:lnTo>
                        <a:pt x="19" y="75"/>
                      </a:lnTo>
                      <a:lnTo>
                        <a:pt x="28" y="72"/>
                      </a:lnTo>
                      <a:lnTo>
                        <a:pt x="33" y="72"/>
                      </a:lnTo>
                      <a:lnTo>
                        <a:pt x="28" y="72"/>
                      </a:lnTo>
                      <a:lnTo>
                        <a:pt x="31" y="72"/>
                      </a:lnTo>
                      <a:lnTo>
                        <a:pt x="33" y="72"/>
                      </a:lnTo>
                      <a:lnTo>
                        <a:pt x="31" y="72"/>
                      </a:lnTo>
                      <a:lnTo>
                        <a:pt x="28" y="69"/>
                      </a:lnTo>
                      <a:lnTo>
                        <a:pt x="33" y="72"/>
                      </a:lnTo>
                      <a:lnTo>
                        <a:pt x="36" y="72"/>
                      </a:lnTo>
                      <a:lnTo>
                        <a:pt x="39" y="75"/>
                      </a:lnTo>
                      <a:lnTo>
                        <a:pt x="42" y="75"/>
                      </a:lnTo>
                      <a:lnTo>
                        <a:pt x="56" y="81"/>
                      </a:lnTo>
                      <a:lnTo>
                        <a:pt x="62" y="84"/>
                      </a:lnTo>
                      <a:lnTo>
                        <a:pt x="65" y="84"/>
                      </a:lnTo>
                      <a:lnTo>
                        <a:pt x="59" y="81"/>
                      </a:lnTo>
                      <a:lnTo>
                        <a:pt x="67" y="81"/>
                      </a:lnTo>
                      <a:lnTo>
                        <a:pt x="73" y="81"/>
                      </a:lnTo>
                      <a:lnTo>
                        <a:pt x="87" y="69"/>
                      </a:lnTo>
                      <a:lnTo>
                        <a:pt x="87" y="67"/>
                      </a:lnTo>
                      <a:lnTo>
                        <a:pt x="90" y="61"/>
                      </a:lnTo>
                      <a:lnTo>
                        <a:pt x="90" y="52"/>
                      </a:lnTo>
                      <a:lnTo>
                        <a:pt x="90" y="46"/>
                      </a:lnTo>
                      <a:lnTo>
                        <a:pt x="90" y="38"/>
                      </a:lnTo>
                      <a:lnTo>
                        <a:pt x="87" y="29"/>
                      </a:lnTo>
                      <a:lnTo>
                        <a:pt x="87" y="23"/>
                      </a:lnTo>
                      <a:lnTo>
                        <a:pt x="87" y="20"/>
                      </a:lnTo>
                      <a:lnTo>
                        <a:pt x="84" y="20"/>
                      </a:lnTo>
                      <a:lnTo>
                        <a:pt x="84" y="18"/>
                      </a:lnTo>
                      <a:lnTo>
                        <a:pt x="84" y="12"/>
                      </a:lnTo>
                      <a:lnTo>
                        <a:pt x="81" y="6"/>
                      </a:lnTo>
                      <a:lnTo>
                        <a:pt x="76" y="3"/>
                      </a:lnTo>
                      <a:lnTo>
                        <a:pt x="70" y="0"/>
                      </a:lnTo>
                      <a:lnTo>
                        <a:pt x="59" y="0"/>
                      </a:lnTo>
                      <a:lnTo>
                        <a:pt x="53" y="3"/>
                      </a:lnTo>
                      <a:lnTo>
                        <a:pt x="48" y="6"/>
                      </a:lnTo>
                      <a:lnTo>
                        <a:pt x="45" y="12"/>
                      </a:lnTo>
                      <a:lnTo>
                        <a:pt x="42" y="18"/>
                      </a:lnTo>
                      <a:lnTo>
                        <a:pt x="42" y="29"/>
                      </a:lnTo>
                      <a:lnTo>
                        <a:pt x="42" y="32"/>
                      </a:lnTo>
                      <a:lnTo>
                        <a:pt x="42" y="35"/>
                      </a:lnTo>
                      <a:lnTo>
                        <a:pt x="45" y="44"/>
                      </a:lnTo>
                      <a:lnTo>
                        <a:pt x="45" y="46"/>
                      </a:lnTo>
                      <a:lnTo>
                        <a:pt x="45" y="49"/>
                      </a:lnTo>
                      <a:lnTo>
                        <a:pt x="45" y="46"/>
                      </a:lnTo>
                      <a:lnTo>
                        <a:pt x="45" y="52"/>
                      </a:lnTo>
                      <a:lnTo>
                        <a:pt x="45" y="46"/>
                      </a:lnTo>
                      <a:lnTo>
                        <a:pt x="45" y="49"/>
                      </a:lnTo>
                      <a:lnTo>
                        <a:pt x="59" y="38"/>
                      </a:lnTo>
                      <a:lnTo>
                        <a:pt x="70" y="38"/>
                      </a:lnTo>
                      <a:lnTo>
                        <a:pt x="65" y="38"/>
                      </a:lnTo>
                      <a:lnTo>
                        <a:pt x="67" y="38"/>
                      </a:lnTo>
                      <a:lnTo>
                        <a:pt x="65" y="38"/>
                      </a:lnTo>
                      <a:lnTo>
                        <a:pt x="59" y="32"/>
                      </a:lnTo>
                      <a:lnTo>
                        <a:pt x="56" y="32"/>
                      </a:lnTo>
                      <a:lnTo>
                        <a:pt x="53" y="29"/>
                      </a:lnTo>
                      <a:lnTo>
                        <a:pt x="50" y="29"/>
                      </a:lnTo>
                      <a:lnTo>
                        <a:pt x="48" y="29"/>
                      </a:lnTo>
                      <a:lnTo>
                        <a:pt x="42" y="26"/>
                      </a:lnTo>
                      <a:lnTo>
                        <a:pt x="39" y="26"/>
                      </a:lnTo>
                      <a:lnTo>
                        <a:pt x="28" y="26"/>
                      </a:lnTo>
                      <a:lnTo>
                        <a:pt x="17" y="26"/>
                      </a:lnTo>
                      <a:lnTo>
                        <a:pt x="17" y="29"/>
                      </a:lnTo>
                      <a:lnTo>
                        <a:pt x="14" y="29"/>
                      </a:lnTo>
                      <a:lnTo>
                        <a:pt x="11" y="2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9" name="Freeform 75"/>
                <p:cNvSpPr>
                  <a:spLocks/>
                </p:cNvSpPr>
                <p:nvPr/>
              </p:nvSpPr>
              <p:spPr bwMode="auto">
                <a:xfrm>
                  <a:off x="603" y="1568"/>
                  <a:ext cx="59" cy="66"/>
                </a:xfrm>
                <a:custGeom>
                  <a:avLst/>
                  <a:gdLst>
                    <a:gd name="T0" fmla="*/ 39 w 59"/>
                    <a:gd name="T1" fmla="*/ 46 h 66"/>
                    <a:gd name="T2" fmla="*/ 48 w 59"/>
                    <a:gd name="T3" fmla="*/ 49 h 66"/>
                    <a:gd name="T4" fmla="*/ 53 w 59"/>
                    <a:gd name="T5" fmla="*/ 46 h 66"/>
                    <a:gd name="T6" fmla="*/ 56 w 59"/>
                    <a:gd name="T7" fmla="*/ 40 h 66"/>
                    <a:gd name="T8" fmla="*/ 59 w 59"/>
                    <a:gd name="T9" fmla="*/ 35 h 66"/>
                    <a:gd name="T10" fmla="*/ 56 w 59"/>
                    <a:gd name="T11" fmla="*/ 29 h 66"/>
                    <a:gd name="T12" fmla="*/ 51 w 59"/>
                    <a:gd name="T13" fmla="*/ 23 h 66"/>
                    <a:gd name="T14" fmla="*/ 45 w 59"/>
                    <a:gd name="T15" fmla="*/ 17 h 66"/>
                    <a:gd name="T16" fmla="*/ 39 w 59"/>
                    <a:gd name="T17" fmla="*/ 12 h 66"/>
                    <a:gd name="T18" fmla="*/ 28 w 59"/>
                    <a:gd name="T19" fmla="*/ 6 h 66"/>
                    <a:gd name="T20" fmla="*/ 25 w 59"/>
                    <a:gd name="T21" fmla="*/ 3 h 66"/>
                    <a:gd name="T22" fmla="*/ 22 w 59"/>
                    <a:gd name="T23" fmla="*/ 3 h 66"/>
                    <a:gd name="T24" fmla="*/ 14 w 59"/>
                    <a:gd name="T25" fmla="*/ 0 h 66"/>
                    <a:gd name="T26" fmla="*/ 8 w 59"/>
                    <a:gd name="T27" fmla="*/ 3 h 66"/>
                    <a:gd name="T28" fmla="*/ 8 w 59"/>
                    <a:gd name="T29" fmla="*/ 3 h 66"/>
                    <a:gd name="T30" fmla="*/ 3 w 59"/>
                    <a:gd name="T31" fmla="*/ 12 h 66"/>
                    <a:gd name="T32" fmla="*/ 0 w 59"/>
                    <a:gd name="T33" fmla="*/ 14 h 66"/>
                    <a:gd name="T34" fmla="*/ 0 w 59"/>
                    <a:gd name="T35" fmla="*/ 40 h 66"/>
                    <a:gd name="T36" fmla="*/ 0 w 59"/>
                    <a:gd name="T37" fmla="*/ 55 h 66"/>
                    <a:gd name="T38" fmla="*/ 3 w 59"/>
                    <a:gd name="T39" fmla="*/ 61 h 66"/>
                    <a:gd name="T40" fmla="*/ 5 w 59"/>
                    <a:gd name="T41" fmla="*/ 63 h 66"/>
                    <a:gd name="T42" fmla="*/ 11 w 59"/>
                    <a:gd name="T43" fmla="*/ 66 h 66"/>
                    <a:gd name="T44" fmla="*/ 20 w 59"/>
                    <a:gd name="T45" fmla="*/ 66 h 66"/>
                    <a:gd name="T46" fmla="*/ 22 w 59"/>
                    <a:gd name="T47" fmla="*/ 63 h 66"/>
                    <a:gd name="T48" fmla="*/ 25 w 59"/>
                    <a:gd name="T49" fmla="*/ 58 h 66"/>
                    <a:gd name="T50" fmla="*/ 25 w 59"/>
                    <a:gd name="T51" fmla="*/ 52 h 66"/>
                    <a:gd name="T52" fmla="*/ 22 w 59"/>
                    <a:gd name="T53" fmla="*/ 37 h 66"/>
                    <a:gd name="T54" fmla="*/ 22 w 59"/>
                    <a:gd name="T55" fmla="*/ 23 h 66"/>
                    <a:gd name="T56" fmla="*/ 25 w 59"/>
                    <a:gd name="T57" fmla="*/ 20 h 66"/>
                    <a:gd name="T58" fmla="*/ 25 w 59"/>
                    <a:gd name="T59" fmla="*/ 20 h 66"/>
                    <a:gd name="T60" fmla="*/ 20 w 59"/>
                    <a:gd name="T61" fmla="*/ 26 h 66"/>
                    <a:gd name="T62" fmla="*/ 20 w 59"/>
                    <a:gd name="T63" fmla="*/ 26 h 66"/>
                    <a:gd name="T64" fmla="*/ 14 w 59"/>
                    <a:gd name="T65" fmla="*/ 26 h 66"/>
                    <a:gd name="T66" fmla="*/ 14 w 59"/>
                    <a:gd name="T67" fmla="*/ 26 h 66"/>
                    <a:gd name="T68" fmla="*/ 14 w 59"/>
                    <a:gd name="T69" fmla="*/ 26 h 66"/>
                    <a:gd name="T70" fmla="*/ 20 w 59"/>
                    <a:gd name="T71" fmla="*/ 26 h 66"/>
                    <a:gd name="T72" fmla="*/ 22 w 59"/>
                    <a:gd name="T73" fmla="*/ 32 h 66"/>
                    <a:gd name="T74" fmla="*/ 28 w 59"/>
                    <a:gd name="T75" fmla="*/ 37 h 66"/>
                    <a:gd name="T76" fmla="*/ 31 w 59"/>
                    <a:gd name="T77" fmla="*/ 37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 h="66">
                      <a:moveTo>
                        <a:pt x="39" y="46"/>
                      </a:moveTo>
                      <a:lnTo>
                        <a:pt x="39" y="46"/>
                      </a:lnTo>
                      <a:lnTo>
                        <a:pt x="45" y="49"/>
                      </a:lnTo>
                      <a:lnTo>
                        <a:pt x="48" y="49"/>
                      </a:lnTo>
                      <a:lnTo>
                        <a:pt x="51" y="46"/>
                      </a:lnTo>
                      <a:lnTo>
                        <a:pt x="53" y="46"/>
                      </a:lnTo>
                      <a:lnTo>
                        <a:pt x="56" y="43"/>
                      </a:lnTo>
                      <a:lnTo>
                        <a:pt x="56" y="40"/>
                      </a:lnTo>
                      <a:lnTo>
                        <a:pt x="59" y="37"/>
                      </a:lnTo>
                      <a:lnTo>
                        <a:pt x="59" y="35"/>
                      </a:lnTo>
                      <a:lnTo>
                        <a:pt x="56" y="32"/>
                      </a:lnTo>
                      <a:lnTo>
                        <a:pt x="56" y="29"/>
                      </a:lnTo>
                      <a:lnTo>
                        <a:pt x="53" y="26"/>
                      </a:lnTo>
                      <a:lnTo>
                        <a:pt x="51" y="23"/>
                      </a:lnTo>
                      <a:lnTo>
                        <a:pt x="48" y="20"/>
                      </a:lnTo>
                      <a:lnTo>
                        <a:pt x="45" y="17"/>
                      </a:lnTo>
                      <a:lnTo>
                        <a:pt x="39" y="12"/>
                      </a:lnTo>
                      <a:lnTo>
                        <a:pt x="31" y="6"/>
                      </a:lnTo>
                      <a:lnTo>
                        <a:pt x="28" y="6"/>
                      </a:lnTo>
                      <a:lnTo>
                        <a:pt x="28" y="3"/>
                      </a:lnTo>
                      <a:lnTo>
                        <a:pt x="25" y="3"/>
                      </a:lnTo>
                      <a:lnTo>
                        <a:pt x="22" y="3"/>
                      </a:lnTo>
                      <a:lnTo>
                        <a:pt x="22" y="0"/>
                      </a:lnTo>
                      <a:lnTo>
                        <a:pt x="14" y="0"/>
                      </a:lnTo>
                      <a:lnTo>
                        <a:pt x="11" y="3"/>
                      </a:lnTo>
                      <a:lnTo>
                        <a:pt x="8" y="3"/>
                      </a:lnTo>
                      <a:lnTo>
                        <a:pt x="3" y="6"/>
                      </a:lnTo>
                      <a:lnTo>
                        <a:pt x="8" y="3"/>
                      </a:lnTo>
                      <a:lnTo>
                        <a:pt x="3" y="6"/>
                      </a:lnTo>
                      <a:lnTo>
                        <a:pt x="3" y="12"/>
                      </a:lnTo>
                      <a:lnTo>
                        <a:pt x="0" y="12"/>
                      </a:lnTo>
                      <a:lnTo>
                        <a:pt x="0" y="14"/>
                      </a:lnTo>
                      <a:lnTo>
                        <a:pt x="0" y="40"/>
                      </a:lnTo>
                      <a:lnTo>
                        <a:pt x="0" y="55"/>
                      </a:lnTo>
                      <a:lnTo>
                        <a:pt x="3" y="58"/>
                      </a:lnTo>
                      <a:lnTo>
                        <a:pt x="3" y="61"/>
                      </a:lnTo>
                      <a:lnTo>
                        <a:pt x="3" y="63"/>
                      </a:lnTo>
                      <a:lnTo>
                        <a:pt x="5" y="63"/>
                      </a:lnTo>
                      <a:lnTo>
                        <a:pt x="8" y="66"/>
                      </a:lnTo>
                      <a:lnTo>
                        <a:pt x="11" y="66"/>
                      </a:lnTo>
                      <a:lnTo>
                        <a:pt x="14" y="66"/>
                      </a:lnTo>
                      <a:lnTo>
                        <a:pt x="20" y="66"/>
                      </a:lnTo>
                      <a:lnTo>
                        <a:pt x="22" y="63"/>
                      </a:lnTo>
                      <a:lnTo>
                        <a:pt x="25" y="61"/>
                      </a:lnTo>
                      <a:lnTo>
                        <a:pt x="25" y="58"/>
                      </a:lnTo>
                      <a:lnTo>
                        <a:pt x="25" y="52"/>
                      </a:lnTo>
                      <a:lnTo>
                        <a:pt x="25" y="40"/>
                      </a:lnTo>
                      <a:lnTo>
                        <a:pt x="22" y="37"/>
                      </a:lnTo>
                      <a:lnTo>
                        <a:pt x="22" y="23"/>
                      </a:lnTo>
                      <a:lnTo>
                        <a:pt x="25" y="20"/>
                      </a:lnTo>
                      <a:lnTo>
                        <a:pt x="20" y="26"/>
                      </a:lnTo>
                      <a:lnTo>
                        <a:pt x="22" y="20"/>
                      </a:lnTo>
                      <a:lnTo>
                        <a:pt x="20" y="26"/>
                      </a:lnTo>
                      <a:lnTo>
                        <a:pt x="11" y="26"/>
                      </a:lnTo>
                      <a:lnTo>
                        <a:pt x="14" y="26"/>
                      </a:lnTo>
                      <a:lnTo>
                        <a:pt x="20" y="26"/>
                      </a:lnTo>
                      <a:lnTo>
                        <a:pt x="20" y="29"/>
                      </a:lnTo>
                      <a:lnTo>
                        <a:pt x="22" y="32"/>
                      </a:lnTo>
                      <a:lnTo>
                        <a:pt x="25" y="32"/>
                      </a:lnTo>
                      <a:lnTo>
                        <a:pt x="28" y="37"/>
                      </a:lnTo>
                      <a:lnTo>
                        <a:pt x="31" y="37"/>
                      </a:lnTo>
                      <a:lnTo>
                        <a:pt x="39" y="4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0" name="Freeform 76"/>
                <p:cNvSpPr>
                  <a:spLocks/>
                </p:cNvSpPr>
                <p:nvPr/>
              </p:nvSpPr>
              <p:spPr bwMode="auto">
                <a:xfrm>
                  <a:off x="575" y="1608"/>
                  <a:ext cx="59" cy="67"/>
                </a:xfrm>
                <a:custGeom>
                  <a:avLst/>
                  <a:gdLst>
                    <a:gd name="T0" fmla="*/ 17 w 59"/>
                    <a:gd name="T1" fmla="*/ 23 h 67"/>
                    <a:gd name="T2" fmla="*/ 5 w 59"/>
                    <a:gd name="T3" fmla="*/ 21 h 67"/>
                    <a:gd name="T4" fmla="*/ 2 w 59"/>
                    <a:gd name="T5" fmla="*/ 23 h 67"/>
                    <a:gd name="T6" fmla="*/ 0 w 59"/>
                    <a:gd name="T7" fmla="*/ 29 h 67"/>
                    <a:gd name="T8" fmla="*/ 0 w 59"/>
                    <a:gd name="T9" fmla="*/ 38 h 67"/>
                    <a:gd name="T10" fmla="*/ 2 w 59"/>
                    <a:gd name="T11" fmla="*/ 44 h 67"/>
                    <a:gd name="T12" fmla="*/ 8 w 59"/>
                    <a:gd name="T13" fmla="*/ 46 h 67"/>
                    <a:gd name="T14" fmla="*/ 17 w 59"/>
                    <a:gd name="T15" fmla="*/ 55 h 67"/>
                    <a:gd name="T16" fmla="*/ 19 w 59"/>
                    <a:gd name="T17" fmla="*/ 58 h 67"/>
                    <a:gd name="T18" fmla="*/ 25 w 59"/>
                    <a:gd name="T19" fmla="*/ 61 h 67"/>
                    <a:gd name="T20" fmla="*/ 28 w 59"/>
                    <a:gd name="T21" fmla="*/ 64 h 67"/>
                    <a:gd name="T22" fmla="*/ 33 w 59"/>
                    <a:gd name="T23" fmla="*/ 67 h 67"/>
                    <a:gd name="T24" fmla="*/ 36 w 59"/>
                    <a:gd name="T25" fmla="*/ 67 h 67"/>
                    <a:gd name="T26" fmla="*/ 48 w 59"/>
                    <a:gd name="T27" fmla="*/ 64 h 67"/>
                    <a:gd name="T28" fmla="*/ 50 w 59"/>
                    <a:gd name="T29" fmla="*/ 61 h 67"/>
                    <a:gd name="T30" fmla="*/ 56 w 59"/>
                    <a:gd name="T31" fmla="*/ 55 h 67"/>
                    <a:gd name="T32" fmla="*/ 56 w 59"/>
                    <a:gd name="T33" fmla="*/ 52 h 67"/>
                    <a:gd name="T34" fmla="*/ 59 w 59"/>
                    <a:gd name="T35" fmla="*/ 46 h 67"/>
                    <a:gd name="T36" fmla="*/ 56 w 59"/>
                    <a:gd name="T37" fmla="*/ 35 h 67"/>
                    <a:gd name="T38" fmla="*/ 56 w 59"/>
                    <a:gd name="T39" fmla="*/ 21 h 67"/>
                    <a:gd name="T40" fmla="*/ 53 w 59"/>
                    <a:gd name="T41" fmla="*/ 12 h 67"/>
                    <a:gd name="T42" fmla="*/ 53 w 59"/>
                    <a:gd name="T43" fmla="*/ 9 h 67"/>
                    <a:gd name="T44" fmla="*/ 53 w 59"/>
                    <a:gd name="T45" fmla="*/ 6 h 67"/>
                    <a:gd name="T46" fmla="*/ 45 w 59"/>
                    <a:gd name="T47" fmla="*/ 0 h 67"/>
                    <a:gd name="T48" fmla="*/ 36 w 59"/>
                    <a:gd name="T49" fmla="*/ 3 h 67"/>
                    <a:gd name="T50" fmla="*/ 31 w 59"/>
                    <a:gd name="T51" fmla="*/ 6 h 67"/>
                    <a:gd name="T52" fmla="*/ 31 w 59"/>
                    <a:gd name="T53" fmla="*/ 18 h 67"/>
                    <a:gd name="T54" fmla="*/ 31 w 59"/>
                    <a:gd name="T55" fmla="*/ 18 h 67"/>
                    <a:gd name="T56" fmla="*/ 31 w 59"/>
                    <a:gd name="T57" fmla="*/ 26 h 67"/>
                    <a:gd name="T58" fmla="*/ 33 w 59"/>
                    <a:gd name="T59" fmla="*/ 38 h 67"/>
                    <a:gd name="T60" fmla="*/ 33 w 59"/>
                    <a:gd name="T61" fmla="*/ 41 h 67"/>
                    <a:gd name="T62" fmla="*/ 33 w 59"/>
                    <a:gd name="T63" fmla="*/ 44 h 67"/>
                    <a:gd name="T64" fmla="*/ 33 w 59"/>
                    <a:gd name="T65" fmla="*/ 46 h 67"/>
                    <a:gd name="T66" fmla="*/ 33 w 59"/>
                    <a:gd name="T67" fmla="*/ 44 h 67"/>
                    <a:gd name="T68" fmla="*/ 36 w 59"/>
                    <a:gd name="T69" fmla="*/ 44 h 67"/>
                    <a:gd name="T70" fmla="*/ 45 w 59"/>
                    <a:gd name="T71" fmla="*/ 44 h 67"/>
                    <a:gd name="T72" fmla="*/ 39 w 59"/>
                    <a:gd name="T73" fmla="*/ 44 h 67"/>
                    <a:gd name="T74" fmla="*/ 39 w 59"/>
                    <a:gd name="T75" fmla="*/ 44 h 67"/>
                    <a:gd name="T76" fmla="*/ 36 w 59"/>
                    <a:gd name="T77" fmla="*/ 41 h 67"/>
                    <a:gd name="T78" fmla="*/ 33 w 59"/>
                    <a:gd name="T79" fmla="*/ 38 h 67"/>
                    <a:gd name="T80" fmla="*/ 31 w 59"/>
                    <a:gd name="T81" fmla="*/ 35 h 67"/>
                    <a:gd name="T82" fmla="*/ 28 w 59"/>
                    <a:gd name="T83" fmla="*/ 32 h 67"/>
                    <a:gd name="T84" fmla="*/ 25 w 59"/>
                    <a:gd name="T85" fmla="*/ 29 h 67"/>
                    <a:gd name="T86" fmla="*/ 22 w 59"/>
                    <a:gd name="T87" fmla="*/ 26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 h="67">
                      <a:moveTo>
                        <a:pt x="17" y="23"/>
                      </a:moveTo>
                      <a:lnTo>
                        <a:pt x="17" y="23"/>
                      </a:lnTo>
                      <a:lnTo>
                        <a:pt x="14" y="21"/>
                      </a:lnTo>
                      <a:lnTo>
                        <a:pt x="5" y="21"/>
                      </a:lnTo>
                      <a:lnTo>
                        <a:pt x="5" y="23"/>
                      </a:lnTo>
                      <a:lnTo>
                        <a:pt x="2" y="23"/>
                      </a:lnTo>
                      <a:lnTo>
                        <a:pt x="0" y="26"/>
                      </a:lnTo>
                      <a:lnTo>
                        <a:pt x="0" y="29"/>
                      </a:lnTo>
                      <a:lnTo>
                        <a:pt x="0" y="35"/>
                      </a:lnTo>
                      <a:lnTo>
                        <a:pt x="0" y="38"/>
                      </a:lnTo>
                      <a:lnTo>
                        <a:pt x="2" y="41"/>
                      </a:lnTo>
                      <a:lnTo>
                        <a:pt x="2" y="44"/>
                      </a:lnTo>
                      <a:lnTo>
                        <a:pt x="5" y="46"/>
                      </a:lnTo>
                      <a:lnTo>
                        <a:pt x="8" y="46"/>
                      </a:lnTo>
                      <a:lnTo>
                        <a:pt x="17" y="55"/>
                      </a:lnTo>
                      <a:lnTo>
                        <a:pt x="17" y="58"/>
                      </a:lnTo>
                      <a:lnTo>
                        <a:pt x="19" y="58"/>
                      </a:lnTo>
                      <a:lnTo>
                        <a:pt x="25" y="61"/>
                      </a:lnTo>
                      <a:lnTo>
                        <a:pt x="28" y="64"/>
                      </a:lnTo>
                      <a:lnTo>
                        <a:pt x="33" y="67"/>
                      </a:lnTo>
                      <a:lnTo>
                        <a:pt x="42" y="67"/>
                      </a:lnTo>
                      <a:lnTo>
                        <a:pt x="36" y="67"/>
                      </a:lnTo>
                      <a:lnTo>
                        <a:pt x="48" y="64"/>
                      </a:lnTo>
                      <a:lnTo>
                        <a:pt x="50" y="61"/>
                      </a:lnTo>
                      <a:lnTo>
                        <a:pt x="56" y="55"/>
                      </a:lnTo>
                      <a:lnTo>
                        <a:pt x="56" y="52"/>
                      </a:lnTo>
                      <a:lnTo>
                        <a:pt x="56" y="49"/>
                      </a:lnTo>
                      <a:lnTo>
                        <a:pt x="59" y="46"/>
                      </a:lnTo>
                      <a:lnTo>
                        <a:pt x="59" y="38"/>
                      </a:lnTo>
                      <a:lnTo>
                        <a:pt x="56" y="35"/>
                      </a:lnTo>
                      <a:lnTo>
                        <a:pt x="56" y="29"/>
                      </a:lnTo>
                      <a:lnTo>
                        <a:pt x="56" y="21"/>
                      </a:lnTo>
                      <a:lnTo>
                        <a:pt x="56" y="18"/>
                      </a:lnTo>
                      <a:lnTo>
                        <a:pt x="53" y="12"/>
                      </a:lnTo>
                      <a:lnTo>
                        <a:pt x="53" y="9"/>
                      </a:lnTo>
                      <a:lnTo>
                        <a:pt x="53" y="6"/>
                      </a:lnTo>
                      <a:lnTo>
                        <a:pt x="48" y="3"/>
                      </a:lnTo>
                      <a:lnTo>
                        <a:pt x="45" y="0"/>
                      </a:lnTo>
                      <a:lnTo>
                        <a:pt x="39" y="0"/>
                      </a:lnTo>
                      <a:lnTo>
                        <a:pt x="36" y="3"/>
                      </a:lnTo>
                      <a:lnTo>
                        <a:pt x="33" y="3"/>
                      </a:lnTo>
                      <a:lnTo>
                        <a:pt x="31" y="6"/>
                      </a:lnTo>
                      <a:lnTo>
                        <a:pt x="31" y="9"/>
                      </a:lnTo>
                      <a:lnTo>
                        <a:pt x="31" y="18"/>
                      </a:lnTo>
                      <a:lnTo>
                        <a:pt x="31" y="15"/>
                      </a:lnTo>
                      <a:lnTo>
                        <a:pt x="31" y="18"/>
                      </a:lnTo>
                      <a:lnTo>
                        <a:pt x="31" y="21"/>
                      </a:lnTo>
                      <a:lnTo>
                        <a:pt x="31" y="26"/>
                      </a:lnTo>
                      <a:lnTo>
                        <a:pt x="33" y="29"/>
                      </a:lnTo>
                      <a:lnTo>
                        <a:pt x="33" y="38"/>
                      </a:lnTo>
                      <a:lnTo>
                        <a:pt x="33" y="41"/>
                      </a:lnTo>
                      <a:lnTo>
                        <a:pt x="33" y="44"/>
                      </a:lnTo>
                      <a:lnTo>
                        <a:pt x="33" y="46"/>
                      </a:lnTo>
                      <a:lnTo>
                        <a:pt x="33" y="44"/>
                      </a:lnTo>
                      <a:lnTo>
                        <a:pt x="31" y="46"/>
                      </a:lnTo>
                      <a:lnTo>
                        <a:pt x="36" y="44"/>
                      </a:lnTo>
                      <a:lnTo>
                        <a:pt x="33" y="44"/>
                      </a:lnTo>
                      <a:lnTo>
                        <a:pt x="45" y="44"/>
                      </a:lnTo>
                      <a:lnTo>
                        <a:pt x="39" y="44"/>
                      </a:lnTo>
                      <a:lnTo>
                        <a:pt x="36" y="41"/>
                      </a:lnTo>
                      <a:lnTo>
                        <a:pt x="33" y="38"/>
                      </a:lnTo>
                      <a:lnTo>
                        <a:pt x="31" y="35"/>
                      </a:lnTo>
                      <a:lnTo>
                        <a:pt x="28" y="32"/>
                      </a:lnTo>
                      <a:lnTo>
                        <a:pt x="25" y="29"/>
                      </a:lnTo>
                      <a:lnTo>
                        <a:pt x="22" y="26"/>
                      </a:lnTo>
                      <a:lnTo>
                        <a:pt x="17"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1" name="Freeform 77"/>
                <p:cNvSpPr>
                  <a:spLocks/>
                </p:cNvSpPr>
                <p:nvPr/>
              </p:nvSpPr>
              <p:spPr bwMode="auto">
                <a:xfrm>
                  <a:off x="668" y="1533"/>
                  <a:ext cx="56" cy="67"/>
                </a:xfrm>
                <a:custGeom>
                  <a:avLst/>
                  <a:gdLst>
                    <a:gd name="T0" fmla="*/ 36 w 56"/>
                    <a:gd name="T1" fmla="*/ 47 h 67"/>
                    <a:gd name="T2" fmla="*/ 45 w 56"/>
                    <a:gd name="T3" fmla="*/ 49 h 67"/>
                    <a:gd name="T4" fmla="*/ 51 w 56"/>
                    <a:gd name="T5" fmla="*/ 47 h 67"/>
                    <a:gd name="T6" fmla="*/ 53 w 56"/>
                    <a:gd name="T7" fmla="*/ 41 h 67"/>
                    <a:gd name="T8" fmla="*/ 56 w 56"/>
                    <a:gd name="T9" fmla="*/ 35 h 67"/>
                    <a:gd name="T10" fmla="*/ 56 w 56"/>
                    <a:gd name="T11" fmla="*/ 29 h 67"/>
                    <a:gd name="T12" fmla="*/ 45 w 56"/>
                    <a:gd name="T13" fmla="*/ 21 h 67"/>
                    <a:gd name="T14" fmla="*/ 42 w 56"/>
                    <a:gd name="T15" fmla="*/ 12 h 67"/>
                    <a:gd name="T16" fmla="*/ 34 w 56"/>
                    <a:gd name="T17" fmla="*/ 6 h 67"/>
                    <a:gd name="T18" fmla="*/ 34 w 56"/>
                    <a:gd name="T19" fmla="*/ 6 h 67"/>
                    <a:gd name="T20" fmla="*/ 28 w 56"/>
                    <a:gd name="T21" fmla="*/ 3 h 67"/>
                    <a:gd name="T22" fmla="*/ 22 w 56"/>
                    <a:gd name="T23" fmla="*/ 0 h 67"/>
                    <a:gd name="T24" fmla="*/ 8 w 56"/>
                    <a:gd name="T25" fmla="*/ 0 h 67"/>
                    <a:gd name="T26" fmla="*/ 3 w 56"/>
                    <a:gd name="T27" fmla="*/ 6 h 67"/>
                    <a:gd name="T28" fmla="*/ 3 w 56"/>
                    <a:gd name="T29" fmla="*/ 6 h 67"/>
                    <a:gd name="T30" fmla="*/ 0 w 56"/>
                    <a:gd name="T31" fmla="*/ 9 h 67"/>
                    <a:gd name="T32" fmla="*/ 0 w 56"/>
                    <a:gd name="T33" fmla="*/ 12 h 67"/>
                    <a:gd name="T34" fmla="*/ 0 w 56"/>
                    <a:gd name="T35" fmla="*/ 41 h 67"/>
                    <a:gd name="T36" fmla="*/ 3 w 56"/>
                    <a:gd name="T37" fmla="*/ 55 h 67"/>
                    <a:gd name="T38" fmla="*/ 3 w 56"/>
                    <a:gd name="T39" fmla="*/ 61 h 67"/>
                    <a:gd name="T40" fmla="*/ 8 w 56"/>
                    <a:gd name="T41" fmla="*/ 64 h 67"/>
                    <a:gd name="T42" fmla="*/ 14 w 56"/>
                    <a:gd name="T43" fmla="*/ 67 h 67"/>
                    <a:gd name="T44" fmla="*/ 20 w 56"/>
                    <a:gd name="T45" fmla="*/ 64 h 67"/>
                    <a:gd name="T46" fmla="*/ 25 w 56"/>
                    <a:gd name="T47" fmla="*/ 58 h 67"/>
                    <a:gd name="T48" fmla="*/ 25 w 56"/>
                    <a:gd name="T49" fmla="*/ 52 h 67"/>
                    <a:gd name="T50" fmla="*/ 25 w 56"/>
                    <a:gd name="T51" fmla="*/ 38 h 67"/>
                    <a:gd name="T52" fmla="*/ 22 w 56"/>
                    <a:gd name="T53" fmla="*/ 21 h 67"/>
                    <a:gd name="T54" fmla="*/ 22 w 56"/>
                    <a:gd name="T55" fmla="*/ 21 h 67"/>
                    <a:gd name="T56" fmla="*/ 25 w 56"/>
                    <a:gd name="T57" fmla="*/ 18 h 67"/>
                    <a:gd name="T58" fmla="*/ 25 w 56"/>
                    <a:gd name="T59" fmla="*/ 18 h 67"/>
                    <a:gd name="T60" fmla="*/ 22 w 56"/>
                    <a:gd name="T61" fmla="*/ 21 h 67"/>
                    <a:gd name="T62" fmla="*/ 20 w 56"/>
                    <a:gd name="T63" fmla="*/ 24 h 67"/>
                    <a:gd name="T64" fmla="*/ 14 w 56"/>
                    <a:gd name="T65" fmla="*/ 24 h 67"/>
                    <a:gd name="T66" fmla="*/ 14 w 56"/>
                    <a:gd name="T67" fmla="*/ 24 h 67"/>
                    <a:gd name="T68" fmla="*/ 17 w 56"/>
                    <a:gd name="T69" fmla="*/ 26 h 67"/>
                    <a:gd name="T70" fmla="*/ 20 w 56"/>
                    <a:gd name="T71" fmla="*/ 26 h 67"/>
                    <a:gd name="T72" fmla="*/ 34 w 56"/>
                    <a:gd name="T73" fmla="*/ 41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 h="67">
                      <a:moveTo>
                        <a:pt x="34" y="44"/>
                      </a:moveTo>
                      <a:lnTo>
                        <a:pt x="36" y="47"/>
                      </a:lnTo>
                      <a:lnTo>
                        <a:pt x="39" y="47"/>
                      </a:lnTo>
                      <a:lnTo>
                        <a:pt x="45" y="49"/>
                      </a:lnTo>
                      <a:lnTo>
                        <a:pt x="51" y="47"/>
                      </a:lnTo>
                      <a:lnTo>
                        <a:pt x="53" y="47"/>
                      </a:lnTo>
                      <a:lnTo>
                        <a:pt x="53" y="41"/>
                      </a:lnTo>
                      <a:lnTo>
                        <a:pt x="56" y="38"/>
                      </a:lnTo>
                      <a:lnTo>
                        <a:pt x="56" y="35"/>
                      </a:lnTo>
                      <a:lnTo>
                        <a:pt x="56" y="32"/>
                      </a:lnTo>
                      <a:lnTo>
                        <a:pt x="56" y="29"/>
                      </a:lnTo>
                      <a:lnTo>
                        <a:pt x="53" y="26"/>
                      </a:lnTo>
                      <a:lnTo>
                        <a:pt x="45" y="21"/>
                      </a:lnTo>
                      <a:lnTo>
                        <a:pt x="45" y="18"/>
                      </a:lnTo>
                      <a:lnTo>
                        <a:pt x="42" y="12"/>
                      </a:lnTo>
                      <a:lnTo>
                        <a:pt x="36" y="9"/>
                      </a:lnTo>
                      <a:lnTo>
                        <a:pt x="34" y="6"/>
                      </a:lnTo>
                      <a:lnTo>
                        <a:pt x="31" y="3"/>
                      </a:lnTo>
                      <a:lnTo>
                        <a:pt x="28" y="3"/>
                      </a:lnTo>
                      <a:lnTo>
                        <a:pt x="25" y="0"/>
                      </a:lnTo>
                      <a:lnTo>
                        <a:pt x="22" y="0"/>
                      </a:lnTo>
                      <a:lnTo>
                        <a:pt x="20" y="0"/>
                      </a:lnTo>
                      <a:lnTo>
                        <a:pt x="8" y="0"/>
                      </a:lnTo>
                      <a:lnTo>
                        <a:pt x="3" y="6"/>
                      </a:lnTo>
                      <a:lnTo>
                        <a:pt x="8" y="0"/>
                      </a:lnTo>
                      <a:lnTo>
                        <a:pt x="3" y="6"/>
                      </a:lnTo>
                      <a:lnTo>
                        <a:pt x="3" y="9"/>
                      </a:lnTo>
                      <a:lnTo>
                        <a:pt x="0" y="9"/>
                      </a:lnTo>
                      <a:lnTo>
                        <a:pt x="0" y="12"/>
                      </a:lnTo>
                      <a:lnTo>
                        <a:pt x="0" y="38"/>
                      </a:lnTo>
                      <a:lnTo>
                        <a:pt x="0" y="41"/>
                      </a:lnTo>
                      <a:lnTo>
                        <a:pt x="0" y="49"/>
                      </a:lnTo>
                      <a:lnTo>
                        <a:pt x="3" y="55"/>
                      </a:lnTo>
                      <a:lnTo>
                        <a:pt x="3" y="58"/>
                      </a:lnTo>
                      <a:lnTo>
                        <a:pt x="3" y="61"/>
                      </a:lnTo>
                      <a:lnTo>
                        <a:pt x="5" y="64"/>
                      </a:lnTo>
                      <a:lnTo>
                        <a:pt x="8" y="64"/>
                      </a:lnTo>
                      <a:lnTo>
                        <a:pt x="11" y="67"/>
                      </a:lnTo>
                      <a:lnTo>
                        <a:pt x="14" y="67"/>
                      </a:lnTo>
                      <a:lnTo>
                        <a:pt x="17" y="64"/>
                      </a:lnTo>
                      <a:lnTo>
                        <a:pt x="20" y="64"/>
                      </a:lnTo>
                      <a:lnTo>
                        <a:pt x="22" y="61"/>
                      </a:lnTo>
                      <a:lnTo>
                        <a:pt x="25" y="58"/>
                      </a:lnTo>
                      <a:lnTo>
                        <a:pt x="25" y="55"/>
                      </a:lnTo>
                      <a:lnTo>
                        <a:pt x="25" y="52"/>
                      </a:lnTo>
                      <a:lnTo>
                        <a:pt x="25" y="38"/>
                      </a:lnTo>
                      <a:lnTo>
                        <a:pt x="22" y="35"/>
                      </a:lnTo>
                      <a:lnTo>
                        <a:pt x="22" y="21"/>
                      </a:lnTo>
                      <a:lnTo>
                        <a:pt x="22" y="24"/>
                      </a:lnTo>
                      <a:lnTo>
                        <a:pt x="22" y="21"/>
                      </a:lnTo>
                      <a:lnTo>
                        <a:pt x="25" y="21"/>
                      </a:lnTo>
                      <a:lnTo>
                        <a:pt x="25" y="18"/>
                      </a:lnTo>
                      <a:lnTo>
                        <a:pt x="25" y="21"/>
                      </a:lnTo>
                      <a:lnTo>
                        <a:pt x="25" y="18"/>
                      </a:lnTo>
                      <a:lnTo>
                        <a:pt x="17" y="24"/>
                      </a:lnTo>
                      <a:lnTo>
                        <a:pt x="22" y="21"/>
                      </a:lnTo>
                      <a:lnTo>
                        <a:pt x="20" y="24"/>
                      </a:lnTo>
                      <a:lnTo>
                        <a:pt x="17" y="24"/>
                      </a:lnTo>
                      <a:lnTo>
                        <a:pt x="14" y="24"/>
                      </a:lnTo>
                      <a:lnTo>
                        <a:pt x="17" y="24"/>
                      </a:lnTo>
                      <a:lnTo>
                        <a:pt x="14" y="24"/>
                      </a:lnTo>
                      <a:lnTo>
                        <a:pt x="17" y="26"/>
                      </a:lnTo>
                      <a:lnTo>
                        <a:pt x="20" y="26"/>
                      </a:lnTo>
                      <a:lnTo>
                        <a:pt x="20" y="29"/>
                      </a:lnTo>
                      <a:lnTo>
                        <a:pt x="34" y="41"/>
                      </a:lnTo>
                      <a:lnTo>
                        <a:pt x="34" y="4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2" name="Freeform 78"/>
                <p:cNvSpPr>
                  <a:spLocks/>
                </p:cNvSpPr>
                <p:nvPr/>
              </p:nvSpPr>
              <p:spPr bwMode="auto">
                <a:xfrm>
                  <a:off x="637" y="1574"/>
                  <a:ext cx="62" cy="66"/>
                </a:xfrm>
                <a:custGeom>
                  <a:avLst/>
                  <a:gdLst>
                    <a:gd name="T0" fmla="*/ 19 w 62"/>
                    <a:gd name="T1" fmla="*/ 20 h 66"/>
                    <a:gd name="T2" fmla="*/ 8 w 62"/>
                    <a:gd name="T3" fmla="*/ 20 h 66"/>
                    <a:gd name="T4" fmla="*/ 5 w 62"/>
                    <a:gd name="T5" fmla="*/ 23 h 66"/>
                    <a:gd name="T6" fmla="*/ 0 w 62"/>
                    <a:gd name="T7" fmla="*/ 26 h 66"/>
                    <a:gd name="T8" fmla="*/ 3 w 62"/>
                    <a:gd name="T9" fmla="*/ 37 h 66"/>
                    <a:gd name="T10" fmla="*/ 5 w 62"/>
                    <a:gd name="T11" fmla="*/ 40 h 66"/>
                    <a:gd name="T12" fmla="*/ 11 w 62"/>
                    <a:gd name="T13" fmla="*/ 46 h 66"/>
                    <a:gd name="T14" fmla="*/ 17 w 62"/>
                    <a:gd name="T15" fmla="*/ 52 h 66"/>
                    <a:gd name="T16" fmla="*/ 19 w 62"/>
                    <a:gd name="T17" fmla="*/ 55 h 66"/>
                    <a:gd name="T18" fmla="*/ 28 w 62"/>
                    <a:gd name="T19" fmla="*/ 60 h 66"/>
                    <a:gd name="T20" fmla="*/ 34 w 62"/>
                    <a:gd name="T21" fmla="*/ 63 h 66"/>
                    <a:gd name="T22" fmla="*/ 48 w 62"/>
                    <a:gd name="T23" fmla="*/ 66 h 66"/>
                    <a:gd name="T24" fmla="*/ 56 w 62"/>
                    <a:gd name="T25" fmla="*/ 60 h 66"/>
                    <a:gd name="T26" fmla="*/ 59 w 62"/>
                    <a:gd name="T27" fmla="*/ 55 h 66"/>
                    <a:gd name="T28" fmla="*/ 59 w 62"/>
                    <a:gd name="T29" fmla="*/ 52 h 66"/>
                    <a:gd name="T30" fmla="*/ 62 w 62"/>
                    <a:gd name="T31" fmla="*/ 34 h 66"/>
                    <a:gd name="T32" fmla="*/ 59 w 62"/>
                    <a:gd name="T33" fmla="*/ 26 h 66"/>
                    <a:gd name="T34" fmla="*/ 56 w 62"/>
                    <a:gd name="T35" fmla="*/ 14 h 66"/>
                    <a:gd name="T36" fmla="*/ 56 w 62"/>
                    <a:gd name="T37" fmla="*/ 8 h 66"/>
                    <a:gd name="T38" fmla="*/ 51 w 62"/>
                    <a:gd name="T39" fmla="*/ 3 h 66"/>
                    <a:gd name="T40" fmla="*/ 39 w 62"/>
                    <a:gd name="T41" fmla="*/ 0 h 66"/>
                    <a:gd name="T42" fmla="*/ 36 w 62"/>
                    <a:gd name="T43" fmla="*/ 6 h 66"/>
                    <a:gd name="T44" fmla="*/ 34 w 62"/>
                    <a:gd name="T45" fmla="*/ 8 h 66"/>
                    <a:gd name="T46" fmla="*/ 34 w 62"/>
                    <a:gd name="T47" fmla="*/ 14 h 66"/>
                    <a:gd name="T48" fmla="*/ 36 w 62"/>
                    <a:gd name="T49" fmla="*/ 29 h 66"/>
                    <a:gd name="T50" fmla="*/ 36 w 62"/>
                    <a:gd name="T51" fmla="*/ 37 h 66"/>
                    <a:gd name="T52" fmla="*/ 36 w 62"/>
                    <a:gd name="T53" fmla="*/ 40 h 66"/>
                    <a:gd name="T54" fmla="*/ 36 w 62"/>
                    <a:gd name="T55" fmla="*/ 46 h 66"/>
                    <a:gd name="T56" fmla="*/ 42 w 62"/>
                    <a:gd name="T57" fmla="*/ 40 h 66"/>
                    <a:gd name="T58" fmla="*/ 42 w 62"/>
                    <a:gd name="T59" fmla="*/ 40 h 66"/>
                    <a:gd name="T60" fmla="*/ 36 w 62"/>
                    <a:gd name="T61" fmla="*/ 37 h 66"/>
                    <a:gd name="T62" fmla="*/ 31 w 62"/>
                    <a:gd name="T63" fmla="*/ 34 h 66"/>
                    <a:gd name="T64" fmla="*/ 28 w 62"/>
                    <a:gd name="T65" fmla="*/ 29 h 66"/>
                    <a:gd name="T66" fmla="*/ 25 w 62"/>
                    <a:gd name="T67" fmla="*/ 26 h 66"/>
                    <a:gd name="T68" fmla="*/ 19 w 62"/>
                    <a:gd name="T69" fmla="*/ 23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2" h="66">
                      <a:moveTo>
                        <a:pt x="19" y="23"/>
                      </a:moveTo>
                      <a:lnTo>
                        <a:pt x="19" y="20"/>
                      </a:lnTo>
                      <a:lnTo>
                        <a:pt x="17" y="20"/>
                      </a:lnTo>
                      <a:lnTo>
                        <a:pt x="8" y="20"/>
                      </a:lnTo>
                      <a:lnTo>
                        <a:pt x="5" y="20"/>
                      </a:lnTo>
                      <a:lnTo>
                        <a:pt x="5" y="23"/>
                      </a:lnTo>
                      <a:lnTo>
                        <a:pt x="3" y="26"/>
                      </a:lnTo>
                      <a:lnTo>
                        <a:pt x="0" y="26"/>
                      </a:lnTo>
                      <a:lnTo>
                        <a:pt x="0" y="34"/>
                      </a:lnTo>
                      <a:lnTo>
                        <a:pt x="3" y="37"/>
                      </a:lnTo>
                      <a:lnTo>
                        <a:pt x="5" y="40"/>
                      </a:lnTo>
                      <a:lnTo>
                        <a:pt x="8" y="46"/>
                      </a:lnTo>
                      <a:lnTo>
                        <a:pt x="11" y="46"/>
                      </a:lnTo>
                      <a:lnTo>
                        <a:pt x="17" y="52"/>
                      </a:lnTo>
                      <a:lnTo>
                        <a:pt x="19" y="55"/>
                      </a:lnTo>
                      <a:lnTo>
                        <a:pt x="22" y="57"/>
                      </a:lnTo>
                      <a:lnTo>
                        <a:pt x="28" y="60"/>
                      </a:lnTo>
                      <a:lnTo>
                        <a:pt x="31" y="63"/>
                      </a:lnTo>
                      <a:lnTo>
                        <a:pt x="34" y="63"/>
                      </a:lnTo>
                      <a:lnTo>
                        <a:pt x="36" y="66"/>
                      </a:lnTo>
                      <a:lnTo>
                        <a:pt x="48" y="66"/>
                      </a:lnTo>
                      <a:lnTo>
                        <a:pt x="42" y="66"/>
                      </a:lnTo>
                      <a:lnTo>
                        <a:pt x="56" y="60"/>
                      </a:lnTo>
                      <a:lnTo>
                        <a:pt x="59" y="57"/>
                      </a:lnTo>
                      <a:lnTo>
                        <a:pt x="59" y="55"/>
                      </a:lnTo>
                      <a:lnTo>
                        <a:pt x="59" y="52"/>
                      </a:lnTo>
                      <a:lnTo>
                        <a:pt x="62" y="43"/>
                      </a:lnTo>
                      <a:lnTo>
                        <a:pt x="62" y="34"/>
                      </a:lnTo>
                      <a:lnTo>
                        <a:pt x="59" y="31"/>
                      </a:lnTo>
                      <a:lnTo>
                        <a:pt x="59" y="26"/>
                      </a:lnTo>
                      <a:lnTo>
                        <a:pt x="59" y="23"/>
                      </a:lnTo>
                      <a:lnTo>
                        <a:pt x="56" y="14"/>
                      </a:lnTo>
                      <a:lnTo>
                        <a:pt x="56" y="11"/>
                      </a:lnTo>
                      <a:lnTo>
                        <a:pt x="56" y="8"/>
                      </a:lnTo>
                      <a:lnTo>
                        <a:pt x="51" y="3"/>
                      </a:lnTo>
                      <a:lnTo>
                        <a:pt x="48" y="0"/>
                      </a:lnTo>
                      <a:lnTo>
                        <a:pt x="39" y="0"/>
                      </a:lnTo>
                      <a:lnTo>
                        <a:pt x="39" y="3"/>
                      </a:lnTo>
                      <a:lnTo>
                        <a:pt x="36" y="6"/>
                      </a:lnTo>
                      <a:lnTo>
                        <a:pt x="34" y="8"/>
                      </a:lnTo>
                      <a:lnTo>
                        <a:pt x="34" y="17"/>
                      </a:lnTo>
                      <a:lnTo>
                        <a:pt x="34" y="14"/>
                      </a:lnTo>
                      <a:lnTo>
                        <a:pt x="34" y="20"/>
                      </a:lnTo>
                      <a:lnTo>
                        <a:pt x="36" y="29"/>
                      </a:lnTo>
                      <a:lnTo>
                        <a:pt x="36" y="37"/>
                      </a:lnTo>
                      <a:lnTo>
                        <a:pt x="36" y="43"/>
                      </a:lnTo>
                      <a:lnTo>
                        <a:pt x="36" y="40"/>
                      </a:lnTo>
                      <a:lnTo>
                        <a:pt x="36" y="43"/>
                      </a:lnTo>
                      <a:lnTo>
                        <a:pt x="36" y="46"/>
                      </a:lnTo>
                      <a:lnTo>
                        <a:pt x="48" y="40"/>
                      </a:lnTo>
                      <a:lnTo>
                        <a:pt x="42" y="40"/>
                      </a:lnTo>
                      <a:lnTo>
                        <a:pt x="45" y="40"/>
                      </a:lnTo>
                      <a:lnTo>
                        <a:pt x="42" y="40"/>
                      </a:lnTo>
                      <a:lnTo>
                        <a:pt x="36" y="37"/>
                      </a:lnTo>
                      <a:lnTo>
                        <a:pt x="34" y="34"/>
                      </a:lnTo>
                      <a:lnTo>
                        <a:pt x="31" y="34"/>
                      </a:lnTo>
                      <a:lnTo>
                        <a:pt x="31" y="31"/>
                      </a:lnTo>
                      <a:lnTo>
                        <a:pt x="28" y="29"/>
                      </a:lnTo>
                      <a:lnTo>
                        <a:pt x="25" y="29"/>
                      </a:lnTo>
                      <a:lnTo>
                        <a:pt x="25" y="26"/>
                      </a:lnTo>
                      <a:lnTo>
                        <a:pt x="22" y="23"/>
                      </a:lnTo>
                      <a:lnTo>
                        <a:pt x="19"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3" name="Freeform 79"/>
                <p:cNvSpPr>
                  <a:spLocks/>
                </p:cNvSpPr>
                <p:nvPr/>
              </p:nvSpPr>
              <p:spPr bwMode="auto">
                <a:xfrm>
                  <a:off x="702" y="1539"/>
                  <a:ext cx="59" cy="64"/>
                </a:xfrm>
                <a:custGeom>
                  <a:avLst/>
                  <a:gdLst>
                    <a:gd name="T0" fmla="*/ 17 w 59"/>
                    <a:gd name="T1" fmla="*/ 20 h 64"/>
                    <a:gd name="T2" fmla="*/ 5 w 59"/>
                    <a:gd name="T3" fmla="*/ 20 h 64"/>
                    <a:gd name="T4" fmla="*/ 2 w 59"/>
                    <a:gd name="T5" fmla="*/ 23 h 64"/>
                    <a:gd name="T6" fmla="*/ 0 w 59"/>
                    <a:gd name="T7" fmla="*/ 26 h 64"/>
                    <a:gd name="T8" fmla="*/ 0 w 59"/>
                    <a:gd name="T9" fmla="*/ 38 h 64"/>
                    <a:gd name="T10" fmla="*/ 2 w 59"/>
                    <a:gd name="T11" fmla="*/ 41 h 64"/>
                    <a:gd name="T12" fmla="*/ 5 w 59"/>
                    <a:gd name="T13" fmla="*/ 43 h 64"/>
                    <a:gd name="T14" fmla="*/ 11 w 59"/>
                    <a:gd name="T15" fmla="*/ 49 h 64"/>
                    <a:gd name="T16" fmla="*/ 17 w 59"/>
                    <a:gd name="T17" fmla="*/ 55 h 64"/>
                    <a:gd name="T18" fmla="*/ 19 w 59"/>
                    <a:gd name="T19" fmla="*/ 55 h 64"/>
                    <a:gd name="T20" fmla="*/ 22 w 59"/>
                    <a:gd name="T21" fmla="*/ 58 h 64"/>
                    <a:gd name="T22" fmla="*/ 25 w 59"/>
                    <a:gd name="T23" fmla="*/ 61 h 64"/>
                    <a:gd name="T24" fmla="*/ 28 w 59"/>
                    <a:gd name="T25" fmla="*/ 61 h 64"/>
                    <a:gd name="T26" fmla="*/ 34 w 59"/>
                    <a:gd name="T27" fmla="*/ 64 h 64"/>
                    <a:gd name="T28" fmla="*/ 48 w 59"/>
                    <a:gd name="T29" fmla="*/ 61 h 64"/>
                    <a:gd name="T30" fmla="*/ 48 w 59"/>
                    <a:gd name="T31" fmla="*/ 61 h 64"/>
                    <a:gd name="T32" fmla="*/ 53 w 59"/>
                    <a:gd name="T33" fmla="*/ 58 h 64"/>
                    <a:gd name="T34" fmla="*/ 59 w 59"/>
                    <a:gd name="T35" fmla="*/ 52 h 64"/>
                    <a:gd name="T36" fmla="*/ 56 w 59"/>
                    <a:gd name="T37" fmla="*/ 20 h 64"/>
                    <a:gd name="T38" fmla="*/ 56 w 59"/>
                    <a:gd name="T39" fmla="*/ 6 h 64"/>
                    <a:gd name="T40" fmla="*/ 53 w 59"/>
                    <a:gd name="T41" fmla="*/ 0 h 64"/>
                    <a:gd name="T42" fmla="*/ 39 w 59"/>
                    <a:gd name="T43" fmla="*/ 0 h 64"/>
                    <a:gd name="T44" fmla="*/ 34 w 59"/>
                    <a:gd name="T45" fmla="*/ 6 h 64"/>
                    <a:gd name="T46" fmla="*/ 34 w 59"/>
                    <a:gd name="T47" fmla="*/ 9 h 64"/>
                    <a:gd name="T48" fmla="*/ 36 w 59"/>
                    <a:gd name="T49" fmla="*/ 23 h 64"/>
                    <a:gd name="T50" fmla="*/ 36 w 59"/>
                    <a:gd name="T51" fmla="*/ 38 h 64"/>
                    <a:gd name="T52" fmla="*/ 36 w 59"/>
                    <a:gd name="T53" fmla="*/ 41 h 64"/>
                    <a:gd name="T54" fmla="*/ 36 w 59"/>
                    <a:gd name="T55" fmla="*/ 43 h 64"/>
                    <a:gd name="T56" fmla="*/ 34 w 59"/>
                    <a:gd name="T57" fmla="*/ 43 h 64"/>
                    <a:gd name="T58" fmla="*/ 39 w 59"/>
                    <a:gd name="T59" fmla="*/ 41 h 64"/>
                    <a:gd name="T60" fmla="*/ 36 w 59"/>
                    <a:gd name="T61" fmla="*/ 41 h 64"/>
                    <a:gd name="T62" fmla="*/ 39 w 59"/>
                    <a:gd name="T63" fmla="*/ 41 h 64"/>
                    <a:gd name="T64" fmla="*/ 39 w 59"/>
                    <a:gd name="T65" fmla="*/ 41 h 64"/>
                    <a:gd name="T66" fmla="*/ 36 w 59"/>
                    <a:gd name="T67" fmla="*/ 35 h 64"/>
                    <a:gd name="T68" fmla="*/ 28 w 59"/>
                    <a:gd name="T69" fmla="*/ 32 h 64"/>
                    <a:gd name="T70" fmla="*/ 28 w 59"/>
                    <a:gd name="T71" fmla="*/ 29 h 64"/>
                    <a:gd name="T72" fmla="*/ 19 w 59"/>
                    <a:gd name="T73" fmla="*/ 2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64">
                      <a:moveTo>
                        <a:pt x="19" y="23"/>
                      </a:moveTo>
                      <a:lnTo>
                        <a:pt x="17" y="20"/>
                      </a:lnTo>
                      <a:lnTo>
                        <a:pt x="14" y="20"/>
                      </a:lnTo>
                      <a:lnTo>
                        <a:pt x="5" y="20"/>
                      </a:lnTo>
                      <a:lnTo>
                        <a:pt x="2" y="23"/>
                      </a:lnTo>
                      <a:lnTo>
                        <a:pt x="0" y="26"/>
                      </a:lnTo>
                      <a:lnTo>
                        <a:pt x="0" y="35"/>
                      </a:lnTo>
                      <a:lnTo>
                        <a:pt x="0" y="38"/>
                      </a:lnTo>
                      <a:lnTo>
                        <a:pt x="2" y="41"/>
                      </a:lnTo>
                      <a:lnTo>
                        <a:pt x="5" y="43"/>
                      </a:lnTo>
                      <a:lnTo>
                        <a:pt x="11" y="46"/>
                      </a:lnTo>
                      <a:lnTo>
                        <a:pt x="11" y="49"/>
                      </a:lnTo>
                      <a:lnTo>
                        <a:pt x="17" y="55"/>
                      </a:lnTo>
                      <a:lnTo>
                        <a:pt x="19" y="55"/>
                      </a:lnTo>
                      <a:lnTo>
                        <a:pt x="22" y="58"/>
                      </a:lnTo>
                      <a:lnTo>
                        <a:pt x="25" y="58"/>
                      </a:lnTo>
                      <a:lnTo>
                        <a:pt x="25" y="61"/>
                      </a:lnTo>
                      <a:lnTo>
                        <a:pt x="28" y="61"/>
                      </a:lnTo>
                      <a:lnTo>
                        <a:pt x="36" y="64"/>
                      </a:lnTo>
                      <a:lnTo>
                        <a:pt x="34" y="64"/>
                      </a:lnTo>
                      <a:lnTo>
                        <a:pt x="45" y="64"/>
                      </a:lnTo>
                      <a:lnTo>
                        <a:pt x="48" y="61"/>
                      </a:lnTo>
                      <a:lnTo>
                        <a:pt x="45" y="64"/>
                      </a:lnTo>
                      <a:lnTo>
                        <a:pt x="48" y="61"/>
                      </a:lnTo>
                      <a:lnTo>
                        <a:pt x="45" y="64"/>
                      </a:lnTo>
                      <a:lnTo>
                        <a:pt x="53" y="58"/>
                      </a:lnTo>
                      <a:lnTo>
                        <a:pt x="50" y="61"/>
                      </a:lnTo>
                      <a:lnTo>
                        <a:pt x="59" y="52"/>
                      </a:lnTo>
                      <a:lnTo>
                        <a:pt x="59" y="23"/>
                      </a:lnTo>
                      <a:lnTo>
                        <a:pt x="56" y="20"/>
                      </a:lnTo>
                      <a:lnTo>
                        <a:pt x="56" y="9"/>
                      </a:lnTo>
                      <a:lnTo>
                        <a:pt x="56" y="6"/>
                      </a:lnTo>
                      <a:lnTo>
                        <a:pt x="53" y="3"/>
                      </a:lnTo>
                      <a:lnTo>
                        <a:pt x="53" y="0"/>
                      </a:lnTo>
                      <a:lnTo>
                        <a:pt x="50" y="0"/>
                      </a:lnTo>
                      <a:lnTo>
                        <a:pt x="39" y="0"/>
                      </a:lnTo>
                      <a:lnTo>
                        <a:pt x="36" y="3"/>
                      </a:lnTo>
                      <a:lnTo>
                        <a:pt x="34" y="6"/>
                      </a:lnTo>
                      <a:lnTo>
                        <a:pt x="34" y="15"/>
                      </a:lnTo>
                      <a:lnTo>
                        <a:pt x="34" y="9"/>
                      </a:lnTo>
                      <a:lnTo>
                        <a:pt x="34" y="23"/>
                      </a:lnTo>
                      <a:lnTo>
                        <a:pt x="36" y="23"/>
                      </a:lnTo>
                      <a:lnTo>
                        <a:pt x="36" y="41"/>
                      </a:lnTo>
                      <a:lnTo>
                        <a:pt x="36" y="38"/>
                      </a:lnTo>
                      <a:lnTo>
                        <a:pt x="36" y="41"/>
                      </a:lnTo>
                      <a:lnTo>
                        <a:pt x="36" y="43"/>
                      </a:lnTo>
                      <a:lnTo>
                        <a:pt x="39" y="41"/>
                      </a:lnTo>
                      <a:lnTo>
                        <a:pt x="34" y="43"/>
                      </a:lnTo>
                      <a:lnTo>
                        <a:pt x="42" y="41"/>
                      </a:lnTo>
                      <a:lnTo>
                        <a:pt x="39" y="41"/>
                      </a:lnTo>
                      <a:lnTo>
                        <a:pt x="42" y="41"/>
                      </a:lnTo>
                      <a:lnTo>
                        <a:pt x="36" y="41"/>
                      </a:lnTo>
                      <a:lnTo>
                        <a:pt x="42" y="41"/>
                      </a:lnTo>
                      <a:lnTo>
                        <a:pt x="39" y="41"/>
                      </a:lnTo>
                      <a:lnTo>
                        <a:pt x="42" y="41"/>
                      </a:lnTo>
                      <a:lnTo>
                        <a:pt x="39" y="41"/>
                      </a:lnTo>
                      <a:lnTo>
                        <a:pt x="36" y="35"/>
                      </a:lnTo>
                      <a:lnTo>
                        <a:pt x="34" y="35"/>
                      </a:lnTo>
                      <a:lnTo>
                        <a:pt x="28" y="32"/>
                      </a:lnTo>
                      <a:lnTo>
                        <a:pt x="28" y="29"/>
                      </a:lnTo>
                      <a:lnTo>
                        <a:pt x="22" y="23"/>
                      </a:lnTo>
                      <a:lnTo>
                        <a:pt x="19"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4" name="Freeform 80"/>
                <p:cNvSpPr>
                  <a:spLocks/>
                </p:cNvSpPr>
                <p:nvPr/>
              </p:nvSpPr>
              <p:spPr bwMode="auto">
                <a:xfrm>
                  <a:off x="442" y="1675"/>
                  <a:ext cx="85" cy="60"/>
                </a:xfrm>
                <a:custGeom>
                  <a:avLst/>
                  <a:gdLst>
                    <a:gd name="T0" fmla="*/ 76 w 85"/>
                    <a:gd name="T1" fmla="*/ 23 h 60"/>
                    <a:gd name="T2" fmla="*/ 79 w 85"/>
                    <a:gd name="T3" fmla="*/ 20 h 60"/>
                    <a:gd name="T4" fmla="*/ 82 w 85"/>
                    <a:gd name="T5" fmla="*/ 17 h 60"/>
                    <a:gd name="T6" fmla="*/ 85 w 85"/>
                    <a:gd name="T7" fmla="*/ 14 h 60"/>
                    <a:gd name="T8" fmla="*/ 85 w 85"/>
                    <a:gd name="T9" fmla="*/ 11 h 60"/>
                    <a:gd name="T10" fmla="*/ 82 w 85"/>
                    <a:gd name="T11" fmla="*/ 8 h 60"/>
                    <a:gd name="T12" fmla="*/ 82 w 85"/>
                    <a:gd name="T13" fmla="*/ 5 h 60"/>
                    <a:gd name="T14" fmla="*/ 76 w 85"/>
                    <a:gd name="T15" fmla="*/ 3 h 60"/>
                    <a:gd name="T16" fmla="*/ 73 w 85"/>
                    <a:gd name="T17" fmla="*/ 0 h 60"/>
                    <a:gd name="T18" fmla="*/ 68 w 85"/>
                    <a:gd name="T19" fmla="*/ 0 h 60"/>
                    <a:gd name="T20" fmla="*/ 65 w 85"/>
                    <a:gd name="T21" fmla="*/ 3 h 60"/>
                    <a:gd name="T22" fmla="*/ 6 w 85"/>
                    <a:gd name="T23" fmla="*/ 37 h 60"/>
                    <a:gd name="T24" fmla="*/ 3 w 85"/>
                    <a:gd name="T25" fmla="*/ 37 h 60"/>
                    <a:gd name="T26" fmla="*/ 0 w 85"/>
                    <a:gd name="T27" fmla="*/ 40 h 60"/>
                    <a:gd name="T28" fmla="*/ 0 w 85"/>
                    <a:gd name="T29" fmla="*/ 43 h 60"/>
                    <a:gd name="T30" fmla="*/ 0 w 85"/>
                    <a:gd name="T31" fmla="*/ 52 h 60"/>
                    <a:gd name="T32" fmla="*/ 0 w 85"/>
                    <a:gd name="T33" fmla="*/ 54 h 60"/>
                    <a:gd name="T34" fmla="*/ 6 w 85"/>
                    <a:gd name="T35" fmla="*/ 60 h 60"/>
                    <a:gd name="T36" fmla="*/ 11 w 85"/>
                    <a:gd name="T37" fmla="*/ 60 h 60"/>
                    <a:gd name="T38" fmla="*/ 14 w 85"/>
                    <a:gd name="T39" fmla="*/ 57 h 60"/>
                    <a:gd name="T40" fmla="*/ 17 w 85"/>
                    <a:gd name="T41" fmla="*/ 57 h 60"/>
                    <a:gd name="T42" fmla="*/ 76 w 85"/>
                    <a:gd name="T43" fmla="*/ 23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5" h="60">
                      <a:moveTo>
                        <a:pt x="76" y="23"/>
                      </a:moveTo>
                      <a:lnTo>
                        <a:pt x="79" y="20"/>
                      </a:lnTo>
                      <a:lnTo>
                        <a:pt x="82" y="17"/>
                      </a:lnTo>
                      <a:lnTo>
                        <a:pt x="85" y="14"/>
                      </a:lnTo>
                      <a:lnTo>
                        <a:pt x="85" y="11"/>
                      </a:lnTo>
                      <a:lnTo>
                        <a:pt x="82" y="8"/>
                      </a:lnTo>
                      <a:lnTo>
                        <a:pt x="82" y="5"/>
                      </a:lnTo>
                      <a:lnTo>
                        <a:pt x="76" y="3"/>
                      </a:lnTo>
                      <a:lnTo>
                        <a:pt x="73" y="0"/>
                      </a:lnTo>
                      <a:lnTo>
                        <a:pt x="68" y="0"/>
                      </a:lnTo>
                      <a:lnTo>
                        <a:pt x="65" y="3"/>
                      </a:lnTo>
                      <a:lnTo>
                        <a:pt x="6" y="37"/>
                      </a:lnTo>
                      <a:lnTo>
                        <a:pt x="3" y="37"/>
                      </a:lnTo>
                      <a:lnTo>
                        <a:pt x="0" y="40"/>
                      </a:lnTo>
                      <a:lnTo>
                        <a:pt x="0" y="43"/>
                      </a:lnTo>
                      <a:lnTo>
                        <a:pt x="0" y="52"/>
                      </a:lnTo>
                      <a:lnTo>
                        <a:pt x="0" y="54"/>
                      </a:lnTo>
                      <a:lnTo>
                        <a:pt x="6" y="60"/>
                      </a:lnTo>
                      <a:lnTo>
                        <a:pt x="11" y="60"/>
                      </a:lnTo>
                      <a:lnTo>
                        <a:pt x="14" y="57"/>
                      </a:lnTo>
                      <a:lnTo>
                        <a:pt x="17" y="57"/>
                      </a:lnTo>
                      <a:lnTo>
                        <a:pt x="76"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5" name="Freeform 81"/>
                <p:cNvSpPr>
                  <a:spLocks/>
                </p:cNvSpPr>
                <p:nvPr/>
              </p:nvSpPr>
              <p:spPr bwMode="auto">
                <a:xfrm>
                  <a:off x="400" y="1588"/>
                  <a:ext cx="194" cy="164"/>
                </a:xfrm>
                <a:custGeom>
                  <a:avLst/>
                  <a:gdLst>
                    <a:gd name="T0" fmla="*/ 192 w 194"/>
                    <a:gd name="T1" fmla="*/ 127 h 164"/>
                    <a:gd name="T2" fmla="*/ 22 w 194"/>
                    <a:gd name="T3" fmla="*/ 139 h 164"/>
                    <a:gd name="T4" fmla="*/ 33 w 194"/>
                    <a:gd name="T5" fmla="*/ 156 h 164"/>
                    <a:gd name="T6" fmla="*/ 129 w 194"/>
                    <a:gd name="T7" fmla="*/ 12 h 164"/>
                    <a:gd name="T8" fmla="*/ 110 w 194"/>
                    <a:gd name="T9" fmla="*/ 0 h 164"/>
                    <a:gd name="T10" fmla="*/ 0 w 194"/>
                    <a:gd name="T11" fmla="*/ 164 h 164"/>
                    <a:gd name="T12" fmla="*/ 194 w 194"/>
                    <a:gd name="T13" fmla="*/ 153 h 164"/>
                    <a:gd name="T14" fmla="*/ 192 w 194"/>
                    <a:gd name="T15" fmla="*/ 127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64">
                      <a:moveTo>
                        <a:pt x="192" y="127"/>
                      </a:moveTo>
                      <a:lnTo>
                        <a:pt x="22" y="139"/>
                      </a:lnTo>
                      <a:lnTo>
                        <a:pt x="33" y="156"/>
                      </a:lnTo>
                      <a:lnTo>
                        <a:pt x="129" y="12"/>
                      </a:lnTo>
                      <a:lnTo>
                        <a:pt x="110" y="0"/>
                      </a:lnTo>
                      <a:lnTo>
                        <a:pt x="0" y="164"/>
                      </a:lnTo>
                      <a:lnTo>
                        <a:pt x="194" y="153"/>
                      </a:lnTo>
                      <a:lnTo>
                        <a:pt x="192" y="1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6" name="Freeform 82"/>
                <p:cNvSpPr>
                  <a:spLocks/>
                </p:cNvSpPr>
                <p:nvPr/>
              </p:nvSpPr>
              <p:spPr bwMode="auto">
                <a:xfrm>
                  <a:off x="541" y="1608"/>
                  <a:ext cx="59" cy="64"/>
                </a:xfrm>
                <a:custGeom>
                  <a:avLst/>
                  <a:gdLst>
                    <a:gd name="T0" fmla="*/ 39 w 59"/>
                    <a:gd name="T1" fmla="*/ 44 h 64"/>
                    <a:gd name="T2" fmla="*/ 45 w 59"/>
                    <a:gd name="T3" fmla="*/ 46 h 64"/>
                    <a:gd name="T4" fmla="*/ 51 w 59"/>
                    <a:gd name="T5" fmla="*/ 44 h 64"/>
                    <a:gd name="T6" fmla="*/ 56 w 59"/>
                    <a:gd name="T7" fmla="*/ 38 h 64"/>
                    <a:gd name="T8" fmla="*/ 59 w 59"/>
                    <a:gd name="T9" fmla="*/ 35 h 64"/>
                    <a:gd name="T10" fmla="*/ 56 w 59"/>
                    <a:gd name="T11" fmla="*/ 26 h 64"/>
                    <a:gd name="T12" fmla="*/ 53 w 59"/>
                    <a:gd name="T13" fmla="*/ 23 h 64"/>
                    <a:gd name="T14" fmla="*/ 51 w 59"/>
                    <a:gd name="T15" fmla="*/ 21 h 64"/>
                    <a:gd name="T16" fmla="*/ 48 w 59"/>
                    <a:gd name="T17" fmla="*/ 18 h 64"/>
                    <a:gd name="T18" fmla="*/ 42 w 59"/>
                    <a:gd name="T19" fmla="*/ 12 h 64"/>
                    <a:gd name="T20" fmla="*/ 42 w 59"/>
                    <a:gd name="T21" fmla="*/ 12 h 64"/>
                    <a:gd name="T22" fmla="*/ 39 w 59"/>
                    <a:gd name="T23" fmla="*/ 9 h 64"/>
                    <a:gd name="T24" fmla="*/ 36 w 59"/>
                    <a:gd name="T25" fmla="*/ 6 h 64"/>
                    <a:gd name="T26" fmla="*/ 34 w 59"/>
                    <a:gd name="T27" fmla="*/ 3 h 64"/>
                    <a:gd name="T28" fmla="*/ 25 w 59"/>
                    <a:gd name="T29" fmla="*/ 0 h 64"/>
                    <a:gd name="T30" fmla="*/ 25 w 59"/>
                    <a:gd name="T31" fmla="*/ 0 h 64"/>
                    <a:gd name="T32" fmla="*/ 20 w 59"/>
                    <a:gd name="T33" fmla="*/ 0 h 64"/>
                    <a:gd name="T34" fmla="*/ 8 w 59"/>
                    <a:gd name="T35" fmla="*/ 3 h 64"/>
                    <a:gd name="T36" fmla="*/ 11 w 59"/>
                    <a:gd name="T37" fmla="*/ 3 h 64"/>
                    <a:gd name="T38" fmla="*/ 11 w 59"/>
                    <a:gd name="T39" fmla="*/ 3 h 64"/>
                    <a:gd name="T40" fmla="*/ 3 w 59"/>
                    <a:gd name="T41" fmla="*/ 15 h 64"/>
                    <a:gd name="T42" fmla="*/ 0 w 59"/>
                    <a:gd name="T43" fmla="*/ 18 h 64"/>
                    <a:gd name="T44" fmla="*/ 0 w 59"/>
                    <a:gd name="T45" fmla="*/ 21 h 64"/>
                    <a:gd name="T46" fmla="*/ 3 w 59"/>
                    <a:gd name="T47" fmla="*/ 38 h 64"/>
                    <a:gd name="T48" fmla="*/ 3 w 59"/>
                    <a:gd name="T49" fmla="*/ 52 h 64"/>
                    <a:gd name="T50" fmla="*/ 5 w 59"/>
                    <a:gd name="T51" fmla="*/ 58 h 64"/>
                    <a:gd name="T52" fmla="*/ 11 w 59"/>
                    <a:gd name="T53" fmla="*/ 61 h 64"/>
                    <a:gd name="T54" fmla="*/ 17 w 59"/>
                    <a:gd name="T55" fmla="*/ 64 h 64"/>
                    <a:gd name="T56" fmla="*/ 22 w 59"/>
                    <a:gd name="T57" fmla="*/ 61 h 64"/>
                    <a:gd name="T58" fmla="*/ 25 w 59"/>
                    <a:gd name="T59" fmla="*/ 55 h 64"/>
                    <a:gd name="T60" fmla="*/ 28 w 59"/>
                    <a:gd name="T61" fmla="*/ 49 h 64"/>
                    <a:gd name="T62" fmla="*/ 25 w 59"/>
                    <a:gd name="T63" fmla="*/ 38 h 64"/>
                    <a:gd name="T64" fmla="*/ 25 w 59"/>
                    <a:gd name="T65" fmla="*/ 21 h 64"/>
                    <a:gd name="T66" fmla="*/ 25 w 59"/>
                    <a:gd name="T67" fmla="*/ 21 h 64"/>
                    <a:gd name="T68" fmla="*/ 25 w 59"/>
                    <a:gd name="T69" fmla="*/ 21 h 64"/>
                    <a:gd name="T70" fmla="*/ 14 w 59"/>
                    <a:gd name="T71" fmla="*/ 26 h 64"/>
                    <a:gd name="T72" fmla="*/ 22 w 59"/>
                    <a:gd name="T73" fmla="*/ 26 h 64"/>
                    <a:gd name="T74" fmla="*/ 25 w 59"/>
                    <a:gd name="T75" fmla="*/ 23 h 64"/>
                    <a:gd name="T76" fmla="*/ 17 w 59"/>
                    <a:gd name="T77" fmla="*/ 26 h 64"/>
                    <a:gd name="T78" fmla="*/ 22 w 59"/>
                    <a:gd name="T79" fmla="*/ 26 h 64"/>
                    <a:gd name="T80" fmla="*/ 20 w 59"/>
                    <a:gd name="T81" fmla="*/ 26 h 64"/>
                    <a:gd name="T82" fmla="*/ 20 w 59"/>
                    <a:gd name="T83" fmla="*/ 26 h 64"/>
                    <a:gd name="T84" fmla="*/ 22 w 59"/>
                    <a:gd name="T85" fmla="*/ 26 h 64"/>
                    <a:gd name="T86" fmla="*/ 25 w 59"/>
                    <a:gd name="T87" fmla="*/ 29 h 64"/>
                    <a:gd name="T88" fmla="*/ 28 w 59"/>
                    <a:gd name="T89" fmla="*/ 32 h 64"/>
                    <a:gd name="T90" fmla="*/ 31 w 59"/>
                    <a:gd name="T91" fmla="*/ 32 h 64"/>
                    <a:gd name="T92" fmla="*/ 31 w 59"/>
                    <a:gd name="T93" fmla="*/ 35 h 64"/>
                    <a:gd name="T94" fmla="*/ 36 w 59"/>
                    <a:gd name="T95" fmla="*/ 4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9" h="64">
                      <a:moveTo>
                        <a:pt x="36" y="41"/>
                      </a:moveTo>
                      <a:lnTo>
                        <a:pt x="39" y="44"/>
                      </a:lnTo>
                      <a:lnTo>
                        <a:pt x="42" y="44"/>
                      </a:lnTo>
                      <a:lnTo>
                        <a:pt x="45" y="46"/>
                      </a:lnTo>
                      <a:lnTo>
                        <a:pt x="48" y="46"/>
                      </a:lnTo>
                      <a:lnTo>
                        <a:pt x="51" y="44"/>
                      </a:lnTo>
                      <a:lnTo>
                        <a:pt x="53" y="44"/>
                      </a:lnTo>
                      <a:lnTo>
                        <a:pt x="56" y="38"/>
                      </a:lnTo>
                      <a:lnTo>
                        <a:pt x="59" y="35"/>
                      </a:lnTo>
                      <a:lnTo>
                        <a:pt x="59" y="29"/>
                      </a:lnTo>
                      <a:lnTo>
                        <a:pt x="56" y="26"/>
                      </a:lnTo>
                      <a:lnTo>
                        <a:pt x="56" y="23"/>
                      </a:lnTo>
                      <a:lnTo>
                        <a:pt x="53" y="23"/>
                      </a:lnTo>
                      <a:lnTo>
                        <a:pt x="51" y="23"/>
                      </a:lnTo>
                      <a:lnTo>
                        <a:pt x="51" y="21"/>
                      </a:lnTo>
                      <a:lnTo>
                        <a:pt x="48" y="18"/>
                      </a:lnTo>
                      <a:lnTo>
                        <a:pt x="45" y="12"/>
                      </a:lnTo>
                      <a:lnTo>
                        <a:pt x="42" y="12"/>
                      </a:lnTo>
                      <a:lnTo>
                        <a:pt x="42" y="9"/>
                      </a:lnTo>
                      <a:lnTo>
                        <a:pt x="39" y="9"/>
                      </a:lnTo>
                      <a:lnTo>
                        <a:pt x="39" y="6"/>
                      </a:lnTo>
                      <a:lnTo>
                        <a:pt x="36" y="6"/>
                      </a:lnTo>
                      <a:lnTo>
                        <a:pt x="34" y="6"/>
                      </a:lnTo>
                      <a:lnTo>
                        <a:pt x="34" y="3"/>
                      </a:lnTo>
                      <a:lnTo>
                        <a:pt x="31" y="3"/>
                      </a:lnTo>
                      <a:lnTo>
                        <a:pt x="25" y="0"/>
                      </a:lnTo>
                      <a:lnTo>
                        <a:pt x="17" y="0"/>
                      </a:lnTo>
                      <a:lnTo>
                        <a:pt x="20" y="0"/>
                      </a:lnTo>
                      <a:lnTo>
                        <a:pt x="17" y="0"/>
                      </a:lnTo>
                      <a:lnTo>
                        <a:pt x="8" y="3"/>
                      </a:lnTo>
                      <a:lnTo>
                        <a:pt x="8" y="6"/>
                      </a:lnTo>
                      <a:lnTo>
                        <a:pt x="11" y="3"/>
                      </a:lnTo>
                      <a:lnTo>
                        <a:pt x="20" y="3"/>
                      </a:lnTo>
                      <a:lnTo>
                        <a:pt x="11" y="3"/>
                      </a:lnTo>
                      <a:lnTo>
                        <a:pt x="3" y="12"/>
                      </a:lnTo>
                      <a:lnTo>
                        <a:pt x="3" y="15"/>
                      </a:lnTo>
                      <a:lnTo>
                        <a:pt x="3" y="18"/>
                      </a:lnTo>
                      <a:lnTo>
                        <a:pt x="0" y="18"/>
                      </a:lnTo>
                      <a:lnTo>
                        <a:pt x="0" y="21"/>
                      </a:lnTo>
                      <a:lnTo>
                        <a:pt x="0" y="38"/>
                      </a:lnTo>
                      <a:lnTo>
                        <a:pt x="3" y="38"/>
                      </a:lnTo>
                      <a:lnTo>
                        <a:pt x="3" y="49"/>
                      </a:lnTo>
                      <a:lnTo>
                        <a:pt x="3" y="52"/>
                      </a:lnTo>
                      <a:lnTo>
                        <a:pt x="3" y="55"/>
                      </a:lnTo>
                      <a:lnTo>
                        <a:pt x="5" y="58"/>
                      </a:lnTo>
                      <a:lnTo>
                        <a:pt x="8" y="61"/>
                      </a:lnTo>
                      <a:lnTo>
                        <a:pt x="11" y="61"/>
                      </a:lnTo>
                      <a:lnTo>
                        <a:pt x="14" y="64"/>
                      </a:lnTo>
                      <a:lnTo>
                        <a:pt x="17" y="64"/>
                      </a:lnTo>
                      <a:lnTo>
                        <a:pt x="20" y="61"/>
                      </a:lnTo>
                      <a:lnTo>
                        <a:pt x="22" y="61"/>
                      </a:lnTo>
                      <a:lnTo>
                        <a:pt x="25" y="58"/>
                      </a:lnTo>
                      <a:lnTo>
                        <a:pt x="25" y="55"/>
                      </a:lnTo>
                      <a:lnTo>
                        <a:pt x="28" y="52"/>
                      </a:lnTo>
                      <a:lnTo>
                        <a:pt x="28" y="49"/>
                      </a:lnTo>
                      <a:lnTo>
                        <a:pt x="25" y="46"/>
                      </a:lnTo>
                      <a:lnTo>
                        <a:pt x="25" y="38"/>
                      </a:lnTo>
                      <a:lnTo>
                        <a:pt x="25" y="35"/>
                      </a:lnTo>
                      <a:lnTo>
                        <a:pt x="25" y="21"/>
                      </a:lnTo>
                      <a:lnTo>
                        <a:pt x="25" y="23"/>
                      </a:lnTo>
                      <a:lnTo>
                        <a:pt x="25" y="21"/>
                      </a:lnTo>
                      <a:lnTo>
                        <a:pt x="25" y="23"/>
                      </a:lnTo>
                      <a:lnTo>
                        <a:pt x="25" y="21"/>
                      </a:lnTo>
                      <a:lnTo>
                        <a:pt x="20" y="26"/>
                      </a:lnTo>
                      <a:lnTo>
                        <a:pt x="14" y="26"/>
                      </a:lnTo>
                      <a:lnTo>
                        <a:pt x="20" y="26"/>
                      </a:lnTo>
                      <a:lnTo>
                        <a:pt x="22" y="26"/>
                      </a:lnTo>
                      <a:lnTo>
                        <a:pt x="25" y="21"/>
                      </a:lnTo>
                      <a:lnTo>
                        <a:pt x="25" y="23"/>
                      </a:lnTo>
                      <a:lnTo>
                        <a:pt x="20" y="26"/>
                      </a:lnTo>
                      <a:lnTo>
                        <a:pt x="17" y="26"/>
                      </a:lnTo>
                      <a:lnTo>
                        <a:pt x="22" y="26"/>
                      </a:lnTo>
                      <a:lnTo>
                        <a:pt x="17" y="23"/>
                      </a:lnTo>
                      <a:lnTo>
                        <a:pt x="20" y="26"/>
                      </a:lnTo>
                      <a:lnTo>
                        <a:pt x="22" y="26"/>
                      </a:lnTo>
                      <a:lnTo>
                        <a:pt x="25" y="29"/>
                      </a:lnTo>
                      <a:lnTo>
                        <a:pt x="28" y="32"/>
                      </a:lnTo>
                      <a:lnTo>
                        <a:pt x="31" y="32"/>
                      </a:lnTo>
                      <a:lnTo>
                        <a:pt x="31" y="35"/>
                      </a:lnTo>
                      <a:lnTo>
                        <a:pt x="36" y="38"/>
                      </a:lnTo>
                      <a:lnTo>
                        <a:pt x="36" y="44"/>
                      </a:lnTo>
                      <a:lnTo>
                        <a:pt x="36" y="4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7" name="Freeform 83"/>
                <p:cNvSpPr>
                  <a:spLocks/>
                </p:cNvSpPr>
                <p:nvPr/>
              </p:nvSpPr>
              <p:spPr bwMode="auto">
                <a:xfrm>
                  <a:off x="501" y="1646"/>
                  <a:ext cx="74" cy="60"/>
                </a:xfrm>
                <a:custGeom>
                  <a:avLst/>
                  <a:gdLst>
                    <a:gd name="T0" fmla="*/ 3 w 74"/>
                    <a:gd name="T1" fmla="*/ 32 h 60"/>
                    <a:gd name="T2" fmla="*/ 0 w 74"/>
                    <a:gd name="T3" fmla="*/ 37 h 60"/>
                    <a:gd name="T4" fmla="*/ 3 w 74"/>
                    <a:gd name="T5" fmla="*/ 43 h 60"/>
                    <a:gd name="T6" fmla="*/ 9 w 74"/>
                    <a:gd name="T7" fmla="*/ 49 h 60"/>
                    <a:gd name="T8" fmla="*/ 14 w 74"/>
                    <a:gd name="T9" fmla="*/ 49 h 60"/>
                    <a:gd name="T10" fmla="*/ 17 w 74"/>
                    <a:gd name="T11" fmla="*/ 49 h 60"/>
                    <a:gd name="T12" fmla="*/ 20 w 74"/>
                    <a:gd name="T13" fmla="*/ 49 h 60"/>
                    <a:gd name="T14" fmla="*/ 28 w 74"/>
                    <a:gd name="T15" fmla="*/ 49 h 60"/>
                    <a:gd name="T16" fmla="*/ 34 w 74"/>
                    <a:gd name="T17" fmla="*/ 52 h 60"/>
                    <a:gd name="T18" fmla="*/ 51 w 74"/>
                    <a:gd name="T19" fmla="*/ 60 h 60"/>
                    <a:gd name="T20" fmla="*/ 57 w 74"/>
                    <a:gd name="T21" fmla="*/ 60 h 60"/>
                    <a:gd name="T22" fmla="*/ 51 w 74"/>
                    <a:gd name="T23" fmla="*/ 60 h 60"/>
                    <a:gd name="T24" fmla="*/ 60 w 74"/>
                    <a:gd name="T25" fmla="*/ 60 h 60"/>
                    <a:gd name="T26" fmla="*/ 71 w 74"/>
                    <a:gd name="T27" fmla="*/ 52 h 60"/>
                    <a:gd name="T28" fmla="*/ 71 w 74"/>
                    <a:gd name="T29" fmla="*/ 49 h 60"/>
                    <a:gd name="T30" fmla="*/ 74 w 74"/>
                    <a:gd name="T31" fmla="*/ 43 h 60"/>
                    <a:gd name="T32" fmla="*/ 71 w 74"/>
                    <a:gd name="T33" fmla="*/ 34 h 60"/>
                    <a:gd name="T34" fmla="*/ 71 w 74"/>
                    <a:gd name="T35" fmla="*/ 17 h 60"/>
                    <a:gd name="T36" fmla="*/ 68 w 74"/>
                    <a:gd name="T37" fmla="*/ 11 h 60"/>
                    <a:gd name="T38" fmla="*/ 65 w 74"/>
                    <a:gd name="T39" fmla="*/ 6 h 60"/>
                    <a:gd name="T40" fmla="*/ 60 w 74"/>
                    <a:gd name="T41" fmla="*/ 0 h 60"/>
                    <a:gd name="T42" fmla="*/ 51 w 74"/>
                    <a:gd name="T43" fmla="*/ 3 h 60"/>
                    <a:gd name="T44" fmla="*/ 45 w 74"/>
                    <a:gd name="T45" fmla="*/ 6 h 60"/>
                    <a:gd name="T46" fmla="*/ 43 w 74"/>
                    <a:gd name="T47" fmla="*/ 17 h 60"/>
                    <a:gd name="T48" fmla="*/ 45 w 74"/>
                    <a:gd name="T49" fmla="*/ 23 h 60"/>
                    <a:gd name="T50" fmla="*/ 48 w 74"/>
                    <a:gd name="T51" fmla="*/ 37 h 60"/>
                    <a:gd name="T52" fmla="*/ 48 w 74"/>
                    <a:gd name="T53" fmla="*/ 37 h 60"/>
                    <a:gd name="T54" fmla="*/ 48 w 74"/>
                    <a:gd name="T55" fmla="*/ 40 h 60"/>
                    <a:gd name="T56" fmla="*/ 48 w 74"/>
                    <a:gd name="T57" fmla="*/ 40 h 60"/>
                    <a:gd name="T58" fmla="*/ 48 w 74"/>
                    <a:gd name="T59" fmla="*/ 40 h 60"/>
                    <a:gd name="T60" fmla="*/ 54 w 74"/>
                    <a:gd name="T61" fmla="*/ 37 h 60"/>
                    <a:gd name="T62" fmla="*/ 54 w 74"/>
                    <a:gd name="T63" fmla="*/ 37 h 60"/>
                    <a:gd name="T64" fmla="*/ 54 w 74"/>
                    <a:gd name="T65" fmla="*/ 37 h 60"/>
                    <a:gd name="T66" fmla="*/ 54 w 74"/>
                    <a:gd name="T67" fmla="*/ 37 h 60"/>
                    <a:gd name="T68" fmla="*/ 48 w 74"/>
                    <a:gd name="T69" fmla="*/ 32 h 60"/>
                    <a:gd name="T70" fmla="*/ 43 w 74"/>
                    <a:gd name="T71" fmla="*/ 29 h 60"/>
                    <a:gd name="T72" fmla="*/ 37 w 74"/>
                    <a:gd name="T73" fmla="*/ 26 h 60"/>
                    <a:gd name="T74" fmla="*/ 31 w 74"/>
                    <a:gd name="T75" fmla="*/ 23 h 60"/>
                    <a:gd name="T76" fmla="*/ 12 w 74"/>
                    <a:gd name="T77" fmla="*/ 26 h 60"/>
                    <a:gd name="T78" fmla="*/ 9 w 74"/>
                    <a:gd name="T79" fmla="*/ 26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 h="60">
                      <a:moveTo>
                        <a:pt x="9" y="26"/>
                      </a:moveTo>
                      <a:lnTo>
                        <a:pt x="3" y="32"/>
                      </a:lnTo>
                      <a:lnTo>
                        <a:pt x="3" y="34"/>
                      </a:lnTo>
                      <a:lnTo>
                        <a:pt x="0" y="37"/>
                      </a:lnTo>
                      <a:lnTo>
                        <a:pt x="3" y="40"/>
                      </a:lnTo>
                      <a:lnTo>
                        <a:pt x="3" y="43"/>
                      </a:lnTo>
                      <a:lnTo>
                        <a:pt x="6" y="49"/>
                      </a:lnTo>
                      <a:lnTo>
                        <a:pt x="9" y="49"/>
                      </a:lnTo>
                      <a:lnTo>
                        <a:pt x="12" y="52"/>
                      </a:lnTo>
                      <a:lnTo>
                        <a:pt x="14" y="49"/>
                      </a:lnTo>
                      <a:lnTo>
                        <a:pt x="17" y="49"/>
                      </a:lnTo>
                      <a:lnTo>
                        <a:pt x="20" y="49"/>
                      </a:lnTo>
                      <a:lnTo>
                        <a:pt x="26" y="49"/>
                      </a:lnTo>
                      <a:lnTo>
                        <a:pt x="28" y="49"/>
                      </a:lnTo>
                      <a:lnTo>
                        <a:pt x="31" y="52"/>
                      </a:lnTo>
                      <a:lnTo>
                        <a:pt x="34" y="52"/>
                      </a:lnTo>
                      <a:lnTo>
                        <a:pt x="37" y="55"/>
                      </a:lnTo>
                      <a:lnTo>
                        <a:pt x="51" y="60"/>
                      </a:lnTo>
                      <a:lnTo>
                        <a:pt x="54" y="60"/>
                      </a:lnTo>
                      <a:lnTo>
                        <a:pt x="57" y="60"/>
                      </a:lnTo>
                      <a:lnTo>
                        <a:pt x="51" y="60"/>
                      </a:lnTo>
                      <a:lnTo>
                        <a:pt x="57" y="60"/>
                      </a:lnTo>
                      <a:lnTo>
                        <a:pt x="60" y="60"/>
                      </a:lnTo>
                      <a:lnTo>
                        <a:pt x="62" y="60"/>
                      </a:lnTo>
                      <a:lnTo>
                        <a:pt x="71" y="52"/>
                      </a:lnTo>
                      <a:lnTo>
                        <a:pt x="71" y="49"/>
                      </a:lnTo>
                      <a:lnTo>
                        <a:pt x="71" y="46"/>
                      </a:lnTo>
                      <a:lnTo>
                        <a:pt x="74" y="43"/>
                      </a:lnTo>
                      <a:lnTo>
                        <a:pt x="74" y="37"/>
                      </a:lnTo>
                      <a:lnTo>
                        <a:pt x="71" y="34"/>
                      </a:lnTo>
                      <a:lnTo>
                        <a:pt x="71" y="29"/>
                      </a:lnTo>
                      <a:lnTo>
                        <a:pt x="71" y="17"/>
                      </a:lnTo>
                      <a:lnTo>
                        <a:pt x="65" y="11"/>
                      </a:lnTo>
                      <a:lnTo>
                        <a:pt x="68" y="11"/>
                      </a:lnTo>
                      <a:lnTo>
                        <a:pt x="65" y="8"/>
                      </a:lnTo>
                      <a:lnTo>
                        <a:pt x="65" y="6"/>
                      </a:lnTo>
                      <a:lnTo>
                        <a:pt x="62" y="3"/>
                      </a:lnTo>
                      <a:lnTo>
                        <a:pt x="60" y="0"/>
                      </a:lnTo>
                      <a:lnTo>
                        <a:pt x="54" y="0"/>
                      </a:lnTo>
                      <a:lnTo>
                        <a:pt x="51" y="3"/>
                      </a:lnTo>
                      <a:lnTo>
                        <a:pt x="48" y="6"/>
                      </a:lnTo>
                      <a:lnTo>
                        <a:pt x="45" y="6"/>
                      </a:lnTo>
                      <a:lnTo>
                        <a:pt x="43" y="8"/>
                      </a:lnTo>
                      <a:lnTo>
                        <a:pt x="43" y="17"/>
                      </a:lnTo>
                      <a:lnTo>
                        <a:pt x="43" y="14"/>
                      </a:lnTo>
                      <a:lnTo>
                        <a:pt x="45" y="23"/>
                      </a:lnTo>
                      <a:lnTo>
                        <a:pt x="48" y="32"/>
                      </a:lnTo>
                      <a:lnTo>
                        <a:pt x="48" y="37"/>
                      </a:lnTo>
                      <a:lnTo>
                        <a:pt x="48" y="34"/>
                      </a:lnTo>
                      <a:lnTo>
                        <a:pt x="48" y="37"/>
                      </a:lnTo>
                      <a:lnTo>
                        <a:pt x="48" y="40"/>
                      </a:lnTo>
                      <a:lnTo>
                        <a:pt x="48" y="43"/>
                      </a:lnTo>
                      <a:lnTo>
                        <a:pt x="48" y="40"/>
                      </a:lnTo>
                      <a:lnTo>
                        <a:pt x="54" y="37"/>
                      </a:lnTo>
                      <a:lnTo>
                        <a:pt x="54" y="34"/>
                      </a:lnTo>
                      <a:lnTo>
                        <a:pt x="54" y="37"/>
                      </a:lnTo>
                      <a:lnTo>
                        <a:pt x="60" y="37"/>
                      </a:lnTo>
                      <a:lnTo>
                        <a:pt x="54" y="37"/>
                      </a:lnTo>
                      <a:lnTo>
                        <a:pt x="57" y="34"/>
                      </a:lnTo>
                      <a:lnTo>
                        <a:pt x="54" y="37"/>
                      </a:lnTo>
                      <a:lnTo>
                        <a:pt x="48" y="32"/>
                      </a:lnTo>
                      <a:lnTo>
                        <a:pt x="45" y="32"/>
                      </a:lnTo>
                      <a:lnTo>
                        <a:pt x="43" y="29"/>
                      </a:lnTo>
                      <a:lnTo>
                        <a:pt x="40" y="29"/>
                      </a:lnTo>
                      <a:lnTo>
                        <a:pt x="37" y="26"/>
                      </a:lnTo>
                      <a:lnTo>
                        <a:pt x="34" y="26"/>
                      </a:lnTo>
                      <a:lnTo>
                        <a:pt x="31" y="23"/>
                      </a:lnTo>
                      <a:lnTo>
                        <a:pt x="17" y="23"/>
                      </a:lnTo>
                      <a:lnTo>
                        <a:pt x="12" y="26"/>
                      </a:lnTo>
                      <a:lnTo>
                        <a:pt x="9" y="2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8" name="Freeform 84"/>
                <p:cNvSpPr>
                  <a:spLocks/>
                </p:cNvSpPr>
                <p:nvPr/>
              </p:nvSpPr>
              <p:spPr bwMode="auto">
                <a:xfrm>
                  <a:off x="2294" y="1571"/>
                  <a:ext cx="62" cy="55"/>
                </a:xfrm>
                <a:custGeom>
                  <a:avLst/>
                  <a:gdLst>
                    <a:gd name="T0" fmla="*/ 22 w 62"/>
                    <a:gd name="T1" fmla="*/ 11 h 55"/>
                    <a:gd name="T2" fmla="*/ 19 w 62"/>
                    <a:gd name="T3" fmla="*/ 3 h 55"/>
                    <a:gd name="T4" fmla="*/ 11 w 62"/>
                    <a:gd name="T5" fmla="*/ 0 h 55"/>
                    <a:gd name="T6" fmla="*/ 5 w 62"/>
                    <a:gd name="T7" fmla="*/ 3 h 55"/>
                    <a:gd name="T8" fmla="*/ 2 w 62"/>
                    <a:gd name="T9" fmla="*/ 9 h 55"/>
                    <a:gd name="T10" fmla="*/ 0 w 62"/>
                    <a:gd name="T11" fmla="*/ 14 h 55"/>
                    <a:gd name="T12" fmla="*/ 0 w 62"/>
                    <a:gd name="T13" fmla="*/ 17 h 55"/>
                    <a:gd name="T14" fmla="*/ 0 w 62"/>
                    <a:gd name="T15" fmla="*/ 23 h 55"/>
                    <a:gd name="T16" fmla="*/ 2 w 62"/>
                    <a:gd name="T17" fmla="*/ 32 h 55"/>
                    <a:gd name="T18" fmla="*/ 8 w 62"/>
                    <a:gd name="T19" fmla="*/ 43 h 55"/>
                    <a:gd name="T20" fmla="*/ 11 w 62"/>
                    <a:gd name="T21" fmla="*/ 46 h 55"/>
                    <a:gd name="T22" fmla="*/ 14 w 62"/>
                    <a:gd name="T23" fmla="*/ 46 h 55"/>
                    <a:gd name="T24" fmla="*/ 17 w 62"/>
                    <a:gd name="T25" fmla="*/ 52 h 55"/>
                    <a:gd name="T26" fmla="*/ 19 w 62"/>
                    <a:gd name="T27" fmla="*/ 55 h 55"/>
                    <a:gd name="T28" fmla="*/ 28 w 62"/>
                    <a:gd name="T29" fmla="*/ 52 h 55"/>
                    <a:gd name="T30" fmla="*/ 39 w 62"/>
                    <a:gd name="T31" fmla="*/ 46 h 55"/>
                    <a:gd name="T32" fmla="*/ 42 w 62"/>
                    <a:gd name="T33" fmla="*/ 46 h 55"/>
                    <a:gd name="T34" fmla="*/ 42 w 62"/>
                    <a:gd name="T35" fmla="*/ 43 h 55"/>
                    <a:gd name="T36" fmla="*/ 45 w 62"/>
                    <a:gd name="T37" fmla="*/ 43 h 55"/>
                    <a:gd name="T38" fmla="*/ 48 w 62"/>
                    <a:gd name="T39" fmla="*/ 40 h 55"/>
                    <a:gd name="T40" fmla="*/ 53 w 62"/>
                    <a:gd name="T41" fmla="*/ 34 h 55"/>
                    <a:gd name="T42" fmla="*/ 53 w 62"/>
                    <a:gd name="T43" fmla="*/ 34 h 55"/>
                    <a:gd name="T44" fmla="*/ 56 w 62"/>
                    <a:gd name="T45" fmla="*/ 32 h 55"/>
                    <a:gd name="T46" fmla="*/ 59 w 62"/>
                    <a:gd name="T47" fmla="*/ 26 h 55"/>
                    <a:gd name="T48" fmla="*/ 59 w 62"/>
                    <a:gd name="T49" fmla="*/ 20 h 55"/>
                    <a:gd name="T50" fmla="*/ 56 w 62"/>
                    <a:gd name="T51" fmla="*/ 14 h 55"/>
                    <a:gd name="T52" fmla="*/ 45 w 62"/>
                    <a:gd name="T53" fmla="*/ 11 h 55"/>
                    <a:gd name="T54" fmla="*/ 39 w 62"/>
                    <a:gd name="T55" fmla="*/ 14 h 55"/>
                    <a:gd name="T56" fmla="*/ 39 w 62"/>
                    <a:gd name="T57" fmla="*/ 17 h 55"/>
                    <a:gd name="T58" fmla="*/ 33 w 62"/>
                    <a:gd name="T59" fmla="*/ 20 h 55"/>
                    <a:gd name="T60" fmla="*/ 31 w 62"/>
                    <a:gd name="T61" fmla="*/ 23 h 55"/>
                    <a:gd name="T62" fmla="*/ 31 w 62"/>
                    <a:gd name="T63" fmla="*/ 23 h 55"/>
                    <a:gd name="T64" fmla="*/ 25 w 62"/>
                    <a:gd name="T65" fmla="*/ 26 h 55"/>
                    <a:gd name="T66" fmla="*/ 25 w 62"/>
                    <a:gd name="T67" fmla="*/ 29 h 55"/>
                    <a:gd name="T68" fmla="*/ 17 w 62"/>
                    <a:gd name="T69" fmla="*/ 29 h 55"/>
                    <a:gd name="T70" fmla="*/ 28 w 62"/>
                    <a:gd name="T71" fmla="*/ 29 h 55"/>
                    <a:gd name="T72" fmla="*/ 31 w 62"/>
                    <a:gd name="T73" fmla="*/ 32 h 55"/>
                    <a:gd name="T74" fmla="*/ 28 w 62"/>
                    <a:gd name="T75" fmla="*/ 29 h 55"/>
                    <a:gd name="T76" fmla="*/ 25 w 62"/>
                    <a:gd name="T77" fmla="*/ 26 h 55"/>
                    <a:gd name="T78" fmla="*/ 25 w 62"/>
                    <a:gd name="T79" fmla="*/ 23 h 55"/>
                    <a:gd name="T80" fmla="*/ 25 w 62"/>
                    <a:gd name="T81" fmla="*/ 14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 h="55">
                      <a:moveTo>
                        <a:pt x="25" y="14"/>
                      </a:moveTo>
                      <a:lnTo>
                        <a:pt x="22" y="11"/>
                      </a:lnTo>
                      <a:lnTo>
                        <a:pt x="22" y="9"/>
                      </a:lnTo>
                      <a:lnTo>
                        <a:pt x="19" y="3"/>
                      </a:lnTo>
                      <a:lnTo>
                        <a:pt x="17" y="3"/>
                      </a:lnTo>
                      <a:lnTo>
                        <a:pt x="11" y="0"/>
                      </a:lnTo>
                      <a:lnTo>
                        <a:pt x="11" y="3"/>
                      </a:lnTo>
                      <a:lnTo>
                        <a:pt x="5" y="3"/>
                      </a:lnTo>
                      <a:lnTo>
                        <a:pt x="2" y="6"/>
                      </a:lnTo>
                      <a:lnTo>
                        <a:pt x="2" y="9"/>
                      </a:lnTo>
                      <a:lnTo>
                        <a:pt x="0" y="11"/>
                      </a:lnTo>
                      <a:lnTo>
                        <a:pt x="0" y="14"/>
                      </a:lnTo>
                      <a:lnTo>
                        <a:pt x="0" y="17"/>
                      </a:lnTo>
                      <a:lnTo>
                        <a:pt x="0" y="20"/>
                      </a:lnTo>
                      <a:lnTo>
                        <a:pt x="0" y="23"/>
                      </a:lnTo>
                      <a:lnTo>
                        <a:pt x="0" y="29"/>
                      </a:lnTo>
                      <a:lnTo>
                        <a:pt x="2" y="32"/>
                      </a:lnTo>
                      <a:lnTo>
                        <a:pt x="2" y="34"/>
                      </a:lnTo>
                      <a:lnTo>
                        <a:pt x="8" y="43"/>
                      </a:lnTo>
                      <a:lnTo>
                        <a:pt x="11" y="46"/>
                      </a:lnTo>
                      <a:lnTo>
                        <a:pt x="14" y="46"/>
                      </a:lnTo>
                      <a:lnTo>
                        <a:pt x="14" y="49"/>
                      </a:lnTo>
                      <a:lnTo>
                        <a:pt x="17" y="52"/>
                      </a:lnTo>
                      <a:lnTo>
                        <a:pt x="19" y="52"/>
                      </a:lnTo>
                      <a:lnTo>
                        <a:pt x="19" y="55"/>
                      </a:lnTo>
                      <a:lnTo>
                        <a:pt x="28" y="52"/>
                      </a:lnTo>
                      <a:lnTo>
                        <a:pt x="33" y="52"/>
                      </a:lnTo>
                      <a:lnTo>
                        <a:pt x="39" y="46"/>
                      </a:lnTo>
                      <a:lnTo>
                        <a:pt x="42" y="46"/>
                      </a:lnTo>
                      <a:lnTo>
                        <a:pt x="42" y="43"/>
                      </a:lnTo>
                      <a:lnTo>
                        <a:pt x="45" y="43"/>
                      </a:lnTo>
                      <a:lnTo>
                        <a:pt x="48" y="40"/>
                      </a:lnTo>
                      <a:lnTo>
                        <a:pt x="50" y="37"/>
                      </a:lnTo>
                      <a:lnTo>
                        <a:pt x="53" y="34"/>
                      </a:lnTo>
                      <a:lnTo>
                        <a:pt x="50" y="37"/>
                      </a:lnTo>
                      <a:lnTo>
                        <a:pt x="53" y="34"/>
                      </a:lnTo>
                      <a:lnTo>
                        <a:pt x="56" y="32"/>
                      </a:lnTo>
                      <a:lnTo>
                        <a:pt x="59" y="29"/>
                      </a:lnTo>
                      <a:lnTo>
                        <a:pt x="59" y="26"/>
                      </a:lnTo>
                      <a:lnTo>
                        <a:pt x="62" y="23"/>
                      </a:lnTo>
                      <a:lnTo>
                        <a:pt x="59" y="20"/>
                      </a:lnTo>
                      <a:lnTo>
                        <a:pt x="59" y="17"/>
                      </a:lnTo>
                      <a:lnTo>
                        <a:pt x="56" y="14"/>
                      </a:lnTo>
                      <a:lnTo>
                        <a:pt x="50" y="11"/>
                      </a:lnTo>
                      <a:lnTo>
                        <a:pt x="45" y="11"/>
                      </a:lnTo>
                      <a:lnTo>
                        <a:pt x="42" y="14"/>
                      </a:lnTo>
                      <a:lnTo>
                        <a:pt x="39" y="14"/>
                      </a:lnTo>
                      <a:lnTo>
                        <a:pt x="39" y="17"/>
                      </a:lnTo>
                      <a:lnTo>
                        <a:pt x="36" y="17"/>
                      </a:lnTo>
                      <a:lnTo>
                        <a:pt x="33" y="20"/>
                      </a:lnTo>
                      <a:lnTo>
                        <a:pt x="31" y="23"/>
                      </a:lnTo>
                      <a:lnTo>
                        <a:pt x="28" y="23"/>
                      </a:lnTo>
                      <a:lnTo>
                        <a:pt x="25" y="26"/>
                      </a:lnTo>
                      <a:lnTo>
                        <a:pt x="25" y="29"/>
                      </a:lnTo>
                      <a:lnTo>
                        <a:pt x="19" y="29"/>
                      </a:lnTo>
                      <a:lnTo>
                        <a:pt x="17" y="29"/>
                      </a:lnTo>
                      <a:lnTo>
                        <a:pt x="25" y="29"/>
                      </a:lnTo>
                      <a:lnTo>
                        <a:pt x="28" y="29"/>
                      </a:lnTo>
                      <a:lnTo>
                        <a:pt x="31" y="29"/>
                      </a:lnTo>
                      <a:lnTo>
                        <a:pt x="31" y="32"/>
                      </a:lnTo>
                      <a:lnTo>
                        <a:pt x="28" y="29"/>
                      </a:lnTo>
                      <a:lnTo>
                        <a:pt x="25" y="26"/>
                      </a:lnTo>
                      <a:lnTo>
                        <a:pt x="25" y="20"/>
                      </a:lnTo>
                      <a:lnTo>
                        <a:pt x="25" y="23"/>
                      </a:lnTo>
                      <a:lnTo>
                        <a:pt x="25"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9" name="Freeform 85"/>
                <p:cNvSpPr>
                  <a:spLocks/>
                </p:cNvSpPr>
                <p:nvPr/>
              </p:nvSpPr>
              <p:spPr bwMode="auto">
                <a:xfrm>
                  <a:off x="2327" y="1565"/>
                  <a:ext cx="63" cy="52"/>
                </a:xfrm>
                <a:custGeom>
                  <a:avLst/>
                  <a:gdLst>
                    <a:gd name="T0" fmla="*/ 37 w 63"/>
                    <a:gd name="T1" fmla="*/ 46 h 52"/>
                    <a:gd name="T2" fmla="*/ 48 w 63"/>
                    <a:gd name="T3" fmla="*/ 52 h 52"/>
                    <a:gd name="T4" fmla="*/ 54 w 63"/>
                    <a:gd name="T5" fmla="*/ 52 h 52"/>
                    <a:gd name="T6" fmla="*/ 60 w 63"/>
                    <a:gd name="T7" fmla="*/ 49 h 52"/>
                    <a:gd name="T8" fmla="*/ 63 w 63"/>
                    <a:gd name="T9" fmla="*/ 43 h 52"/>
                    <a:gd name="T10" fmla="*/ 60 w 63"/>
                    <a:gd name="T11" fmla="*/ 38 h 52"/>
                    <a:gd name="T12" fmla="*/ 60 w 63"/>
                    <a:gd name="T13" fmla="*/ 26 h 52"/>
                    <a:gd name="T14" fmla="*/ 57 w 63"/>
                    <a:gd name="T15" fmla="*/ 20 h 52"/>
                    <a:gd name="T16" fmla="*/ 57 w 63"/>
                    <a:gd name="T17" fmla="*/ 17 h 52"/>
                    <a:gd name="T18" fmla="*/ 57 w 63"/>
                    <a:gd name="T19" fmla="*/ 15 h 52"/>
                    <a:gd name="T20" fmla="*/ 54 w 63"/>
                    <a:gd name="T21" fmla="*/ 9 h 52"/>
                    <a:gd name="T22" fmla="*/ 51 w 63"/>
                    <a:gd name="T23" fmla="*/ 6 h 52"/>
                    <a:gd name="T24" fmla="*/ 51 w 63"/>
                    <a:gd name="T25" fmla="*/ 6 h 52"/>
                    <a:gd name="T26" fmla="*/ 43 w 63"/>
                    <a:gd name="T27" fmla="*/ 0 h 52"/>
                    <a:gd name="T28" fmla="*/ 40 w 63"/>
                    <a:gd name="T29" fmla="*/ 0 h 52"/>
                    <a:gd name="T30" fmla="*/ 37 w 63"/>
                    <a:gd name="T31" fmla="*/ 0 h 52"/>
                    <a:gd name="T32" fmla="*/ 29 w 63"/>
                    <a:gd name="T33" fmla="*/ 0 h 52"/>
                    <a:gd name="T34" fmla="*/ 23 w 63"/>
                    <a:gd name="T35" fmla="*/ 3 h 52"/>
                    <a:gd name="T36" fmla="*/ 17 w 63"/>
                    <a:gd name="T37" fmla="*/ 6 h 52"/>
                    <a:gd name="T38" fmla="*/ 3 w 63"/>
                    <a:gd name="T39" fmla="*/ 20 h 52"/>
                    <a:gd name="T40" fmla="*/ 3 w 63"/>
                    <a:gd name="T41" fmla="*/ 23 h 52"/>
                    <a:gd name="T42" fmla="*/ 0 w 63"/>
                    <a:gd name="T43" fmla="*/ 35 h 52"/>
                    <a:gd name="T44" fmla="*/ 9 w 63"/>
                    <a:gd name="T45" fmla="*/ 43 h 52"/>
                    <a:gd name="T46" fmla="*/ 17 w 63"/>
                    <a:gd name="T47" fmla="*/ 40 h 52"/>
                    <a:gd name="T48" fmla="*/ 23 w 63"/>
                    <a:gd name="T49" fmla="*/ 38 h 52"/>
                    <a:gd name="T50" fmla="*/ 23 w 63"/>
                    <a:gd name="T51" fmla="*/ 32 h 52"/>
                    <a:gd name="T52" fmla="*/ 29 w 63"/>
                    <a:gd name="T53" fmla="*/ 29 h 52"/>
                    <a:gd name="T54" fmla="*/ 31 w 63"/>
                    <a:gd name="T55" fmla="*/ 26 h 52"/>
                    <a:gd name="T56" fmla="*/ 34 w 63"/>
                    <a:gd name="T57" fmla="*/ 26 h 52"/>
                    <a:gd name="T58" fmla="*/ 31 w 63"/>
                    <a:gd name="T59" fmla="*/ 26 h 52"/>
                    <a:gd name="T60" fmla="*/ 37 w 63"/>
                    <a:gd name="T61" fmla="*/ 23 h 52"/>
                    <a:gd name="T62" fmla="*/ 34 w 63"/>
                    <a:gd name="T63" fmla="*/ 23 h 52"/>
                    <a:gd name="T64" fmla="*/ 34 w 63"/>
                    <a:gd name="T65" fmla="*/ 26 h 52"/>
                    <a:gd name="T66" fmla="*/ 34 w 63"/>
                    <a:gd name="T67" fmla="*/ 23 h 52"/>
                    <a:gd name="T68" fmla="*/ 31 w 63"/>
                    <a:gd name="T69" fmla="*/ 20 h 52"/>
                    <a:gd name="T70" fmla="*/ 34 w 63"/>
                    <a:gd name="T71" fmla="*/ 23 h 52"/>
                    <a:gd name="T72" fmla="*/ 34 w 63"/>
                    <a:gd name="T73" fmla="*/ 26 h 52"/>
                    <a:gd name="T74" fmla="*/ 37 w 63"/>
                    <a:gd name="T75" fmla="*/ 29 h 52"/>
                    <a:gd name="T76" fmla="*/ 37 w 63"/>
                    <a:gd name="T77" fmla="*/ 29 h 52"/>
                    <a:gd name="T78" fmla="*/ 37 w 63"/>
                    <a:gd name="T79" fmla="*/ 43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 h="52">
                      <a:moveTo>
                        <a:pt x="37" y="40"/>
                      </a:moveTo>
                      <a:lnTo>
                        <a:pt x="37" y="46"/>
                      </a:lnTo>
                      <a:lnTo>
                        <a:pt x="43" y="52"/>
                      </a:lnTo>
                      <a:lnTo>
                        <a:pt x="48" y="52"/>
                      </a:lnTo>
                      <a:lnTo>
                        <a:pt x="51" y="52"/>
                      </a:lnTo>
                      <a:lnTo>
                        <a:pt x="54" y="52"/>
                      </a:lnTo>
                      <a:lnTo>
                        <a:pt x="57" y="49"/>
                      </a:lnTo>
                      <a:lnTo>
                        <a:pt x="60" y="49"/>
                      </a:lnTo>
                      <a:lnTo>
                        <a:pt x="60" y="46"/>
                      </a:lnTo>
                      <a:lnTo>
                        <a:pt x="63" y="43"/>
                      </a:lnTo>
                      <a:lnTo>
                        <a:pt x="63" y="38"/>
                      </a:lnTo>
                      <a:lnTo>
                        <a:pt x="60" y="38"/>
                      </a:lnTo>
                      <a:lnTo>
                        <a:pt x="60" y="26"/>
                      </a:lnTo>
                      <a:lnTo>
                        <a:pt x="60" y="20"/>
                      </a:lnTo>
                      <a:lnTo>
                        <a:pt x="57" y="20"/>
                      </a:lnTo>
                      <a:lnTo>
                        <a:pt x="60" y="20"/>
                      </a:lnTo>
                      <a:lnTo>
                        <a:pt x="57" y="17"/>
                      </a:lnTo>
                      <a:lnTo>
                        <a:pt x="57" y="15"/>
                      </a:lnTo>
                      <a:lnTo>
                        <a:pt x="54" y="9"/>
                      </a:lnTo>
                      <a:lnTo>
                        <a:pt x="51" y="9"/>
                      </a:lnTo>
                      <a:lnTo>
                        <a:pt x="51" y="6"/>
                      </a:lnTo>
                      <a:lnTo>
                        <a:pt x="43" y="0"/>
                      </a:lnTo>
                      <a:lnTo>
                        <a:pt x="34" y="0"/>
                      </a:lnTo>
                      <a:lnTo>
                        <a:pt x="40" y="0"/>
                      </a:lnTo>
                      <a:lnTo>
                        <a:pt x="46" y="3"/>
                      </a:lnTo>
                      <a:lnTo>
                        <a:pt x="37" y="0"/>
                      </a:lnTo>
                      <a:lnTo>
                        <a:pt x="31" y="0"/>
                      </a:lnTo>
                      <a:lnTo>
                        <a:pt x="29" y="0"/>
                      </a:lnTo>
                      <a:lnTo>
                        <a:pt x="26" y="3"/>
                      </a:lnTo>
                      <a:lnTo>
                        <a:pt x="23" y="3"/>
                      </a:lnTo>
                      <a:lnTo>
                        <a:pt x="20" y="3"/>
                      </a:lnTo>
                      <a:lnTo>
                        <a:pt x="17" y="6"/>
                      </a:lnTo>
                      <a:lnTo>
                        <a:pt x="15" y="6"/>
                      </a:lnTo>
                      <a:lnTo>
                        <a:pt x="3" y="20"/>
                      </a:lnTo>
                      <a:lnTo>
                        <a:pt x="0" y="23"/>
                      </a:lnTo>
                      <a:lnTo>
                        <a:pt x="3" y="23"/>
                      </a:lnTo>
                      <a:lnTo>
                        <a:pt x="0" y="23"/>
                      </a:lnTo>
                      <a:lnTo>
                        <a:pt x="0" y="35"/>
                      </a:lnTo>
                      <a:lnTo>
                        <a:pt x="6" y="40"/>
                      </a:lnTo>
                      <a:lnTo>
                        <a:pt x="9" y="43"/>
                      </a:lnTo>
                      <a:lnTo>
                        <a:pt x="15" y="43"/>
                      </a:lnTo>
                      <a:lnTo>
                        <a:pt x="17" y="40"/>
                      </a:lnTo>
                      <a:lnTo>
                        <a:pt x="23" y="38"/>
                      </a:lnTo>
                      <a:lnTo>
                        <a:pt x="23" y="35"/>
                      </a:lnTo>
                      <a:lnTo>
                        <a:pt x="23" y="32"/>
                      </a:lnTo>
                      <a:lnTo>
                        <a:pt x="26" y="32"/>
                      </a:lnTo>
                      <a:lnTo>
                        <a:pt x="29" y="29"/>
                      </a:lnTo>
                      <a:lnTo>
                        <a:pt x="31" y="26"/>
                      </a:lnTo>
                      <a:lnTo>
                        <a:pt x="34" y="26"/>
                      </a:lnTo>
                      <a:lnTo>
                        <a:pt x="34" y="23"/>
                      </a:lnTo>
                      <a:lnTo>
                        <a:pt x="31" y="26"/>
                      </a:lnTo>
                      <a:lnTo>
                        <a:pt x="34" y="26"/>
                      </a:lnTo>
                      <a:lnTo>
                        <a:pt x="37" y="23"/>
                      </a:lnTo>
                      <a:lnTo>
                        <a:pt x="40" y="23"/>
                      </a:lnTo>
                      <a:lnTo>
                        <a:pt x="34" y="23"/>
                      </a:lnTo>
                      <a:lnTo>
                        <a:pt x="29" y="23"/>
                      </a:lnTo>
                      <a:lnTo>
                        <a:pt x="34" y="26"/>
                      </a:lnTo>
                      <a:lnTo>
                        <a:pt x="40" y="26"/>
                      </a:lnTo>
                      <a:lnTo>
                        <a:pt x="34" y="23"/>
                      </a:lnTo>
                      <a:lnTo>
                        <a:pt x="37" y="26"/>
                      </a:lnTo>
                      <a:lnTo>
                        <a:pt x="31" y="20"/>
                      </a:lnTo>
                      <a:lnTo>
                        <a:pt x="34" y="26"/>
                      </a:lnTo>
                      <a:lnTo>
                        <a:pt x="34" y="23"/>
                      </a:lnTo>
                      <a:lnTo>
                        <a:pt x="34" y="26"/>
                      </a:lnTo>
                      <a:lnTo>
                        <a:pt x="34" y="29"/>
                      </a:lnTo>
                      <a:lnTo>
                        <a:pt x="37" y="29"/>
                      </a:lnTo>
                      <a:lnTo>
                        <a:pt x="34" y="29"/>
                      </a:lnTo>
                      <a:lnTo>
                        <a:pt x="37" y="29"/>
                      </a:lnTo>
                      <a:lnTo>
                        <a:pt x="37" y="40"/>
                      </a:lnTo>
                      <a:lnTo>
                        <a:pt x="37" y="43"/>
                      </a:lnTo>
                      <a:lnTo>
                        <a:pt x="37" y="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0" name="Freeform 86"/>
                <p:cNvSpPr>
                  <a:spLocks/>
                </p:cNvSpPr>
                <p:nvPr/>
              </p:nvSpPr>
              <p:spPr bwMode="auto">
                <a:xfrm>
                  <a:off x="2220" y="1554"/>
                  <a:ext cx="59" cy="49"/>
                </a:xfrm>
                <a:custGeom>
                  <a:avLst/>
                  <a:gdLst>
                    <a:gd name="T0" fmla="*/ 23 w 59"/>
                    <a:gd name="T1" fmla="*/ 5 h 49"/>
                    <a:gd name="T2" fmla="*/ 20 w 59"/>
                    <a:gd name="T3" fmla="*/ 0 h 49"/>
                    <a:gd name="T4" fmla="*/ 9 w 59"/>
                    <a:gd name="T5" fmla="*/ 0 h 49"/>
                    <a:gd name="T6" fmla="*/ 0 w 59"/>
                    <a:gd name="T7" fmla="*/ 5 h 49"/>
                    <a:gd name="T8" fmla="*/ 0 w 59"/>
                    <a:gd name="T9" fmla="*/ 8 h 49"/>
                    <a:gd name="T10" fmla="*/ 3 w 59"/>
                    <a:gd name="T11" fmla="*/ 26 h 49"/>
                    <a:gd name="T12" fmla="*/ 3 w 59"/>
                    <a:gd name="T13" fmla="*/ 31 h 49"/>
                    <a:gd name="T14" fmla="*/ 3 w 59"/>
                    <a:gd name="T15" fmla="*/ 34 h 49"/>
                    <a:gd name="T16" fmla="*/ 17 w 59"/>
                    <a:gd name="T17" fmla="*/ 46 h 49"/>
                    <a:gd name="T18" fmla="*/ 17 w 59"/>
                    <a:gd name="T19" fmla="*/ 46 h 49"/>
                    <a:gd name="T20" fmla="*/ 14 w 59"/>
                    <a:gd name="T21" fmla="*/ 46 h 49"/>
                    <a:gd name="T22" fmla="*/ 17 w 59"/>
                    <a:gd name="T23" fmla="*/ 46 h 49"/>
                    <a:gd name="T24" fmla="*/ 20 w 59"/>
                    <a:gd name="T25" fmla="*/ 49 h 49"/>
                    <a:gd name="T26" fmla="*/ 28 w 59"/>
                    <a:gd name="T27" fmla="*/ 46 h 49"/>
                    <a:gd name="T28" fmla="*/ 23 w 59"/>
                    <a:gd name="T29" fmla="*/ 49 h 49"/>
                    <a:gd name="T30" fmla="*/ 31 w 59"/>
                    <a:gd name="T31" fmla="*/ 46 h 49"/>
                    <a:gd name="T32" fmla="*/ 40 w 59"/>
                    <a:gd name="T33" fmla="*/ 46 h 49"/>
                    <a:gd name="T34" fmla="*/ 45 w 59"/>
                    <a:gd name="T35" fmla="*/ 40 h 49"/>
                    <a:gd name="T36" fmla="*/ 45 w 59"/>
                    <a:gd name="T37" fmla="*/ 40 h 49"/>
                    <a:gd name="T38" fmla="*/ 51 w 59"/>
                    <a:gd name="T39" fmla="*/ 34 h 49"/>
                    <a:gd name="T40" fmla="*/ 51 w 59"/>
                    <a:gd name="T41" fmla="*/ 34 h 49"/>
                    <a:gd name="T42" fmla="*/ 54 w 59"/>
                    <a:gd name="T43" fmla="*/ 31 h 49"/>
                    <a:gd name="T44" fmla="*/ 57 w 59"/>
                    <a:gd name="T45" fmla="*/ 28 h 49"/>
                    <a:gd name="T46" fmla="*/ 59 w 59"/>
                    <a:gd name="T47" fmla="*/ 26 h 49"/>
                    <a:gd name="T48" fmla="*/ 59 w 59"/>
                    <a:gd name="T49" fmla="*/ 17 h 49"/>
                    <a:gd name="T50" fmla="*/ 59 w 59"/>
                    <a:gd name="T51" fmla="*/ 11 h 49"/>
                    <a:gd name="T52" fmla="*/ 54 w 59"/>
                    <a:gd name="T53" fmla="*/ 8 h 49"/>
                    <a:gd name="T54" fmla="*/ 43 w 59"/>
                    <a:gd name="T55" fmla="*/ 8 h 49"/>
                    <a:gd name="T56" fmla="*/ 37 w 59"/>
                    <a:gd name="T57" fmla="*/ 14 h 49"/>
                    <a:gd name="T58" fmla="*/ 34 w 59"/>
                    <a:gd name="T59" fmla="*/ 17 h 49"/>
                    <a:gd name="T60" fmla="*/ 28 w 59"/>
                    <a:gd name="T61" fmla="*/ 20 h 49"/>
                    <a:gd name="T62" fmla="*/ 28 w 59"/>
                    <a:gd name="T63" fmla="*/ 23 h 49"/>
                    <a:gd name="T64" fmla="*/ 26 w 59"/>
                    <a:gd name="T65" fmla="*/ 23 h 49"/>
                    <a:gd name="T66" fmla="*/ 20 w 59"/>
                    <a:gd name="T67" fmla="*/ 26 h 49"/>
                    <a:gd name="T68" fmla="*/ 20 w 59"/>
                    <a:gd name="T69" fmla="*/ 26 h 49"/>
                    <a:gd name="T70" fmla="*/ 23 w 59"/>
                    <a:gd name="T71" fmla="*/ 26 h 49"/>
                    <a:gd name="T72" fmla="*/ 26 w 59"/>
                    <a:gd name="T73" fmla="*/ 26 h 49"/>
                    <a:gd name="T74" fmla="*/ 23 w 59"/>
                    <a:gd name="T75" fmla="*/ 26 h 49"/>
                    <a:gd name="T76" fmla="*/ 23 w 59"/>
                    <a:gd name="T77" fmla="*/ 23 h 49"/>
                    <a:gd name="T78" fmla="*/ 28 w 59"/>
                    <a:gd name="T79" fmla="*/ 28 h 49"/>
                    <a:gd name="T80" fmla="*/ 23 w 59"/>
                    <a:gd name="T81" fmla="*/ 23 h 49"/>
                    <a:gd name="T82" fmla="*/ 26 w 59"/>
                    <a:gd name="T83" fmla="*/ 20 h 49"/>
                    <a:gd name="T84" fmla="*/ 26 w 59"/>
                    <a:gd name="T85" fmla="*/ 23 h 49"/>
                    <a:gd name="T86" fmla="*/ 26 w 59"/>
                    <a:gd name="T87" fmla="*/ 20 h 49"/>
                    <a:gd name="T88" fmla="*/ 26 w 59"/>
                    <a:gd name="T89" fmla="*/ 8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 h="49">
                      <a:moveTo>
                        <a:pt x="26" y="8"/>
                      </a:moveTo>
                      <a:lnTo>
                        <a:pt x="23" y="5"/>
                      </a:lnTo>
                      <a:lnTo>
                        <a:pt x="23" y="3"/>
                      </a:lnTo>
                      <a:lnTo>
                        <a:pt x="20" y="0"/>
                      </a:lnTo>
                      <a:lnTo>
                        <a:pt x="17" y="0"/>
                      </a:lnTo>
                      <a:lnTo>
                        <a:pt x="9" y="0"/>
                      </a:lnTo>
                      <a:lnTo>
                        <a:pt x="6" y="0"/>
                      </a:lnTo>
                      <a:lnTo>
                        <a:pt x="0" y="5"/>
                      </a:lnTo>
                      <a:lnTo>
                        <a:pt x="0" y="11"/>
                      </a:lnTo>
                      <a:lnTo>
                        <a:pt x="0" y="8"/>
                      </a:lnTo>
                      <a:lnTo>
                        <a:pt x="0" y="26"/>
                      </a:lnTo>
                      <a:lnTo>
                        <a:pt x="3" y="26"/>
                      </a:lnTo>
                      <a:lnTo>
                        <a:pt x="3" y="31"/>
                      </a:lnTo>
                      <a:lnTo>
                        <a:pt x="3" y="34"/>
                      </a:lnTo>
                      <a:lnTo>
                        <a:pt x="17" y="46"/>
                      </a:lnTo>
                      <a:lnTo>
                        <a:pt x="9" y="43"/>
                      </a:lnTo>
                      <a:lnTo>
                        <a:pt x="17" y="46"/>
                      </a:lnTo>
                      <a:lnTo>
                        <a:pt x="20" y="46"/>
                      </a:lnTo>
                      <a:lnTo>
                        <a:pt x="14" y="46"/>
                      </a:lnTo>
                      <a:lnTo>
                        <a:pt x="20" y="49"/>
                      </a:lnTo>
                      <a:lnTo>
                        <a:pt x="17" y="46"/>
                      </a:lnTo>
                      <a:lnTo>
                        <a:pt x="28" y="46"/>
                      </a:lnTo>
                      <a:lnTo>
                        <a:pt x="20" y="49"/>
                      </a:lnTo>
                      <a:lnTo>
                        <a:pt x="28" y="46"/>
                      </a:lnTo>
                      <a:lnTo>
                        <a:pt x="23" y="49"/>
                      </a:lnTo>
                      <a:lnTo>
                        <a:pt x="28" y="46"/>
                      </a:lnTo>
                      <a:lnTo>
                        <a:pt x="31" y="46"/>
                      </a:lnTo>
                      <a:lnTo>
                        <a:pt x="34" y="46"/>
                      </a:lnTo>
                      <a:lnTo>
                        <a:pt x="40" y="46"/>
                      </a:lnTo>
                      <a:lnTo>
                        <a:pt x="43" y="40"/>
                      </a:lnTo>
                      <a:lnTo>
                        <a:pt x="45" y="40"/>
                      </a:lnTo>
                      <a:lnTo>
                        <a:pt x="48" y="37"/>
                      </a:lnTo>
                      <a:lnTo>
                        <a:pt x="51" y="34"/>
                      </a:lnTo>
                      <a:lnTo>
                        <a:pt x="54" y="31"/>
                      </a:lnTo>
                      <a:lnTo>
                        <a:pt x="57" y="28"/>
                      </a:lnTo>
                      <a:lnTo>
                        <a:pt x="59" y="28"/>
                      </a:lnTo>
                      <a:lnTo>
                        <a:pt x="59" y="26"/>
                      </a:lnTo>
                      <a:lnTo>
                        <a:pt x="59" y="20"/>
                      </a:lnTo>
                      <a:lnTo>
                        <a:pt x="59" y="17"/>
                      </a:lnTo>
                      <a:lnTo>
                        <a:pt x="59" y="14"/>
                      </a:lnTo>
                      <a:lnTo>
                        <a:pt x="59" y="11"/>
                      </a:lnTo>
                      <a:lnTo>
                        <a:pt x="57" y="8"/>
                      </a:lnTo>
                      <a:lnTo>
                        <a:pt x="54" y="8"/>
                      </a:lnTo>
                      <a:lnTo>
                        <a:pt x="45" y="8"/>
                      </a:lnTo>
                      <a:lnTo>
                        <a:pt x="43" y="8"/>
                      </a:lnTo>
                      <a:lnTo>
                        <a:pt x="40" y="11"/>
                      </a:lnTo>
                      <a:lnTo>
                        <a:pt x="37" y="14"/>
                      </a:lnTo>
                      <a:lnTo>
                        <a:pt x="40" y="11"/>
                      </a:lnTo>
                      <a:lnTo>
                        <a:pt x="34" y="17"/>
                      </a:lnTo>
                      <a:lnTo>
                        <a:pt x="34" y="14"/>
                      </a:lnTo>
                      <a:lnTo>
                        <a:pt x="28" y="20"/>
                      </a:lnTo>
                      <a:lnTo>
                        <a:pt x="28" y="23"/>
                      </a:lnTo>
                      <a:lnTo>
                        <a:pt x="26" y="26"/>
                      </a:lnTo>
                      <a:lnTo>
                        <a:pt x="26" y="23"/>
                      </a:lnTo>
                      <a:lnTo>
                        <a:pt x="23" y="26"/>
                      </a:lnTo>
                      <a:lnTo>
                        <a:pt x="20" y="26"/>
                      </a:lnTo>
                      <a:lnTo>
                        <a:pt x="26" y="26"/>
                      </a:lnTo>
                      <a:lnTo>
                        <a:pt x="20" y="26"/>
                      </a:lnTo>
                      <a:lnTo>
                        <a:pt x="26" y="26"/>
                      </a:lnTo>
                      <a:lnTo>
                        <a:pt x="23" y="26"/>
                      </a:lnTo>
                      <a:lnTo>
                        <a:pt x="14" y="26"/>
                      </a:lnTo>
                      <a:lnTo>
                        <a:pt x="26" y="26"/>
                      </a:lnTo>
                      <a:lnTo>
                        <a:pt x="23" y="26"/>
                      </a:lnTo>
                      <a:lnTo>
                        <a:pt x="28" y="26"/>
                      </a:lnTo>
                      <a:lnTo>
                        <a:pt x="23" y="23"/>
                      </a:lnTo>
                      <a:lnTo>
                        <a:pt x="23" y="26"/>
                      </a:lnTo>
                      <a:lnTo>
                        <a:pt x="28" y="28"/>
                      </a:lnTo>
                      <a:lnTo>
                        <a:pt x="20" y="23"/>
                      </a:lnTo>
                      <a:lnTo>
                        <a:pt x="23" y="23"/>
                      </a:lnTo>
                      <a:lnTo>
                        <a:pt x="26" y="26"/>
                      </a:lnTo>
                      <a:lnTo>
                        <a:pt x="26" y="20"/>
                      </a:lnTo>
                      <a:lnTo>
                        <a:pt x="26" y="23"/>
                      </a:lnTo>
                      <a:lnTo>
                        <a:pt x="26" y="20"/>
                      </a:lnTo>
                      <a:lnTo>
                        <a:pt x="26" y="11"/>
                      </a:lnTo>
                      <a:lnTo>
                        <a:pt x="26" y="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1" name="Freeform 87"/>
                <p:cNvSpPr>
                  <a:spLocks/>
                </p:cNvSpPr>
                <p:nvPr/>
              </p:nvSpPr>
              <p:spPr bwMode="auto">
                <a:xfrm>
                  <a:off x="2257" y="1545"/>
                  <a:ext cx="59" cy="52"/>
                </a:xfrm>
                <a:custGeom>
                  <a:avLst/>
                  <a:gdLst>
                    <a:gd name="T0" fmla="*/ 37 w 59"/>
                    <a:gd name="T1" fmla="*/ 43 h 52"/>
                    <a:gd name="T2" fmla="*/ 42 w 59"/>
                    <a:gd name="T3" fmla="*/ 49 h 52"/>
                    <a:gd name="T4" fmla="*/ 48 w 59"/>
                    <a:gd name="T5" fmla="*/ 52 h 52"/>
                    <a:gd name="T6" fmla="*/ 54 w 59"/>
                    <a:gd name="T7" fmla="*/ 49 h 52"/>
                    <a:gd name="T8" fmla="*/ 59 w 59"/>
                    <a:gd name="T9" fmla="*/ 46 h 52"/>
                    <a:gd name="T10" fmla="*/ 59 w 59"/>
                    <a:gd name="T11" fmla="*/ 37 h 52"/>
                    <a:gd name="T12" fmla="*/ 59 w 59"/>
                    <a:gd name="T13" fmla="*/ 35 h 52"/>
                    <a:gd name="T14" fmla="*/ 59 w 59"/>
                    <a:gd name="T15" fmla="*/ 32 h 52"/>
                    <a:gd name="T16" fmla="*/ 59 w 59"/>
                    <a:gd name="T17" fmla="*/ 23 h 52"/>
                    <a:gd name="T18" fmla="*/ 56 w 59"/>
                    <a:gd name="T19" fmla="*/ 17 h 52"/>
                    <a:gd name="T20" fmla="*/ 51 w 59"/>
                    <a:gd name="T21" fmla="*/ 9 h 52"/>
                    <a:gd name="T22" fmla="*/ 51 w 59"/>
                    <a:gd name="T23" fmla="*/ 9 h 52"/>
                    <a:gd name="T24" fmla="*/ 48 w 59"/>
                    <a:gd name="T25" fmla="*/ 6 h 52"/>
                    <a:gd name="T26" fmla="*/ 48 w 59"/>
                    <a:gd name="T27" fmla="*/ 3 h 52"/>
                    <a:gd name="T28" fmla="*/ 37 w 59"/>
                    <a:gd name="T29" fmla="*/ 0 h 52"/>
                    <a:gd name="T30" fmla="*/ 37 w 59"/>
                    <a:gd name="T31" fmla="*/ 0 h 52"/>
                    <a:gd name="T32" fmla="*/ 28 w 59"/>
                    <a:gd name="T33" fmla="*/ 0 h 52"/>
                    <a:gd name="T34" fmla="*/ 17 w 59"/>
                    <a:gd name="T35" fmla="*/ 3 h 52"/>
                    <a:gd name="T36" fmla="*/ 17 w 59"/>
                    <a:gd name="T37" fmla="*/ 6 h 52"/>
                    <a:gd name="T38" fmla="*/ 8 w 59"/>
                    <a:gd name="T39" fmla="*/ 12 h 52"/>
                    <a:gd name="T40" fmla="*/ 8 w 59"/>
                    <a:gd name="T41" fmla="*/ 14 h 52"/>
                    <a:gd name="T42" fmla="*/ 6 w 59"/>
                    <a:gd name="T43" fmla="*/ 17 h 52"/>
                    <a:gd name="T44" fmla="*/ 3 w 59"/>
                    <a:gd name="T45" fmla="*/ 20 h 52"/>
                    <a:gd name="T46" fmla="*/ 0 w 59"/>
                    <a:gd name="T47" fmla="*/ 26 h 52"/>
                    <a:gd name="T48" fmla="*/ 3 w 59"/>
                    <a:gd name="T49" fmla="*/ 35 h 52"/>
                    <a:gd name="T50" fmla="*/ 8 w 59"/>
                    <a:gd name="T51" fmla="*/ 40 h 52"/>
                    <a:gd name="T52" fmla="*/ 14 w 59"/>
                    <a:gd name="T53" fmla="*/ 40 h 52"/>
                    <a:gd name="T54" fmla="*/ 20 w 59"/>
                    <a:gd name="T55" fmla="*/ 37 h 52"/>
                    <a:gd name="T56" fmla="*/ 22 w 59"/>
                    <a:gd name="T57" fmla="*/ 35 h 52"/>
                    <a:gd name="T58" fmla="*/ 28 w 59"/>
                    <a:gd name="T59" fmla="*/ 29 h 52"/>
                    <a:gd name="T60" fmla="*/ 28 w 59"/>
                    <a:gd name="T61" fmla="*/ 29 h 52"/>
                    <a:gd name="T62" fmla="*/ 31 w 59"/>
                    <a:gd name="T63" fmla="*/ 26 h 52"/>
                    <a:gd name="T64" fmla="*/ 34 w 59"/>
                    <a:gd name="T65" fmla="*/ 23 h 52"/>
                    <a:gd name="T66" fmla="*/ 37 w 59"/>
                    <a:gd name="T67" fmla="*/ 23 h 52"/>
                    <a:gd name="T68" fmla="*/ 37 w 59"/>
                    <a:gd name="T69" fmla="*/ 23 h 52"/>
                    <a:gd name="T70" fmla="*/ 42 w 59"/>
                    <a:gd name="T71" fmla="*/ 23 h 52"/>
                    <a:gd name="T72" fmla="*/ 37 w 59"/>
                    <a:gd name="T73" fmla="*/ 23 h 52"/>
                    <a:gd name="T74" fmla="*/ 31 w 59"/>
                    <a:gd name="T75" fmla="*/ 23 h 52"/>
                    <a:gd name="T76" fmla="*/ 34 w 59"/>
                    <a:gd name="T77" fmla="*/ 29 h 52"/>
                    <a:gd name="T78" fmla="*/ 34 w 59"/>
                    <a:gd name="T79" fmla="*/ 35 h 52"/>
                    <a:gd name="T80" fmla="*/ 37 w 59"/>
                    <a:gd name="T81" fmla="*/ 37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9" h="52">
                      <a:moveTo>
                        <a:pt x="34" y="40"/>
                      </a:moveTo>
                      <a:lnTo>
                        <a:pt x="37" y="43"/>
                      </a:lnTo>
                      <a:lnTo>
                        <a:pt x="37" y="46"/>
                      </a:lnTo>
                      <a:lnTo>
                        <a:pt x="42" y="49"/>
                      </a:lnTo>
                      <a:lnTo>
                        <a:pt x="48" y="52"/>
                      </a:lnTo>
                      <a:lnTo>
                        <a:pt x="51" y="49"/>
                      </a:lnTo>
                      <a:lnTo>
                        <a:pt x="54" y="49"/>
                      </a:lnTo>
                      <a:lnTo>
                        <a:pt x="56" y="46"/>
                      </a:lnTo>
                      <a:lnTo>
                        <a:pt x="59" y="46"/>
                      </a:lnTo>
                      <a:lnTo>
                        <a:pt x="59" y="43"/>
                      </a:lnTo>
                      <a:lnTo>
                        <a:pt x="59" y="37"/>
                      </a:lnTo>
                      <a:lnTo>
                        <a:pt x="59" y="40"/>
                      </a:lnTo>
                      <a:lnTo>
                        <a:pt x="59" y="35"/>
                      </a:lnTo>
                      <a:lnTo>
                        <a:pt x="59" y="32"/>
                      </a:lnTo>
                      <a:lnTo>
                        <a:pt x="59" y="29"/>
                      </a:lnTo>
                      <a:lnTo>
                        <a:pt x="59" y="23"/>
                      </a:lnTo>
                      <a:lnTo>
                        <a:pt x="56" y="20"/>
                      </a:lnTo>
                      <a:lnTo>
                        <a:pt x="56" y="17"/>
                      </a:lnTo>
                      <a:lnTo>
                        <a:pt x="51" y="9"/>
                      </a:lnTo>
                      <a:lnTo>
                        <a:pt x="51" y="6"/>
                      </a:lnTo>
                      <a:lnTo>
                        <a:pt x="48" y="6"/>
                      </a:lnTo>
                      <a:lnTo>
                        <a:pt x="48" y="3"/>
                      </a:lnTo>
                      <a:lnTo>
                        <a:pt x="39" y="0"/>
                      </a:lnTo>
                      <a:lnTo>
                        <a:pt x="37" y="0"/>
                      </a:lnTo>
                      <a:lnTo>
                        <a:pt x="28" y="0"/>
                      </a:lnTo>
                      <a:lnTo>
                        <a:pt x="37" y="0"/>
                      </a:lnTo>
                      <a:lnTo>
                        <a:pt x="28" y="0"/>
                      </a:lnTo>
                      <a:lnTo>
                        <a:pt x="25" y="0"/>
                      </a:lnTo>
                      <a:lnTo>
                        <a:pt x="17" y="3"/>
                      </a:lnTo>
                      <a:lnTo>
                        <a:pt x="17" y="6"/>
                      </a:lnTo>
                      <a:lnTo>
                        <a:pt x="11" y="12"/>
                      </a:lnTo>
                      <a:lnTo>
                        <a:pt x="8" y="12"/>
                      </a:lnTo>
                      <a:lnTo>
                        <a:pt x="8" y="14"/>
                      </a:lnTo>
                      <a:lnTo>
                        <a:pt x="6" y="14"/>
                      </a:lnTo>
                      <a:lnTo>
                        <a:pt x="6" y="17"/>
                      </a:lnTo>
                      <a:lnTo>
                        <a:pt x="3" y="20"/>
                      </a:lnTo>
                      <a:lnTo>
                        <a:pt x="3" y="23"/>
                      </a:lnTo>
                      <a:lnTo>
                        <a:pt x="0" y="26"/>
                      </a:lnTo>
                      <a:lnTo>
                        <a:pt x="0" y="32"/>
                      </a:lnTo>
                      <a:lnTo>
                        <a:pt x="3" y="35"/>
                      </a:lnTo>
                      <a:lnTo>
                        <a:pt x="6" y="40"/>
                      </a:lnTo>
                      <a:lnTo>
                        <a:pt x="8" y="40"/>
                      </a:lnTo>
                      <a:lnTo>
                        <a:pt x="11" y="40"/>
                      </a:lnTo>
                      <a:lnTo>
                        <a:pt x="14" y="40"/>
                      </a:lnTo>
                      <a:lnTo>
                        <a:pt x="17" y="37"/>
                      </a:lnTo>
                      <a:lnTo>
                        <a:pt x="20" y="37"/>
                      </a:lnTo>
                      <a:lnTo>
                        <a:pt x="22" y="37"/>
                      </a:lnTo>
                      <a:lnTo>
                        <a:pt x="22" y="35"/>
                      </a:lnTo>
                      <a:lnTo>
                        <a:pt x="28" y="29"/>
                      </a:lnTo>
                      <a:lnTo>
                        <a:pt x="25" y="29"/>
                      </a:lnTo>
                      <a:lnTo>
                        <a:pt x="28" y="29"/>
                      </a:lnTo>
                      <a:lnTo>
                        <a:pt x="31" y="26"/>
                      </a:lnTo>
                      <a:lnTo>
                        <a:pt x="34" y="23"/>
                      </a:lnTo>
                      <a:lnTo>
                        <a:pt x="37" y="23"/>
                      </a:lnTo>
                      <a:lnTo>
                        <a:pt x="39" y="23"/>
                      </a:lnTo>
                      <a:lnTo>
                        <a:pt x="37" y="23"/>
                      </a:lnTo>
                      <a:lnTo>
                        <a:pt x="34" y="23"/>
                      </a:lnTo>
                      <a:lnTo>
                        <a:pt x="42" y="23"/>
                      </a:lnTo>
                      <a:lnTo>
                        <a:pt x="34" y="23"/>
                      </a:lnTo>
                      <a:lnTo>
                        <a:pt x="37" y="23"/>
                      </a:lnTo>
                      <a:lnTo>
                        <a:pt x="28" y="20"/>
                      </a:lnTo>
                      <a:lnTo>
                        <a:pt x="31" y="23"/>
                      </a:lnTo>
                      <a:lnTo>
                        <a:pt x="34" y="26"/>
                      </a:lnTo>
                      <a:lnTo>
                        <a:pt x="34" y="29"/>
                      </a:lnTo>
                      <a:lnTo>
                        <a:pt x="34" y="26"/>
                      </a:lnTo>
                      <a:lnTo>
                        <a:pt x="34" y="35"/>
                      </a:lnTo>
                      <a:lnTo>
                        <a:pt x="37" y="37"/>
                      </a:lnTo>
                      <a:lnTo>
                        <a:pt x="34" y="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2" name="Freeform 88"/>
                <p:cNvSpPr>
                  <a:spLocks/>
                </p:cNvSpPr>
                <p:nvPr/>
              </p:nvSpPr>
              <p:spPr bwMode="auto">
                <a:xfrm>
                  <a:off x="2186" y="1522"/>
                  <a:ext cx="60" cy="55"/>
                </a:xfrm>
                <a:custGeom>
                  <a:avLst/>
                  <a:gdLst>
                    <a:gd name="T0" fmla="*/ 37 w 60"/>
                    <a:gd name="T1" fmla="*/ 46 h 55"/>
                    <a:gd name="T2" fmla="*/ 45 w 60"/>
                    <a:gd name="T3" fmla="*/ 55 h 55"/>
                    <a:gd name="T4" fmla="*/ 54 w 60"/>
                    <a:gd name="T5" fmla="*/ 52 h 55"/>
                    <a:gd name="T6" fmla="*/ 57 w 60"/>
                    <a:gd name="T7" fmla="*/ 49 h 55"/>
                    <a:gd name="T8" fmla="*/ 60 w 60"/>
                    <a:gd name="T9" fmla="*/ 43 h 55"/>
                    <a:gd name="T10" fmla="*/ 60 w 60"/>
                    <a:gd name="T11" fmla="*/ 40 h 55"/>
                    <a:gd name="T12" fmla="*/ 57 w 60"/>
                    <a:gd name="T13" fmla="*/ 29 h 55"/>
                    <a:gd name="T14" fmla="*/ 57 w 60"/>
                    <a:gd name="T15" fmla="*/ 23 h 55"/>
                    <a:gd name="T16" fmla="*/ 54 w 60"/>
                    <a:gd name="T17" fmla="*/ 17 h 55"/>
                    <a:gd name="T18" fmla="*/ 48 w 60"/>
                    <a:gd name="T19" fmla="*/ 6 h 55"/>
                    <a:gd name="T20" fmla="*/ 37 w 60"/>
                    <a:gd name="T21" fmla="*/ 3 h 55"/>
                    <a:gd name="T22" fmla="*/ 43 w 60"/>
                    <a:gd name="T23" fmla="*/ 6 h 55"/>
                    <a:gd name="T24" fmla="*/ 31 w 60"/>
                    <a:gd name="T25" fmla="*/ 3 h 55"/>
                    <a:gd name="T26" fmla="*/ 26 w 60"/>
                    <a:gd name="T27" fmla="*/ 6 h 55"/>
                    <a:gd name="T28" fmla="*/ 23 w 60"/>
                    <a:gd name="T29" fmla="*/ 6 h 55"/>
                    <a:gd name="T30" fmla="*/ 17 w 60"/>
                    <a:gd name="T31" fmla="*/ 9 h 55"/>
                    <a:gd name="T32" fmla="*/ 12 w 60"/>
                    <a:gd name="T33" fmla="*/ 11 h 55"/>
                    <a:gd name="T34" fmla="*/ 9 w 60"/>
                    <a:gd name="T35" fmla="*/ 14 h 55"/>
                    <a:gd name="T36" fmla="*/ 6 w 60"/>
                    <a:gd name="T37" fmla="*/ 17 h 55"/>
                    <a:gd name="T38" fmla="*/ 3 w 60"/>
                    <a:gd name="T39" fmla="*/ 23 h 55"/>
                    <a:gd name="T40" fmla="*/ 0 w 60"/>
                    <a:gd name="T41" fmla="*/ 23 h 55"/>
                    <a:gd name="T42" fmla="*/ 0 w 60"/>
                    <a:gd name="T43" fmla="*/ 35 h 55"/>
                    <a:gd name="T44" fmla="*/ 3 w 60"/>
                    <a:gd name="T45" fmla="*/ 40 h 55"/>
                    <a:gd name="T46" fmla="*/ 9 w 60"/>
                    <a:gd name="T47" fmla="*/ 43 h 55"/>
                    <a:gd name="T48" fmla="*/ 14 w 60"/>
                    <a:gd name="T49" fmla="*/ 43 h 55"/>
                    <a:gd name="T50" fmla="*/ 20 w 60"/>
                    <a:gd name="T51" fmla="*/ 40 h 55"/>
                    <a:gd name="T52" fmla="*/ 23 w 60"/>
                    <a:gd name="T53" fmla="*/ 37 h 55"/>
                    <a:gd name="T54" fmla="*/ 26 w 60"/>
                    <a:gd name="T55" fmla="*/ 35 h 55"/>
                    <a:gd name="T56" fmla="*/ 29 w 60"/>
                    <a:gd name="T57" fmla="*/ 32 h 55"/>
                    <a:gd name="T58" fmla="*/ 29 w 60"/>
                    <a:gd name="T59" fmla="*/ 29 h 55"/>
                    <a:gd name="T60" fmla="*/ 31 w 60"/>
                    <a:gd name="T61" fmla="*/ 26 h 55"/>
                    <a:gd name="T62" fmla="*/ 34 w 60"/>
                    <a:gd name="T63" fmla="*/ 26 h 55"/>
                    <a:gd name="T64" fmla="*/ 40 w 60"/>
                    <a:gd name="T65" fmla="*/ 26 h 55"/>
                    <a:gd name="T66" fmla="*/ 29 w 60"/>
                    <a:gd name="T67" fmla="*/ 23 h 55"/>
                    <a:gd name="T68" fmla="*/ 34 w 60"/>
                    <a:gd name="T69" fmla="*/ 26 h 55"/>
                    <a:gd name="T70" fmla="*/ 29 w 60"/>
                    <a:gd name="T71" fmla="*/ 23 h 55"/>
                    <a:gd name="T72" fmla="*/ 31 w 60"/>
                    <a:gd name="T73" fmla="*/ 23 h 55"/>
                    <a:gd name="T74" fmla="*/ 31 w 60"/>
                    <a:gd name="T75" fmla="*/ 26 h 55"/>
                    <a:gd name="T76" fmla="*/ 34 w 60"/>
                    <a:gd name="T77" fmla="*/ 29 h 55"/>
                    <a:gd name="T78" fmla="*/ 34 w 60"/>
                    <a:gd name="T79" fmla="*/ 35 h 55"/>
                    <a:gd name="T80" fmla="*/ 37 w 60"/>
                    <a:gd name="T81" fmla="*/ 43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55">
                      <a:moveTo>
                        <a:pt x="37" y="43"/>
                      </a:moveTo>
                      <a:lnTo>
                        <a:pt x="37" y="46"/>
                      </a:lnTo>
                      <a:lnTo>
                        <a:pt x="43" y="52"/>
                      </a:lnTo>
                      <a:lnTo>
                        <a:pt x="45" y="55"/>
                      </a:lnTo>
                      <a:lnTo>
                        <a:pt x="48" y="55"/>
                      </a:lnTo>
                      <a:lnTo>
                        <a:pt x="54" y="52"/>
                      </a:lnTo>
                      <a:lnTo>
                        <a:pt x="57" y="49"/>
                      </a:lnTo>
                      <a:lnTo>
                        <a:pt x="60" y="46"/>
                      </a:lnTo>
                      <a:lnTo>
                        <a:pt x="60" y="43"/>
                      </a:lnTo>
                      <a:lnTo>
                        <a:pt x="60" y="40"/>
                      </a:lnTo>
                      <a:lnTo>
                        <a:pt x="60" y="32"/>
                      </a:lnTo>
                      <a:lnTo>
                        <a:pt x="57" y="29"/>
                      </a:lnTo>
                      <a:lnTo>
                        <a:pt x="57" y="26"/>
                      </a:lnTo>
                      <a:lnTo>
                        <a:pt x="57" y="23"/>
                      </a:lnTo>
                      <a:lnTo>
                        <a:pt x="57" y="20"/>
                      </a:lnTo>
                      <a:lnTo>
                        <a:pt x="54" y="17"/>
                      </a:lnTo>
                      <a:lnTo>
                        <a:pt x="54" y="14"/>
                      </a:lnTo>
                      <a:lnTo>
                        <a:pt x="48" y="6"/>
                      </a:lnTo>
                      <a:lnTo>
                        <a:pt x="40" y="3"/>
                      </a:lnTo>
                      <a:lnTo>
                        <a:pt x="37" y="3"/>
                      </a:lnTo>
                      <a:lnTo>
                        <a:pt x="29" y="6"/>
                      </a:lnTo>
                      <a:lnTo>
                        <a:pt x="43" y="6"/>
                      </a:lnTo>
                      <a:lnTo>
                        <a:pt x="37" y="0"/>
                      </a:lnTo>
                      <a:lnTo>
                        <a:pt x="31" y="3"/>
                      </a:lnTo>
                      <a:lnTo>
                        <a:pt x="26" y="3"/>
                      </a:lnTo>
                      <a:lnTo>
                        <a:pt x="26" y="6"/>
                      </a:lnTo>
                      <a:lnTo>
                        <a:pt x="23" y="6"/>
                      </a:lnTo>
                      <a:lnTo>
                        <a:pt x="17" y="6"/>
                      </a:lnTo>
                      <a:lnTo>
                        <a:pt x="17" y="9"/>
                      </a:lnTo>
                      <a:lnTo>
                        <a:pt x="14" y="9"/>
                      </a:lnTo>
                      <a:lnTo>
                        <a:pt x="12" y="11"/>
                      </a:lnTo>
                      <a:lnTo>
                        <a:pt x="9" y="14"/>
                      </a:lnTo>
                      <a:lnTo>
                        <a:pt x="9" y="17"/>
                      </a:lnTo>
                      <a:lnTo>
                        <a:pt x="6" y="17"/>
                      </a:lnTo>
                      <a:lnTo>
                        <a:pt x="6" y="20"/>
                      </a:lnTo>
                      <a:lnTo>
                        <a:pt x="3" y="23"/>
                      </a:lnTo>
                      <a:lnTo>
                        <a:pt x="0" y="26"/>
                      </a:lnTo>
                      <a:lnTo>
                        <a:pt x="0" y="23"/>
                      </a:lnTo>
                      <a:lnTo>
                        <a:pt x="0" y="26"/>
                      </a:lnTo>
                      <a:lnTo>
                        <a:pt x="0" y="35"/>
                      </a:lnTo>
                      <a:lnTo>
                        <a:pt x="0" y="37"/>
                      </a:lnTo>
                      <a:lnTo>
                        <a:pt x="3" y="40"/>
                      </a:lnTo>
                      <a:lnTo>
                        <a:pt x="6" y="43"/>
                      </a:lnTo>
                      <a:lnTo>
                        <a:pt x="9" y="43"/>
                      </a:lnTo>
                      <a:lnTo>
                        <a:pt x="12" y="43"/>
                      </a:lnTo>
                      <a:lnTo>
                        <a:pt x="14" y="43"/>
                      </a:lnTo>
                      <a:lnTo>
                        <a:pt x="17" y="40"/>
                      </a:lnTo>
                      <a:lnTo>
                        <a:pt x="20" y="40"/>
                      </a:lnTo>
                      <a:lnTo>
                        <a:pt x="23" y="37"/>
                      </a:lnTo>
                      <a:lnTo>
                        <a:pt x="26" y="35"/>
                      </a:lnTo>
                      <a:lnTo>
                        <a:pt x="26" y="32"/>
                      </a:lnTo>
                      <a:lnTo>
                        <a:pt x="29" y="32"/>
                      </a:lnTo>
                      <a:lnTo>
                        <a:pt x="29" y="29"/>
                      </a:lnTo>
                      <a:lnTo>
                        <a:pt x="31" y="29"/>
                      </a:lnTo>
                      <a:lnTo>
                        <a:pt x="31" y="26"/>
                      </a:lnTo>
                      <a:lnTo>
                        <a:pt x="31" y="29"/>
                      </a:lnTo>
                      <a:lnTo>
                        <a:pt x="34" y="26"/>
                      </a:lnTo>
                      <a:lnTo>
                        <a:pt x="40" y="26"/>
                      </a:lnTo>
                      <a:lnTo>
                        <a:pt x="34" y="26"/>
                      </a:lnTo>
                      <a:lnTo>
                        <a:pt x="29" y="23"/>
                      </a:lnTo>
                      <a:lnTo>
                        <a:pt x="43" y="26"/>
                      </a:lnTo>
                      <a:lnTo>
                        <a:pt x="34" y="26"/>
                      </a:lnTo>
                      <a:lnTo>
                        <a:pt x="37" y="26"/>
                      </a:lnTo>
                      <a:lnTo>
                        <a:pt x="29" y="23"/>
                      </a:lnTo>
                      <a:lnTo>
                        <a:pt x="31" y="23"/>
                      </a:lnTo>
                      <a:lnTo>
                        <a:pt x="31" y="26"/>
                      </a:lnTo>
                      <a:lnTo>
                        <a:pt x="34" y="29"/>
                      </a:lnTo>
                      <a:lnTo>
                        <a:pt x="34" y="35"/>
                      </a:lnTo>
                      <a:lnTo>
                        <a:pt x="34" y="40"/>
                      </a:lnTo>
                      <a:lnTo>
                        <a:pt x="37" y="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3" name="Freeform 89"/>
                <p:cNvSpPr>
                  <a:spLocks/>
                </p:cNvSpPr>
                <p:nvPr/>
              </p:nvSpPr>
              <p:spPr bwMode="auto">
                <a:xfrm>
                  <a:off x="2452" y="1614"/>
                  <a:ext cx="93" cy="46"/>
                </a:xfrm>
                <a:custGeom>
                  <a:avLst/>
                  <a:gdLst>
                    <a:gd name="T0" fmla="*/ 14 w 93"/>
                    <a:gd name="T1" fmla="*/ 0 h 46"/>
                    <a:gd name="T2" fmla="*/ 8 w 93"/>
                    <a:gd name="T3" fmla="*/ 0 h 46"/>
                    <a:gd name="T4" fmla="*/ 5 w 93"/>
                    <a:gd name="T5" fmla="*/ 3 h 46"/>
                    <a:gd name="T6" fmla="*/ 2 w 93"/>
                    <a:gd name="T7" fmla="*/ 3 h 46"/>
                    <a:gd name="T8" fmla="*/ 0 w 93"/>
                    <a:gd name="T9" fmla="*/ 6 h 46"/>
                    <a:gd name="T10" fmla="*/ 0 w 93"/>
                    <a:gd name="T11" fmla="*/ 9 h 46"/>
                    <a:gd name="T12" fmla="*/ 0 w 93"/>
                    <a:gd name="T13" fmla="*/ 17 h 46"/>
                    <a:gd name="T14" fmla="*/ 0 w 93"/>
                    <a:gd name="T15" fmla="*/ 20 h 46"/>
                    <a:gd name="T16" fmla="*/ 2 w 93"/>
                    <a:gd name="T17" fmla="*/ 20 h 46"/>
                    <a:gd name="T18" fmla="*/ 2 w 93"/>
                    <a:gd name="T19" fmla="*/ 23 h 46"/>
                    <a:gd name="T20" fmla="*/ 5 w 93"/>
                    <a:gd name="T21" fmla="*/ 23 h 46"/>
                    <a:gd name="T22" fmla="*/ 76 w 93"/>
                    <a:gd name="T23" fmla="*/ 43 h 46"/>
                    <a:gd name="T24" fmla="*/ 79 w 93"/>
                    <a:gd name="T25" fmla="*/ 46 h 46"/>
                    <a:gd name="T26" fmla="*/ 84 w 93"/>
                    <a:gd name="T27" fmla="*/ 43 h 46"/>
                    <a:gd name="T28" fmla="*/ 87 w 93"/>
                    <a:gd name="T29" fmla="*/ 43 h 46"/>
                    <a:gd name="T30" fmla="*/ 87 w 93"/>
                    <a:gd name="T31" fmla="*/ 40 h 46"/>
                    <a:gd name="T32" fmla="*/ 93 w 93"/>
                    <a:gd name="T33" fmla="*/ 40 h 46"/>
                    <a:gd name="T34" fmla="*/ 93 w 93"/>
                    <a:gd name="T35" fmla="*/ 38 h 46"/>
                    <a:gd name="T36" fmla="*/ 93 w 93"/>
                    <a:gd name="T37" fmla="*/ 32 h 46"/>
                    <a:gd name="T38" fmla="*/ 93 w 93"/>
                    <a:gd name="T39" fmla="*/ 29 h 46"/>
                    <a:gd name="T40" fmla="*/ 93 w 93"/>
                    <a:gd name="T41" fmla="*/ 26 h 46"/>
                    <a:gd name="T42" fmla="*/ 87 w 93"/>
                    <a:gd name="T43" fmla="*/ 23 h 46"/>
                    <a:gd name="T44" fmla="*/ 84 w 93"/>
                    <a:gd name="T45" fmla="*/ 20 h 46"/>
                    <a:gd name="T46" fmla="*/ 14 w 93"/>
                    <a:gd name="T47" fmla="*/ 0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3" h="46">
                      <a:moveTo>
                        <a:pt x="14" y="0"/>
                      </a:moveTo>
                      <a:lnTo>
                        <a:pt x="8" y="0"/>
                      </a:lnTo>
                      <a:lnTo>
                        <a:pt x="5" y="3"/>
                      </a:lnTo>
                      <a:lnTo>
                        <a:pt x="2" y="3"/>
                      </a:lnTo>
                      <a:lnTo>
                        <a:pt x="0" y="6"/>
                      </a:lnTo>
                      <a:lnTo>
                        <a:pt x="0" y="9"/>
                      </a:lnTo>
                      <a:lnTo>
                        <a:pt x="0" y="17"/>
                      </a:lnTo>
                      <a:lnTo>
                        <a:pt x="0" y="20"/>
                      </a:lnTo>
                      <a:lnTo>
                        <a:pt x="2" y="20"/>
                      </a:lnTo>
                      <a:lnTo>
                        <a:pt x="2" y="23"/>
                      </a:lnTo>
                      <a:lnTo>
                        <a:pt x="5" y="23"/>
                      </a:lnTo>
                      <a:lnTo>
                        <a:pt x="76" y="43"/>
                      </a:lnTo>
                      <a:lnTo>
                        <a:pt x="79" y="46"/>
                      </a:lnTo>
                      <a:lnTo>
                        <a:pt x="84" y="43"/>
                      </a:lnTo>
                      <a:lnTo>
                        <a:pt x="87" y="43"/>
                      </a:lnTo>
                      <a:lnTo>
                        <a:pt x="87" y="40"/>
                      </a:lnTo>
                      <a:lnTo>
                        <a:pt x="93" y="40"/>
                      </a:lnTo>
                      <a:lnTo>
                        <a:pt x="93" y="38"/>
                      </a:lnTo>
                      <a:lnTo>
                        <a:pt x="93" y="32"/>
                      </a:lnTo>
                      <a:lnTo>
                        <a:pt x="93" y="29"/>
                      </a:lnTo>
                      <a:lnTo>
                        <a:pt x="93" y="26"/>
                      </a:lnTo>
                      <a:lnTo>
                        <a:pt x="87" y="23"/>
                      </a:lnTo>
                      <a:lnTo>
                        <a:pt x="84" y="20"/>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4" name="Freeform 90"/>
                <p:cNvSpPr>
                  <a:spLocks/>
                </p:cNvSpPr>
                <p:nvPr/>
              </p:nvSpPr>
              <p:spPr bwMode="auto">
                <a:xfrm>
                  <a:off x="2395" y="1533"/>
                  <a:ext cx="198" cy="170"/>
                </a:xfrm>
                <a:custGeom>
                  <a:avLst/>
                  <a:gdLst>
                    <a:gd name="T0" fmla="*/ 34 w 198"/>
                    <a:gd name="T1" fmla="*/ 18 h 170"/>
                    <a:gd name="T2" fmla="*/ 164 w 198"/>
                    <a:gd name="T3" fmla="*/ 133 h 170"/>
                    <a:gd name="T4" fmla="*/ 170 w 198"/>
                    <a:gd name="T5" fmla="*/ 110 h 170"/>
                    <a:gd name="T6" fmla="*/ 0 w 198"/>
                    <a:gd name="T7" fmla="*/ 145 h 170"/>
                    <a:gd name="T8" fmla="*/ 6 w 198"/>
                    <a:gd name="T9" fmla="*/ 170 h 170"/>
                    <a:gd name="T10" fmla="*/ 198 w 198"/>
                    <a:gd name="T11" fmla="*/ 130 h 170"/>
                    <a:gd name="T12" fmla="*/ 51 w 198"/>
                    <a:gd name="T13" fmla="*/ 0 h 170"/>
                    <a:gd name="T14" fmla="*/ 34 w 198"/>
                    <a:gd name="T15" fmla="*/ 18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 h="170">
                      <a:moveTo>
                        <a:pt x="34" y="18"/>
                      </a:moveTo>
                      <a:lnTo>
                        <a:pt x="164" y="133"/>
                      </a:lnTo>
                      <a:lnTo>
                        <a:pt x="170" y="110"/>
                      </a:lnTo>
                      <a:lnTo>
                        <a:pt x="0" y="145"/>
                      </a:lnTo>
                      <a:lnTo>
                        <a:pt x="6" y="170"/>
                      </a:lnTo>
                      <a:lnTo>
                        <a:pt x="198" y="130"/>
                      </a:lnTo>
                      <a:lnTo>
                        <a:pt x="51" y="0"/>
                      </a:lnTo>
                      <a:lnTo>
                        <a:pt x="3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5" name="Freeform 91"/>
                <p:cNvSpPr>
                  <a:spLocks/>
                </p:cNvSpPr>
                <p:nvPr/>
              </p:nvSpPr>
              <p:spPr bwMode="auto">
                <a:xfrm>
                  <a:off x="2364" y="1594"/>
                  <a:ext cx="62" cy="46"/>
                </a:xfrm>
                <a:custGeom>
                  <a:avLst/>
                  <a:gdLst>
                    <a:gd name="T0" fmla="*/ 23 w 62"/>
                    <a:gd name="T1" fmla="*/ 6 h 46"/>
                    <a:gd name="T2" fmla="*/ 20 w 62"/>
                    <a:gd name="T3" fmla="*/ 0 h 46"/>
                    <a:gd name="T4" fmla="*/ 9 w 62"/>
                    <a:gd name="T5" fmla="*/ 0 h 46"/>
                    <a:gd name="T6" fmla="*/ 0 w 62"/>
                    <a:gd name="T7" fmla="*/ 6 h 46"/>
                    <a:gd name="T8" fmla="*/ 0 w 62"/>
                    <a:gd name="T9" fmla="*/ 11 h 46"/>
                    <a:gd name="T10" fmla="*/ 3 w 62"/>
                    <a:gd name="T11" fmla="*/ 20 h 46"/>
                    <a:gd name="T12" fmla="*/ 3 w 62"/>
                    <a:gd name="T13" fmla="*/ 26 h 46"/>
                    <a:gd name="T14" fmla="*/ 3 w 62"/>
                    <a:gd name="T15" fmla="*/ 26 h 46"/>
                    <a:gd name="T16" fmla="*/ 11 w 62"/>
                    <a:gd name="T17" fmla="*/ 37 h 46"/>
                    <a:gd name="T18" fmla="*/ 17 w 62"/>
                    <a:gd name="T19" fmla="*/ 43 h 46"/>
                    <a:gd name="T20" fmla="*/ 14 w 62"/>
                    <a:gd name="T21" fmla="*/ 40 h 46"/>
                    <a:gd name="T22" fmla="*/ 26 w 62"/>
                    <a:gd name="T23" fmla="*/ 43 h 46"/>
                    <a:gd name="T24" fmla="*/ 26 w 62"/>
                    <a:gd name="T25" fmla="*/ 46 h 46"/>
                    <a:gd name="T26" fmla="*/ 31 w 62"/>
                    <a:gd name="T27" fmla="*/ 43 h 46"/>
                    <a:gd name="T28" fmla="*/ 37 w 62"/>
                    <a:gd name="T29" fmla="*/ 43 h 46"/>
                    <a:gd name="T30" fmla="*/ 48 w 62"/>
                    <a:gd name="T31" fmla="*/ 35 h 46"/>
                    <a:gd name="T32" fmla="*/ 51 w 62"/>
                    <a:gd name="T33" fmla="*/ 35 h 46"/>
                    <a:gd name="T34" fmla="*/ 54 w 62"/>
                    <a:gd name="T35" fmla="*/ 29 h 46"/>
                    <a:gd name="T36" fmla="*/ 57 w 62"/>
                    <a:gd name="T37" fmla="*/ 26 h 46"/>
                    <a:gd name="T38" fmla="*/ 62 w 62"/>
                    <a:gd name="T39" fmla="*/ 20 h 46"/>
                    <a:gd name="T40" fmla="*/ 59 w 62"/>
                    <a:gd name="T41" fmla="*/ 14 h 46"/>
                    <a:gd name="T42" fmla="*/ 57 w 62"/>
                    <a:gd name="T43" fmla="*/ 9 h 46"/>
                    <a:gd name="T44" fmla="*/ 45 w 62"/>
                    <a:gd name="T45" fmla="*/ 6 h 46"/>
                    <a:gd name="T46" fmla="*/ 40 w 62"/>
                    <a:gd name="T47" fmla="*/ 11 h 46"/>
                    <a:gd name="T48" fmla="*/ 37 w 62"/>
                    <a:gd name="T49" fmla="*/ 14 h 46"/>
                    <a:gd name="T50" fmla="*/ 37 w 62"/>
                    <a:gd name="T51" fmla="*/ 14 h 46"/>
                    <a:gd name="T52" fmla="*/ 31 w 62"/>
                    <a:gd name="T53" fmla="*/ 17 h 46"/>
                    <a:gd name="T54" fmla="*/ 28 w 62"/>
                    <a:gd name="T55" fmla="*/ 20 h 46"/>
                    <a:gd name="T56" fmla="*/ 31 w 62"/>
                    <a:gd name="T57" fmla="*/ 20 h 46"/>
                    <a:gd name="T58" fmla="*/ 17 w 62"/>
                    <a:gd name="T59" fmla="*/ 23 h 46"/>
                    <a:gd name="T60" fmla="*/ 23 w 62"/>
                    <a:gd name="T61" fmla="*/ 20 h 46"/>
                    <a:gd name="T62" fmla="*/ 17 w 62"/>
                    <a:gd name="T63" fmla="*/ 20 h 46"/>
                    <a:gd name="T64" fmla="*/ 31 w 62"/>
                    <a:gd name="T65" fmla="*/ 23 h 46"/>
                    <a:gd name="T66" fmla="*/ 23 w 62"/>
                    <a:gd name="T67" fmla="*/ 20 h 46"/>
                    <a:gd name="T68" fmla="*/ 28 w 62"/>
                    <a:gd name="T69" fmla="*/ 20 h 46"/>
                    <a:gd name="T70" fmla="*/ 26 w 62"/>
                    <a:gd name="T71" fmla="*/ 17 h 46"/>
                    <a:gd name="T72" fmla="*/ 26 w 62"/>
                    <a:gd name="T73" fmla="*/ 11 h 46"/>
                    <a:gd name="T74" fmla="*/ 26 w 62"/>
                    <a:gd name="T75" fmla="*/ 11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2" h="46">
                      <a:moveTo>
                        <a:pt x="26" y="11"/>
                      </a:moveTo>
                      <a:lnTo>
                        <a:pt x="23" y="6"/>
                      </a:lnTo>
                      <a:lnTo>
                        <a:pt x="23" y="3"/>
                      </a:lnTo>
                      <a:lnTo>
                        <a:pt x="20" y="0"/>
                      </a:lnTo>
                      <a:lnTo>
                        <a:pt x="17" y="0"/>
                      </a:lnTo>
                      <a:lnTo>
                        <a:pt x="9" y="0"/>
                      </a:lnTo>
                      <a:lnTo>
                        <a:pt x="6" y="0"/>
                      </a:lnTo>
                      <a:lnTo>
                        <a:pt x="0" y="6"/>
                      </a:lnTo>
                      <a:lnTo>
                        <a:pt x="0" y="14"/>
                      </a:lnTo>
                      <a:lnTo>
                        <a:pt x="0" y="11"/>
                      </a:lnTo>
                      <a:lnTo>
                        <a:pt x="0" y="20"/>
                      </a:lnTo>
                      <a:lnTo>
                        <a:pt x="3" y="20"/>
                      </a:lnTo>
                      <a:lnTo>
                        <a:pt x="3" y="26"/>
                      </a:lnTo>
                      <a:lnTo>
                        <a:pt x="9" y="37"/>
                      </a:lnTo>
                      <a:lnTo>
                        <a:pt x="11" y="37"/>
                      </a:lnTo>
                      <a:lnTo>
                        <a:pt x="17" y="43"/>
                      </a:lnTo>
                      <a:lnTo>
                        <a:pt x="11" y="40"/>
                      </a:lnTo>
                      <a:lnTo>
                        <a:pt x="14" y="40"/>
                      </a:lnTo>
                      <a:lnTo>
                        <a:pt x="20" y="43"/>
                      </a:lnTo>
                      <a:lnTo>
                        <a:pt x="26" y="43"/>
                      </a:lnTo>
                      <a:lnTo>
                        <a:pt x="20" y="43"/>
                      </a:lnTo>
                      <a:lnTo>
                        <a:pt x="26" y="46"/>
                      </a:lnTo>
                      <a:lnTo>
                        <a:pt x="23" y="46"/>
                      </a:lnTo>
                      <a:lnTo>
                        <a:pt x="31" y="43"/>
                      </a:lnTo>
                      <a:lnTo>
                        <a:pt x="20" y="43"/>
                      </a:lnTo>
                      <a:lnTo>
                        <a:pt x="37" y="43"/>
                      </a:lnTo>
                      <a:lnTo>
                        <a:pt x="45" y="40"/>
                      </a:lnTo>
                      <a:lnTo>
                        <a:pt x="48" y="35"/>
                      </a:lnTo>
                      <a:lnTo>
                        <a:pt x="51" y="35"/>
                      </a:lnTo>
                      <a:lnTo>
                        <a:pt x="54" y="32"/>
                      </a:lnTo>
                      <a:lnTo>
                        <a:pt x="54" y="29"/>
                      </a:lnTo>
                      <a:lnTo>
                        <a:pt x="54" y="32"/>
                      </a:lnTo>
                      <a:lnTo>
                        <a:pt x="57" y="26"/>
                      </a:lnTo>
                      <a:lnTo>
                        <a:pt x="59" y="23"/>
                      </a:lnTo>
                      <a:lnTo>
                        <a:pt x="62" y="20"/>
                      </a:lnTo>
                      <a:lnTo>
                        <a:pt x="62" y="17"/>
                      </a:lnTo>
                      <a:lnTo>
                        <a:pt x="59" y="14"/>
                      </a:lnTo>
                      <a:lnTo>
                        <a:pt x="57" y="11"/>
                      </a:lnTo>
                      <a:lnTo>
                        <a:pt x="57" y="9"/>
                      </a:lnTo>
                      <a:lnTo>
                        <a:pt x="54" y="6"/>
                      </a:lnTo>
                      <a:lnTo>
                        <a:pt x="45" y="6"/>
                      </a:lnTo>
                      <a:lnTo>
                        <a:pt x="42" y="9"/>
                      </a:lnTo>
                      <a:lnTo>
                        <a:pt x="40" y="11"/>
                      </a:lnTo>
                      <a:lnTo>
                        <a:pt x="37" y="14"/>
                      </a:lnTo>
                      <a:lnTo>
                        <a:pt x="34" y="14"/>
                      </a:lnTo>
                      <a:lnTo>
                        <a:pt x="31" y="17"/>
                      </a:lnTo>
                      <a:lnTo>
                        <a:pt x="28" y="20"/>
                      </a:lnTo>
                      <a:lnTo>
                        <a:pt x="23" y="20"/>
                      </a:lnTo>
                      <a:lnTo>
                        <a:pt x="31" y="20"/>
                      </a:lnTo>
                      <a:lnTo>
                        <a:pt x="20" y="20"/>
                      </a:lnTo>
                      <a:lnTo>
                        <a:pt x="17" y="23"/>
                      </a:lnTo>
                      <a:lnTo>
                        <a:pt x="26" y="20"/>
                      </a:lnTo>
                      <a:lnTo>
                        <a:pt x="23" y="20"/>
                      </a:lnTo>
                      <a:lnTo>
                        <a:pt x="28" y="20"/>
                      </a:lnTo>
                      <a:lnTo>
                        <a:pt x="17" y="20"/>
                      </a:lnTo>
                      <a:lnTo>
                        <a:pt x="26" y="20"/>
                      </a:lnTo>
                      <a:lnTo>
                        <a:pt x="31" y="23"/>
                      </a:lnTo>
                      <a:lnTo>
                        <a:pt x="23" y="20"/>
                      </a:lnTo>
                      <a:lnTo>
                        <a:pt x="28" y="23"/>
                      </a:lnTo>
                      <a:lnTo>
                        <a:pt x="28" y="20"/>
                      </a:lnTo>
                      <a:lnTo>
                        <a:pt x="26" y="20"/>
                      </a:lnTo>
                      <a:lnTo>
                        <a:pt x="26" y="17"/>
                      </a:lnTo>
                      <a:lnTo>
                        <a:pt x="26" y="14"/>
                      </a:lnTo>
                      <a:lnTo>
                        <a:pt x="26" y="1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6" name="Freeform 92"/>
                <p:cNvSpPr>
                  <a:spLocks/>
                </p:cNvSpPr>
                <p:nvPr/>
              </p:nvSpPr>
              <p:spPr bwMode="auto">
                <a:xfrm>
                  <a:off x="2401" y="1585"/>
                  <a:ext cx="73" cy="52"/>
                </a:xfrm>
                <a:custGeom>
                  <a:avLst/>
                  <a:gdLst>
                    <a:gd name="T0" fmla="*/ 59 w 73"/>
                    <a:gd name="T1" fmla="*/ 52 h 52"/>
                    <a:gd name="T2" fmla="*/ 65 w 73"/>
                    <a:gd name="T3" fmla="*/ 49 h 52"/>
                    <a:gd name="T4" fmla="*/ 70 w 73"/>
                    <a:gd name="T5" fmla="*/ 44 h 52"/>
                    <a:gd name="T6" fmla="*/ 70 w 73"/>
                    <a:gd name="T7" fmla="*/ 35 h 52"/>
                    <a:gd name="T8" fmla="*/ 68 w 73"/>
                    <a:gd name="T9" fmla="*/ 32 h 52"/>
                    <a:gd name="T10" fmla="*/ 62 w 73"/>
                    <a:gd name="T11" fmla="*/ 29 h 52"/>
                    <a:gd name="T12" fmla="*/ 62 w 73"/>
                    <a:gd name="T13" fmla="*/ 29 h 52"/>
                    <a:gd name="T14" fmla="*/ 56 w 73"/>
                    <a:gd name="T15" fmla="*/ 26 h 52"/>
                    <a:gd name="T16" fmla="*/ 53 w 73"/>
                    <a:gd name="T17" fmla="*/ 23 h 52"/>
                    <a:gd name="T18" fmla="*/ 53 w 73"/>
                    <a:gd name="T19" fmla="*/ 20 h 52"/>
                    <a:gd name="T20" fmla="*/ 51 w 73"/>
                    <a:gd name="T21" fmla="*/ 15 h 52"/>
                    <a:gd name="T22" fmla="*/ 48 w 73"/>
                    <a:gd name="T23" fmla="*/ 12 h 52"/>
                    <a:gd name="T24" fmla="*/ 45 w 73"/>
                    <a:gd name="T25" fmla="*/ 9 h 52"/>
                    <a:gd name="T26" fmla="*/ 42 w 73"/>
                    <a:gd name="T27" fmla="*/ 6 h 52"/>
                    <a:gd name="T28" fmla="*/ 39 w 73"/>
                    <a:gd name="T29" fmla="*/ 3 h 52"/>
                    <a:gd name="T30" fmla="*/ 42 w 73"/>
                    <a:gd name="T31" fmla="*/ 6 h 52"/>
                    <a:gd name="T32" fmla="*/ 37 w 73"/>
                    <a:gd name="T33" fmla="*/ 0 h 52"/>
                    <a:gd name="T34" fmla="*/ 25 w 73"/>
                    <a:gd name="T35" fmla="*/ 3 h 52"/>
                    <a:gd name="T36" fmla="*/ 17 w 73"/>
                    <a:gd name="T37" fmla="*/ 6 h 52"/>
                    <a:gd name="T38" fmla="*/ 11 w 73"/>
                    <a:gd name="T39" fmla="*/ 9 h 52"/>
                    <a:gd name="T40" fmla="*/ 0 w 73"/>
                    <a:gd name="T41" fmla="*/ 23 h 52"/>
                    <a:gd name="T42" fmla="*/ 0 w 73"/>
                    <a:gd name="T43" fmla="*/ 23 h 52"/>
                    <a:gd name="T44" fmla="*/ 5 w 73"/>
                    <a:gd name="T45" fmla="*/ 41 h 52"/>
                    <a:gd name="T46" fmla="*/ 14 w 73"/>
                    <a:gd name="T47" fmla="*/ 41 h 52"/>
                    <a:gd name="T48" fmla="*/ 17 w 73"/>
                    <a:gd name="T49" fmla="*/ 38 h 52"/>
                    <a:gd name="T50" fmla="*/ 22 w 73"/>
                    <a:gd name="T51" fmla="*/ 32 h 52"/>
                    <a:gd name="T52" fmla="*/ 31 w 73"/>
                    <a:gd name="T53" fmla="*/ 26 h 52"/>
                    <a:gd name="T54" fmla="*/ 34 w 73"/>
                    <a:gd name="T55" fmla="*/ 26 h 52"/>
                    <a:gd name="T56" fmla="*/ 37 w 73"/>
                    <a:gd name="T57" fmla="*/ 23 h 52"/>
                    <a:gd name="T58" fmla="*/ 28 w 73"/>
                    <a:gd name="T59" fmla="*/ 26 h 52"/>
                    <a:gd name="T60" fmla="*/ 25 w 73"/>
                    <a:gd name="T61" fmla="*/ 20 h 52"/>
                    <a:gd name="T62" fmla="*/ 28 w 73"/>
                    <a:gd name="T63" fmla="*/ 26 h 52"/>
                    <a:gd name="T64" fmla="*/ 25 w 73"/>
                    <a:gd name="T65" fmla="*/ 23 h 52"/>
                    <a:gd name="T66" fmla="*/ 25 w 73"/>
                    <a:gd name="T67" fmla="*/ 23 h 52"/>
                    <a:gd name="T68" fmla="*/ 28 w 73"/>
                    <a:gd name="T69" fmla="*/ 26 h 52"/>
                    <a:gd name="T70" fmla="*/ 28 w 73"/>
                    <a:gd name="T71" fmla="*/ 26 h 52"/>
                    <a:gd name="T72" fmla="*/ 31 w 73"/>
                    <a:gd name="T73" fmla="*/ 29 h 52"/>
                    <a:gd name="T74" fmla="*/ 39 w 73"/>
                    <a:gd name="T75" fmla="*/ 44 h 52"/>
                    <a:gd name="T76" fmla="*/ 48 w 73"/>
                    <a:gd name="T77" fmla="*/ 49 h 52"/>
                    <a:gd name="T78" fmla="*/ 53 w 73"/>
                    <a:gd name="T79" fmla="*/ 49 h 52"/>
                    <a:gd name="T80" fmla="*/ 59 w 73"/>
                    <a:gd name="T81" fmla="*/ 52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52">
                      <a:moveTo>
                        <a:pt x="56" y="52"/>
                      </a:moveTo>
                      <a:lnTo>
                        <a:pt x="59" y="52"/>
                      </a:lnTo>
                      <a:lnTo>
                        <a:pt x="62" y="52"/>
                      </a:lnTo>
                      <a:lnTo>
                        <a:pt x="65" y="49"/>
                      </a:lnTo>
                      <a:lnTo>
                        <a:pt x="70" y="46"/>
                      </a:lnTo>
                      <a:lnTo>
                        <a:pt x="70" y="44"/>
                      </a:lnTo>
                      <a:lnTo>
                        <a:pt x="73" y="41"/>
                      </a:lnTo>
                      <a:lnTo>
                        <a:pt x="70" y="35"/>
                      </a:lnTo>
                      <a:lnTo>
                        <a:pt x="68" y="32"/>
                      </a:lnTo>
                      <a:lnTo>
                        <a:pt x="65" y="29"/>
                      </a:lnTo>
                      <a:lnTo>
                        <a:pt x="62" y="29"/>
                      </a:lnTo>
                      <a:lnTo>
                        <a:pt x="59" y="29"/>
                      </a:lnTo>
                      <a:lnTo>
                        <a:pt x="62" y="29"/>
                      </a:lnTo>
                      <a:lnTo>
                        <a:pt x="59" y="26"/>
                      </a:lnTo>
                      <a:lnTo>
                        <a:pt x="56" y="26"/>
                      </a:lnTo>
                      <a:lnTo>
                        <a:pt x="53" y="23"/>
                      </a:lnTo>
                      <a:lnTo>
                        <a:pt x="53" y="20"/>
                      </a:lnTo>
                      <a:lnTo>
                        <a:pt x="51" y="18"/>
                      </a:lnTo>
                      <a:lnTo>
                        <a:pt x="51" y="15"/>
                      </a:lnTo>
                      <a:lnTo>
                        <a:pt x="48" y="12"/>
                      </a:lnTo>
                      <a:lnTo>
                        <a:pt x="48" y="9"/>
                      </a:lnTo>
                      <a:lnTo>
                        <a:pt x="45" y="9"/>
                      </a:lnTo>
                      <a:lnTo>
                        <a:pt x="45" y="6"/>
                      </a:lnTo>
                      <a:lnTo>
                        <a:pt x="42" y="6"/>
                      </a:lnTo>
                      <a:lnTo>
                        <a:pt x="42" y="3"/>
                      </a:lnTo>
                      <a:lnTo>
                        <a:pt x="39" y="3"/>
                      </a:lnTo>
                      <a:lnTo>
                        <a:pt x="45" y="6"/>
                      </a:lnTo>
                      <a:lnTo>
                        <a:pt x="42" y="6"/>
                      </a:lnTo>
                      <a:lnTo>
                        <a:pt x="34" y="0"/>
                      </a:lnTo>
                      <a:lnTo>
                        <a:pt x="37" y="0"/>
                      </a:lnTo>
                      <a:lnTo>
                        <a:pt x="25" y="0"/>
                      </a:lnTo>
                      <a:lnTo>
                        <a:pt x="25" y="3"/>
                      </a:lnTo>
                      <a:lnTo>
                        <a:pt x="20" y="3"/>
                      </a:lnTo>
                      <a:lnTo>
                        <a:pt x="17" y="6"/>
                      </a:lnTo>
                      <a:lnTo>
                        <a:pt x="14" y="9"/>
                      </a:lnTo>
                      <a:lnTo>
                        <a:pt x="11" y="9"/>
                      </a:lnTo>
                      <a:lnTo>
                        <a:pt x="3" y="20"/>
                      </a:lnTo>
                      <a:lnTo>
                        <a:pt x="0" y="23"/>
                      </a:lnTo>
                      <a:lnTo>
                        <a:pt x="3" y="20"/>
                      </a:lnTo>
                      <a:lnTo>
                        <a:pt x="0" y="23"/>
                      </a:lnTo>
                      <a:lnTo>
                        <a:pt x="0" y="32"/>
                      </a:lnTo>
                      <a:lnTo>
                        <a:pt x="5" y="41"/>
                      </a:lnTo>
                      <a:lnTo>
                        <a:pt x="8" y="41"/>
                      </a:lnTo>
                      <a:lnTo>
                        <a:pt x="14" y="41"/>
                      </a:lnTo>
                      <a:lnTo>
                        <a:pt x="17" y="41"/>
                      </a:lnTo>
                      <a:lnTo>
                        <a:pt x="17" y="38"/>
                      </a:lnTo>
                      <a:lnTo>
                        <a:pt x="20" y="35"/>
                      </a:lnTo>
                      <a:lnTo>
                        <a:pt x="22" y="32"/>
                      </a:lnTo>
                      <a:lnTo>
                        <a:pt x="31" y="26"/>
                      </a:lnTo>
                      <a:lnTo>
                        <a:pt x="34" y="26"/>
                      </a:lnTo>
                      <a:lnTo>
                        <a:pt x="34" y="23"/>
                      </a:lnTo>
                      <a:lnTo>
                        <a:pt x="37" y="23"/>
                      </a:lnTo>
                      <a:lnTo>
                        <a:pt x="28" y="23"/>
                      </a:lnTo>
                      <a:lnTo>
                        <a:pt x="28" y="26"/>
                      </a:lnTo>
                      <a:lnTo>
                        <a:pt x="31" y="26"/>
                      </a:lnTo>
                      <a:lnTo>
                        <a:pt x="25" y="20"/>
                      </a:lnTo>
                      <a:lnTo>
                        <a:pt x="28" y="23"/>
                      </a:lnTo>
                      <a:lnTo>
                        <a:pt x="28" y="26"/>
                      </a:lnTo>
                      <a:lnTo>
                        <a:pt x="25" y="23"/>
                      </a:lnTo>
                      <a:lnTo>
                        <a:pt x="28" y="23"/>
                      </a:lnTo>
                      <a:lnTo>
                        <a:pt x="25" y="23"/>
                      </a:lnTo>
                      <a:lnTo>
                        <a:pt x="28" y="26"/>
                      </a:lnTo>
                      <a:lnTo>
                        <a:pt x="31" y="29"/>
                      </a:lnTo>
                      <a:lnTo>
                        <a:pt x="34" y="38"/>
                      </a:lnTo>
                      <a:lnTo>
                        <a:pt x="39" y="44"/>
                      </a:lnTo>
                      <a:lnTo>
                        <a:pt x="39" y="46"/>
                      </a:lnTo>
                      <a:lnTo>
                        <a:pt x="48" y="49"/>
                      </a:lnTo>
                      <a:lnTo>
                        <a:pt x="51" y="49"/>
                      </a:lnTo>
                      <a:lnTo>
                        <a:pt x="53" y="49"/>
                      </a:lnTo>
                      <a:lnTo>
                        <a:pt x="53" y="52"/>
                      </a:lnTo>
                      <a:lnTo>
                        <a:pt x="59" y="52"/>
                      </a:lnTo>
                      <a:lnTo>
                        <a:pt x="56"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7" name="Freeform 93"/>
                <p:cNvSpPr>
                  <a:spLocks/>
                </p:cNvSpPr>
                <p:nvPr/>
              </p:nvSpPr>
              <p:spPr bwMode="auto">
                <a:xfrm>
                  <a:off x="843" y="871"/>
                  <a:ext cx="73" cy="72"/>
                </a:xfrm>
                <a:custGeom>
                  <a:avLst/>
                  <a:gdLst>
                    <a:gd name="T0" fmla="*/ 65 w 73"/>
                    <a:gd name="T1" fmla="*/ 23 h 72"/>
                    <a:gd name="T2" fmla="*/ 70 w 73"/>
                    <a:gd name="T3" fmla="*/ 17 h 72"/>
                    <a:gd name="T4" fmla="*/ 73 w 73"/>
                    <a:gd name="T5" fmla="*/ 11 h 72"/>
                    <a:gd name="T6" fmla="*/ 70 w 73"/>
                    <a:gd name="T7" fmla="*/ 5 h 72"/>
                    <a:gd name="T8" fmla="*/ 68 w 73"/>
                    <a:gd name="T9" fmla="*/ 0 h 72"/>
                    <a:gd name="T10" fmla="*/ 56 w 73"/>
                    <a:gd name="T11" fmla="*/ 0 h 72"/>
                    <a:gd name="T12" fmla="*/ 53 w 73"/>
                    <a:gd name="T13" fmla="*/ 0 h 72"/>
                    <a:gd name="T14" fmla="*/ 45 w 73"/>
                    <a:gd name="T15" fmla="*/ 0 h 72"/>
                    <a:gd name="T16" fmla="*/ 39 w 73"/>
                    <a:gd name="T17" fmla="*/ 3 h 72"/>
                    <a:gd name="T18" fmla="*/ 34 w 73"/>
                    <a:gd name="T19" fmla="*/ 3 h 72"/>
                    <a:gd name="T20" fmla="*/ 28 w 73"/>
                    <a:gd name="T21" fmla="*/ 5 h 72"/>
                    <a:gd name="T22" fmla="*/ 22 w 73"/>
                    <a:gd name="T23" fmla="*/ 5 h 72"/>
                    <a:gd name="T24" fmla="*/ 17 w 73"/>
                    <a:gd name="T25" fmla="*/ 8 h 72"/>
                    <a:gd name="T26" fmla="*/ 14 w 73"/>
                    <a:gd name="T27" fmla="*/ 11 h 72"/>
                    <a:gd name="T28" fmla="*/ 3 w 73"/>
                    <a:gd name="T29" fmla="*/ 20 h 72"/>
                    <a:gd name="T30" fmla="*/ 0 w 73"/>
                    <a:gd name="T31" fmla="*/ 34 h 72"/>
                    <a:gd name="T32" fmla="*/ 14 w 73"/>
                    <a:gd name="T33" fmla="*/ 54 h 72"/>
                    <a:gd name="T34" fmla="*/ 20 w 73"/>
                    <a:gd name="T35" fmla="*/ 57 h 72"/>
                    <a:gd name="T36" fmla="*/ 25 w 73"/>
                    <a:gd name="T37" fmla="*/ 60 h 72"/>
                    <a:gd name="T38" fmla="*/ 31 w 73"/>
                    <a:gd name="T39" fmla="*/ 60 h 72"/>
                    <a:gd name="T40" fmla="*/ 34 w 73"/>
                    <a:gd name="T41" fmla="*/ 63 h 72"/>
                    <a:gd name="T42" fmla="*/ 39 w 73"/>
                    <a:gd name="T43" fmla="*/ 66 h 72"/>
                    <a:gd name="T44" fmla="*/ 45 w 73"/>
                    <a:gd name="T45" fmla="*/ 66 h 72"/>
                    <a:gd name="T46" fmla="*/ 53 w 73"/>
                    <a:gd name="T47" fmla="*/ 72 h 72"/>
                    <a:gd name="T48" fmla="*/ 59 w 73"/>
                    <a:gd name="T49" fmla="*/ 72 h 72"/>
                    <a:gd name="T50" fmla="*/ 68 w 73"/>
                    <a:gd name="T51" fmla="*/ 72 h 72"/>
                    <a:gd name="T52" fmla="*/ 70 w 73"/>
                    <a:gd name="T53" fmla="*/ 66 h 72"/>
                    <a:gd name="T54" fmla="*/ 73 w 73"/>
                    <a:gd name="T55" fmla="*/ 60 h 72"/>
                    <a:gd name="T56" fmla="*/ 70 w 73"/>
                    <a:gd name="T57" fmla="*/ 54 h 72"/>
                    <a:gd name="T58" fmla="*/ 65 w 73"/>
                    <a:gd name="T59" fmla="*/ 49 h 72"/>
                    <a:gd name="T60" fmla="*/ 56 w 73"/>
                    <a:gd name="T61" fmla="*/ 46 h 72"/>
                    <a:gd name="T62" fmla="*/ 51 w 73"/>
                    <a:gd name="T63" fmla="*/ 43 h 72"/>
                    <a:gd name="T64" fmla="*/ 45 w 73"/>
                    <a:gd name="T65" fmla="*/ 40 h 72"/>
                    <a:gd name="T66" fmla="*/ 39 w 73"/>
                    <a:gd name="T67" fmla="*/ 40 h 72"/>
                    <a:gd name="T68" fmla="*/ 36 w 73"/>
                    <a:gd name="T69" fmla="*/ 37 h 72"/>
                    <a:gd name="T70" fmla="*/ 34 w 73"/>
                    <a:gd name="T71" fmla="*/ 37 h 72"/>
                    <a:gd name="T72" fmla="*/ 31 w 73"/>
                    <a:gd name="T73" fmla="*/ 34 h 72"/>
                    <a:gd name="T74" fmla="*/ 25 w 73"/>
                    <a:gd name="T75" fmla="*/ 31 h 72"/>
                    <a:gd name="T76" fmla="*/ 22 w 73"/>
                    <a:gd name="T77" fmla="*/ 28 h 72"/>
                    <a:gd name="T78" fmla="*/ 25 w 73"/>
                    <a:gd name="T79" fmla="*/ 31 h 72"/>
                    <a:gd name="T80" fmla="*/ 22 w 73"/>
                    <a:gd name="T81" fmla="*/ 34 h 72"/>
                    <a:gd name="T82" fmla="*/ 28 w 73"/>
                    <a:gd name="T83" fmla="*/ 31 h 72"/>
                    <a:gd name="T84" fmla="*/ 31 w 73"/>
                    <a:gd name="T85" fmla="*/ 31 h 72"/>
                    <a:gd name="T86" fmla="*/ 34 w 73"/>
                    <a:gd name="T87" fmla="*/ 28 h 72"/>
                    <a:gd name="T88" fmla="*/ 42 w 73"/>
                    <a:gd name="T89" fmla="*/ 26 h 72"/>
                    <a:gd name="T90" fmla="*/ 48 w 73"/>
                    <a:gd name="T91" fmla="*/ 26 h 72"/>
                    <a:gd name="T92" fmla="*/ 53 w 73"/>
                    <a:gd name="T93" fmla="*/ 23 h 72"/>
                    <a:gd name="T94" fmla="*/ 62 w 73"/>
                    <a:gd name="T95" fmla="*/ 23 h 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3" h="72">
                      <a:moveTo>
                        <a:pt x="62" y="23"/>
                      </a:moveTo>
                      <a:lnTo>
                        <a:pt x="65" y="23"/>
                      </a:lnTo>
                      <a:lnTo>
                        <a:pt x="68" y="20"/>
                      </a:lnTo>
                      <a:lnTo>
                        <a:pt x="70" y="17"/>
                      </a:lnTo>
                      <a:lnTo>
                        <a:pt x="70" y="14"/>
                      </a:lnTo>
                      <a:lnTo>
                        <a:pt x="73" y="11"/>
                      </a:lnTo>
                      <a:lnTo>
                        <a:pt x="70" y="8"/>
                      </a:lnTo>
                      <a:lnTo>
                        <a:pt x="70" y="5"/>
                      </a:lnTo>
                      <a:lnTo>
                        <a:pt x="70" y="3"/>
                      </a:lnTo>
                      <a:lnTo>
                        <a:pt x="68" y="0"/>
                      </a:lnTo>
                      <a:lnTo>
                        <a:pt x="65" y="0"/>
                      </a:lnTo>
                      <a:lnTo>
                        <a:pt x="56" y="0"/>
                      </a:lnTo>
                      <a:lnTo>
                        <a:pt x="59" y="0"/>
                      </a:lnTo>
                      <a:lnTo>
                        <a:pt x="53" y="0"/>
                      </a:lnTo>
                      <a:lnTo>
                        <a:pt x="51" y="0"/>
                      </a:lnTo>
                      <a:lnTo>
                        <a:pt x="45" y="0"/>
                      </a:lnTo>
                      <a:lnTo>
                        <a:pt x="45" y="3"/>
                      </a:lnTo>
                      <a:lnTo>
                        <a:pt x="39" y="3"/>
                      </a:lnTo>
                      <a:lnTo>
                        <a:pt x="36" y="3"/>
                      </a:lnTo>
                      <a:lnTo>
                        <a:pt x="34" y="3"/>
                      </a:lnTo>
                      <a:lnTo>
                        <a:pt x="31" y="5"/>
                      </a:lnTo>
                      <a:lnTo>
                        <a:pt x="28" y="5"/>
                      </a:lnTo>
                      <a:lnTo>
                        <a:pt x="25" y="5"/>
                      </a:lnTo>
                      <a:lnTo>
                        <a:pt x="22" y="5"/>
                      </a:lnTo>
                      <a:lnTo>
                        <a:pt x="20" y="8"/>
                      </a:lnTo>
                      <a:lnTo>
                        <a:pt x="17" y="8"/>
                      </a:lnTo>
                      <a:lnTo>
                        <a:pt x="14" y="11"/>
                      </a:lnTo>
                      <a:lnTo>
                        <a:pt x="11" y="11"/>
                      </a:lnTo>
                      <a:lnTo>
                        <a:pt x="3" y="20"/>
                      </a:lnTo>
                      <a:lnTo>
                        <a:pt x="0" y="28"/>
                      </a:lnTo>
                      <a:lnTo>
                        <a:pt x="0" y="34"/>
                      </a:lnTo>
                      <a:lnTo>
                        <a:pt x="3" y="43"/>
                      </a:lnTo>
                      <a:lnTo>
                        <a:pt x="14" y="54"/>
                      </a:lnTo>
                      <a:lnTo>
                        <a:pt x="17" y="54"/>
                      </a:lnTo>
                      <a:lnTo>
                        <a:pt x="20" y="57"/>
                      </a:lnTo>
                      <a:lnTo>
                        <a:pt x="22" y="57"/>
                      </a:lnTo>
                      <a:lnTo>
                        <a:pt x="25" y="60"/>
                      </a:lnTo>
                      <a:lnTo>
                        <a:pt x="28" y="60"/>
                      </a:lnTo>
                      <a:lnTo>
                        <a:pt x="31" y="60"/>
                      </a:lnTo>
                      <a:lnTo>
                        <a:pt x="31" y="63"/>
                      </a:lnTo>
                      <a:lnTo>
                        <a:pt x="34" y="63"/>
                      </a:lnTo>
                      <a:lnTo>
                        <a:pt x="36" y="66"/>
                      </a:lnTo>
                      <a:lnTo>
                        <a:pt x="39" y="66"/>
                      </a:lnTo>
                      <a:lnTo>
                        <a:pt x="42" y="66"/>
                      </a:lnTo>
                      <a:lnTo>
                        <a:pt x="45" y="66"/>
                      </a:lnTo>
                      <a:lnTo>
                        <a:pt x="51" y="69"/>
                      </a:lnTo>
                      <a:lnTo>
                        <a:pt x="53" y="72"/>
                      </a:lnTo>
                      <a:lnTo>
                        <a:pt x="56" y="72"/>
                      </a:lnTo>
                      <a:lnTo>
                        <a:pt x="59" y="72"/>
                      </a:lnTo>
                      <a:lnTo>
                        <a:pt x="65" y="72"/>
                      </a:lnTo>
                      <a:lnTo>
                        <a:pt x="68" y="72"/>
                      </a:lnTo>
                      <a:lnTo>
                        <a:pt x="68" y="66"/>
                      </a:lnTo>
                      <a:lnTo>
                        <a:pt x="70" y="66"/>
                      </a:lnTo>
                      <a:lnTo>
                        <a:pt x="70" y="63"/>
                      </a:lnTo>
                      <a:lnTo>
                        <a:pt x="73" y="60"/>
                      </a:lnTo>
                      <a:lnTo>
                        <a:pt x="70" y="57"/>
                      </a:lnTo>
                      <a:lnTo>
                        <a:pt x="70" y="54"/>
                      </a:lnTo>
                      <a:lnTo>
                        <a:pt x="68" y="49"/>
                      </a:lnTo>
                      <a:lnTo>
                        <a:pt x="65" y="49"/>
                      </a:lnTo>
                      <a:lnTo>
                        <a:pt x="59" y="46"/>
                      </a:lnTo>
                      <a:lnTo>
                        <a:pt x="56" y="46"/>
                      </a:lnTo>
                      <a:lnTo>
                        <a:pt x="53" y="46"/>
                      </a:lnTo>
                      <a:lnTo>
                        <a:pt x="51" y="43"/>
                      </a:lnTo>
                      <a:lnTo>
                        <a:pt x="48" y="40"/>
                      </a:lnTo>
                      <a:lnTo>
                        <a:pt x="45" y="40"/>
                      </a:lnTo>
                      <a:lnTo>
                        <a:pt x="39" y="40"/>
                      </a:lnTo>
                      <a:lnTo>
                        <a:pt x="39" y="37"/>
                      </a:lnTo>
                      <a:lnTo>
                        <a:pt x="36" y="37"/>
                      </a:lnTo>
                      <a:lnTo>
                        <a:pt x="34" y="37"/>
                      </a:lnTo>
                      <a:lnTo>
                        <a:pt x="31" y="34"/>
                      </a:lnTo>
                      <a:lnTo>
                        <a:pt x="28" y="34"/>
                      </a:lnTo>
                      <a:lnTo>
                        <a:pt x="25" y="31"/>
                      </a:lnTo>
                      <a:lnTo>
                        <a:pt x="22" y="28"/>
                      </a:lnTo>
                      <a:lnTo>
                        <a:pt x="22" y="31"/>
                      </a:lnTo>
                      <a:lnTo>
                        <a:pt x="25" y="31"/>
                      </a:lnTo>
                      <a:lnTo>
                        <a:pt x="22" y="31"/>
                      </a:lnTo>
                      <a:lnTo>
                        <a:pt x="22" y="34"/>
                      </a:lnTo>
                      <a:lnTo>
                        <a:pt x="25" y="31"/>
                      </a:lnTo>
                      <a:lnTo>
                        <a:pt x="28" y="31"/>
                      </a:lnTo>
                      <a:lnTo>
                        <a:pt x="31" y="31"/>
                      </a:lnTo>
                      <a:lnTo>
                        <a:pt x="31" y="28"/>
                      </a:lnTo>
                      <a:lnTo>
                        <a:pt x="34" y="28"/>
                      </a:lnTo>
                      <a:lnTo>
                        <a:pt x="39" y="28"/>
                      </a:lnTo>
                      <a:lnTo>
                        <a:pt x="42" y="26"/>
                      </a:lnTo>
                      <a:lnTo>
                        <a:pt x="48" y="26"/>
                      </a:lnTo>
                      <a:lnTo>
                        <a:pt x="51" y="26"/>
                      </a:lnTo>
                      <a:lnTo>
                        <a:pt x="53" y="23"/>
                      </a:lnTo>
                      <a:lnTo>
                        <a:pt x="62" y="23"/>
                      </a:lnTo>
                      <a:close/>
                    </a:path>
                  </a:pathLst>
                </a:custGeom>
                <a:solidFill>
                  <a:srgbClr val="0000FF"/>
                </a:solidFill>
                <a:ln w="9525">
                  <a:solidFill>
                    <a:srgbClr val="0000FF"/>
                  </a:solidFill>
                  <a:prstDash val="solid"/>
                  <a:round/>
                  <a:headEnd/>
                  <a:tailEnd/>
                </a:ln>
              </p:spPr>
              <p:txBody>
                <a:bodyPr/>
                <a:lstStyle/>
                <a:p>
                  <a:endParaRPr lang="en-US"/>
                </a:p>
              </p:txBody>
            </p:sp>
            <p:sp>
              <p:nvSpPr>
                <p:cNvPr id="23638" name="Freeform 94"/>
                <p:cNvSpPr>
                  <a:spLocks/>
                </p:cNvSpPr>
                <p:nvPr/>
              </p:nvSpPr>
              <p:spPr bwMode="auto">
                <a:xfrm>
                  <a:off x="891" y="920"/>
                  <a:ext cx="73" cy="75"/>
                </a:xfrm>
                <a:custGeom>
                  <a:avLst/>
                  <a:gdLst>
                    <a:gd name="T0" fmla="*/ 8 w 73"/>
                    <a:gd name="T1" fmla="*/ 49 h 75"/>
                    <a:gd name="T2" fmla="*/ 3 w 73"/>
                    <a:gd name="T3" fmla="*/ 54 h 75"/>
                    <a:gd name="T4" fmla="*/ 0 w 73"/>
                    <a:gd name="T5" fmla="*/ 66 h 75"/>
                    <a:gd name="T6" fmla="*/ 8 w 73"/>
                    <a:gd name="T7" fmla="*/ 72 h 75"/>
                    <a:gd name="T8" fmla="*/ 14 w 73"/>
                    <a:gd name="T9" fmla="*/ 75 h 75"/>
                    <a:gd name="T10" fmla="*/ 20 w 73"/>
                    <a:gd name="T11" fmla="*/ 72 h 75"/>
                    <a:gd name="T12" fmla="*/ 31 w 73"/>
                    <a:gd name="T13" fmla="*/ 69 h 75"/>
                    <a:gd name="T14" fmla="*/ 36 w 73"/>
                    <a:gd name="T15" fmla="*/ 69 h 75"/>
                    <a:gd name="T16" fmla="*/ 45 w 73"/>
                    <a:gd name="T17" fmla="*/ 66 h 75"/>
                    <a:gd name="T18" fmla="*/ 51 w 73"/>
                    <a:gd name="T19" fmla="*/ 63 h 75"/>
                    <a:gd name="T20" fmla="*/ 56 w 73"/>
                    <a:gd name="T21" fmla="*/ 60 h 75"/>
                    <a:gd name="T22" fmla="*/ 59 w 73"/>
                    <a:gd name="T23" fmla="*/ 57 h 75"/>
                    <a:gd name="T24" fmla="*/ 70 w 73"/>
                    <a:gd name="T25" fmla="*/ 49 h 75"/>
                    <a:gd name="T26" fmla="*/ 73 w 73"/>
                    <a:gd name="T27" fmla="*/ 43 h 75"/>
                    <a:gd name="T28" fmla="*/ 73 w 73"/>
                    <a:gd name="T29" fmla="*/ 40 h 75"/>
                    <a:gd name="T30" fmla="*/ 73 w 73"/>
                    <a:gd name="T31" fmla="*/ 34 h 75"/>
                    <a:gd name="T32" fmla="*/ 73 w 73"/>
                    <a:gd name="T33" fmla="*/ 34 h 75"/>
                    <a:gd name="T34" fmla="*/ 70 w 73"/>
                    <a:gd name="T35" fmla="*/ 26 h 75"/>
                    <a:gd name="T36" fmla="*/ 56 w 73"/>
                    <a:gd name="T37" fmla="*/ 17 h 75"/>
                    <a:gd name="T38" fmla="*/ 53 w 73"/>
                    <a:gd name="T39" fmla="*/ 11 h 75"/>
                    <a:gd name="T40" fmla="*/ 51 w 73"/>
                    <a:gd name="T41" fmla="*/ 11 h 75"/>
                    <a:gd name="T42" fmla="*/ 45 w 73"/>
                    <a:gd name="T43" fmla="*/ 8 h 75"/>
                    <a:gd name="T44" fmla="*/ 42 w 73"/>
                    <a:gd name="T45" fmla="*/ 8 h 75"/>
                    <a:gd name="T46" fmla="*/ 34 w 73"/>
                    <a:gd name="T47" fmla="*/ 5 h 75"/>
                    <a:gd name="T48" fmla="*/ 31 w 73"/>
                    <a:gd name="T49" fmla="*/ 2 h 75"/>
                    <a:gd name="T50" fmla="*/ 25 w 73"/>
                    <a:gd name="T51" fmla="*/ 2 h 75"/>
                    <a:gd name="T52" fmla="*/ 17 w 73"/>
                    <a:gd name="T53" fmla="*/ 0 h 75"/>
                    <a:gd name="T54" fmla="*/ 5 w 73"/>
                    <a:gd name="T55" fmla="*/ 0 h 75"/>
                    <a:gd name="T56" fmla="*/ 3 w 73"/>
                    <a:gd name="T57" fmla="*/ 5 h 75"/>
                    <a:gd name="T58" fmla="*/ 0 w 73"/>
                    <a:gd name="T59" fmla="*/ 14 h 75"/>
                    <a:gd name="T60" fmla="*/ 5 w 73"/>
                    <a:gd name="T61" fmla="*/ 23 h 75"/>
                    <a:gd name="T62" fmla="*/ 14 w 73"/>
                    <a:gd name="T63" fmla="*/ 23 h 75"/>
                    <a:gd name="T64" fmla="*/ 22 w 73"/>
                    <a:gd name="T65" fmla="*/ 26 h 75"/>
                    <a:gd name="T66" fmla="*/ 25 w 73"/>
                    <a:gd name="T67" fmla="*/ 28 h 75"/>
                    <a:gd name="T68" fmla="*/ 28 w 73"/>
                    <a:gd name="T69" fmla="*/ 28 h 75"/>
                    <a:gd name="T70" fmla="*/ 34 w 73"/>
                    <a:gd name="T71" fmla="*/ 31 h 75"/>
                    <a:gd name="T72" fmla="*/ 36 w 73"/>
                    <a:gd name="T73" fmla="*/ 31 h 75"/>
                    <a:gd name="T74" fmla="*/ 39 w 73"/>
                    <a:gd name="T75" fmla="*/ 34 h 75"/>
                    <a:gd name="T76" fmla="*/ 45 w 73"/>
                    <a:gd name="T77" fmla="*/ 34 h 75"/>
                    <a:gd name="T78" fmla="*/ 48 w 73"/>
                    <a:gd name="T79" fmla="*/ 37 h 75"/>
                    <a:gd name="T80" fmla="*/ 51 w 73"/>
                    <a:gd name="T81" fmla="*/ 40 h 75"/>
                    <a:gd name="T82" fmla="*/ 51 w 73"/>
                    <a:gd name="T83" fmla="*/ 37 h 75"/>
                    <a:gd name="T84" fmla="*/ 51 w 73"/>
                    <a:gd name="T85" fmla="*/ 31 h 75"/>
                    <a:gd name="T86" fmla="*/ 51 w 73"/>
                    <a:gd name="T87" fmla="*/ 34 h 75"/>
                    <a:gd name="T88" fmla="*/ 48 w 73"/>
                    <a:gd name="T89" fmla="*/ 34 h 75"/>
                    <a:gd name="T90" fmla="*/ 45 w 73"/>
                    <a:gd name="T91" fmla="*/ 37 h 75"/>
                    <a:gd name="T92" fmla="*/ 39 w 73"/>
                    <a:gd name="T93" fmla="*/ 43 h 75"/>
                    <a:gd name="T94" fmla="*/ 34 w 73"/>
                    <a:gd name="T95" fmla="*/ 43 h 75"/>
                    <a:gd name="T96" fmla="*/ 28 w 73"/>
                    <a:gd name="T97" fmla="*/ 46 h 75"/>
                    <a:gd name="T98" fmla="*/ 22 w 73"/>
                    <a:gd name="T99" fmla="*/ 49 h 75"/>
                    <a:gd name="T100" fmla="*/ 11 w 73"/>
                    <a:gd name="T101" fmla="*/ 49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3" h="75">
                      <a:moveTo>
                        <a:pt x="11" y="49"/>
                      </a:moveTo>
                      <a:lnTo>
                        <a:pt x="8" y="49"/>
                      </a:lnTo>
                      <a:lnTo>
                        <a:pt x="5" y="51"/>
                      </a:lnTo>
                      <a:lnTo>
                        <a:pt x="3" y="54"/>
                      </a:lnTo>
                      <a:lnTo>
                        <a:pt x="0" y="57"/>
                      </a:lnTo>
                      <a:lnTo>
                        <a:pt x="0" y="66"/>
                      </a:lnTo>
                      <a:lnTo>
                        <a:pt x="5" y="72"/>
                      </a:lnTo>
                      <a:lnTo>
                        <a:pt x="8" y="72"/>
                      </a:lnTo>
                      <a:lnTo>
                        <a:pt x="11" y="75"/>
                      </a:lnTo>
                      <a:lnTo>
                        <a:pt x="14" y="75"/>
                      </a:lnTo>
                      <a:lnTo>
                        <a:pt x="17" y="72"/>
                      </a:lnTo>
                      <a:lnTo>
                        <a:pt x="20" y="72"/>
                      </a:lnTo>
                      <a:lnTo>
                        <a:pt x="25" y="72"/>
                      </a:lnTo>
                      <a:lnTo>
                        <a:pt x="31" y="69"/>
                      </a:lnTo>
                      <a:lnTo>
                        <a:pt x="34" y="69"/>
                      </a:lnTo>
                      <a:lnTo>
                        <a:pt x="36" y="69"/>
                      </a:lnTo>
                      <a:lnTo>
                        <a:pt x="42" y="69"/>
                      </a:lnTo>
                      <a:lnTo>
                        <a:pt x="45" y="66"/>
                      </a:lnTo>
                      <a:lnTo>
                        <a:pt x="48" y="63"/>
                      </a:lnTo>
                      <a:lnTo>
                        <a:pt x="51" y="63"/>
                      </a:lnTo>
                      <a:lnTo>
                        <a:pt x="53" y="63"/>
                      </a:lnTo>
                      <a:lnTo>
                        <a:pt x="56" y="60"/>
                      </a:lnTo>
                      <a:lnTo>
                        <a:pt x="59" y="57"/>
                      </a:lnTo>
                      <a:lnTo>
                        <a:pt x="62" y="54"/>
                      </a:lnTo>
                      <a:lnTo>
                        <a:pt x="70" y="49"/>
                      </a:lnTo>
                      <a:lnTo>
                        <a:pt x="73" y="43"/>
                      </a:lnTo>
                      <a:lnTo>
                        <a:pt x="73" y="40"/>
                      </a:lnTo>
                      <a:lnTo>
                        <a:pt x="73" y="37"/>
                      </a:lnTo>
                      <a:lnTo>
                        <a:pt x="73" y="34"/>
                      </a:lnTo>
                      <a:lnTo>
                        <a:pt x="73" y="31"/>
                      </a:lnTo>
                      <a:lnTo>
                        <a:pt x="73" y="34"/>
                      </a:lnTo>
                      <a:lnTo>
                        <a:pt x="70" y="28"/>
                      </a:lnTo>
                      <a:lnTo>
                        <a:pt x="70" y="26"/>
                      </a:lnTo>
                      <a:lnTo>
                        <a:pt x="59" y="17"/>
                      </a:lnTo>
                      <a:lnTo>
                        <a:pt x="56" y="17"/>
                      </a:lnTo>
                      <a:lnTo>
                        <a:pt x="56" y="14"/>
                      </a:lnTo>
                      <a:lnTo>
                        <a:pt x="53" y="11"/>
                      </a:lnTo>
                      <a:lnTo>
                        <a:pt x="51" y="11"/>
                      </a:lnTo>
                      <a:lnTo>
                        <a:pt x="48" y="8"/>
                      </a:lnTo>
                      <a:lnTo>
                        <a:pt x="45" y="8"/>
                      </a:lnTo>
                      <a:lnTo>
                        <a:pt x="42" y="8"/>
                      </a:lnTo>
                      <a:lnTo>
                        <a:pt x="36" y="5"/>
                      </a:lnTo>
                      <a:lnTo>
                        <a:pt x="34" y="5"/>
                      </a:lnTo>
                      <a:lnTo>
                        <a:pt x="31" y="2"/>
                      </a:lnTo>
                      <a:lnTo>
                        <a:pt x="28" y="2"/>
                      </a:lnTo>
                      <a:lnTo>
                        <a:pt x="25" y="2"/>
                      </a:lnTo>
                      <a:lnTo>
                        <a:pt x="22" y="0"/>
                      </a:lnTo>
                      <a:lnTo>
                        <a:pt x="17" y="0"/>
                      </a:lnTo>
                      <a:lnTo>
                        <a:pt x="8" y="0"/>
                      </a:lnTo>
                      <a:lnTo>
                        <a:pt x="5" y="0"/>
                      </a:lnTo>
                      <a:lnTo>
                        <a:pt x="3" y="2"/>
                      </a:lnTo>
                      <a:lnTo>
                        <a:pt x="3" y="5"/>
                      </a:lnTo>
                      <a:lnTo>
                        <a:pt x="0" y="8"/>
                      </a:lnTo>
                      <a:lnTo>
                        <a:pt x="0" y="14"/>
                      </a:lnTo>
                      <a:lnTo>
                        <a:pt x="3" y="17"/>
                      </a:lnTo>
                      <a:lnTo>
                        <a:pt x="5" y="23"/>
                      </a:lnTo>
                      <a:lnTo>
                        <a:pt x="8" y="23"/>
                      </a:lnTo>
                      <a:lnTo>
                        <a:pt x="14" y="23"/>
                      </a:lnTo>
                      <a:lnTo>
                        <a:pt x="17" y="26"/>
                      </a:lnTo>
                      <a:lnTo>
                        <a:pt x="22" y="26"/>
                      </a:lnTo>
                      <a:lnTo>
                        <a:pt x="25" y="28"/>
                      </a:lnTo>
                      <a:lnTo>
                        <a:pt x="28" y="28"/>
                      </a:lnTo>
                      <a:lnTo>
                        <a:pt x="31" y="28"/>
                      </a:lnTo>
                      <a:lnTo>
                        <a:pt x="34" y="31"/>
                      </a:lnTo>
                      <a:lnTo>
                        <a:pt x="36" y="31"/>
                      </a:lnTo>
                      <a:lnTo>
                        <a:pt x="39" y="34"/>
                      </a:lnTo>
                      <a:lnTo>
                        <a:pt x="42" y="34"/>
                      </a:lnTo>
                      <a:lnTo>
                        <a:pt x="45" y="34"/>
                      </a:lnTo>
                      <a:lnTo>
                        <a:pt x="48" y="40"/>
                      </a:lnTo>
                      <a:lnTo>
                        <a:pt x="48" y="37"/>
                      </a:lnTo>
                      <a:lnTo>
                        <a:pt x="48" y="40"/>
                      </a:lnTo>
                      <a:lnTo>
                        <a:pt x="51" y="40"/>
                      </a:lnTo>
                      <a:lnTo>
                        <a:pt x="51" y="43"/>
                      </a:lnTo>
                      <a:lnTo>
                        <a:pt x="51" y="37"/>
                      </a:lnTo>
                      <a:lnTo>
                        <a:pt x="51" y="43"/>
                      </a:lnTo>
                      <a:lnTo>
                        <a:pt x="51" y="31"/>
                      </a:lnTo>
                      <a:lnTo>
                        <a:pt x="51" y="37"/>
                      </a:lnTo>
                      <a:lnTo>
                        <a:pt x="51" y="34"/>
                      </a:lnTo>
                      <a:lnTo>
                        <a:pt x="48" y="34"/>
                      </a:lnTo>
                      <a:lnTo>
                        <a:pt x="45" y="40"/>
                      </a:lnTo>
                      <a:lnTo>
                        <a:pt x="45" y="37"/>
                      </a:lnTo>
                      <a:lnTo>
                        <a:pt x="42" y="43"/>
                      </a:lnTo>
                      <a:lnTo>
                        <a:pt x="39" y="43"/>
                      </a:lnTo>
                      <a:lnTo>
                        <a:pt x="36" y="43"/>
                      </a:lnTo>
                      <a:lnTo>
                        <a:pt x="34" y="43"/>
                      </a:lnTo>
                      <a:lnTo>
                        <a:pt x="31" y="46"/>
                      </a:lnTo>
                      <a:lnTo>
                        <a:pt x="28" y="46"/>
                      </a:lnTo>
                      <a:lnTo>
                        <a:pt x="25" y="46"/>
                      </a:lnTo>
                      <a:lnTo>
                        <a:pt x="22" y="49"/>
                      </a:lnTo>
                      <a:lnTo>
                        <a:pt x="17" y="49"/>
                      </a:lnTo>
                      <a:lnTo>
                        <a:pt x="11" y="49"/>
                      </a:lnTo>
                      <a:close/>
                    </a:path>
                  </a:pathLst>
                </a:custGeom>
                <a:solidFill>
                  <a:srgbClr val="0000FF"/>
                </a:solidFill>
                <a:ln w="9525">
                  <a:solidFill>
                    <a:srgbClr val="0000FF"/>
                  </a:solidFill>
                  <a:prstDash val="solid"/>
                  <a:round/>
                  <a:headEnd/>
                  <a:tailEnd/>
                </a:ln>
              </p:spPr>
              <p:txBody>
                <a:bodyPr/>
                <a:lstStyle/>
                <a:p>
                  <a:endParaRPr lang="en-US"/>
                </a:p>
              </p:txBody>
            </p:sp>
            <p:sp>
              <p:nvSpPr>
                <p:cNvPr id="23639" name="Freeform 95"/>
                <p:cNvSpPr>
                  <a:spLocks/>
                </p:cNvSpPr>
                <p:nvPr/>
              </p:nvSpPr>
              <p:spPr bwMode="auto">
                <a:xfrm>
                  <a:off x="846" y="767"/>
                  <a:ext cx="73" cy="78"/>
                </a:xfrm>
                <a:custGeom>
                  <a:avLst/>
                  <a:gdLst>
                    <a:gd name="T0" fmla="*/ 65 w 73"/>
                    <a:gd name="T1" fmla="*/ 23 h 78"/>
                    <a:gd name="T2" fmla="*/ 70 w 73"/>
                    <a:gd name="T3" fmla="*/ 14 h 78"/>
                    <a:gd name="T4" fmla="*/ 70 w 73"/>
                    <a:gd name="T5" fmla="*/ 9 h 78"/>
                    <a:gd name="T6" fmla="*/ 67 w 73"/>
                    <a:gd name="T7" fmla="*/ 3 h 78"/>
                    <a:gd name="T8" fmla="*/ 53 w 73"/>
                    <a:gd name="T9" fmla="*/ 0 h 78"/>
                    <a:gd name="T10" fmla="*/ 48 w 73"/>
                    <a:gd name="T11" fmla="*/ 3 h 78"/>
                    <a:gd name="T12" fmla="*/ 36 w 73"/>
                    <a:gd name="T13" fmla="*/ 6 h 78"/>
                    <a:gd name="T14" fmla="*/ 28 w 73"/>
                    <a:gd name="T15" fmla="*/ 9 h 78"/>
                    <a:gd name="T16" fmla="*/ 22 w 73"/>
                    <a:gd name="T17" fmla="*/ 9 h 78"/>
                    <a:gd name="T18" fmla="*/ 17 w 73"/>
                    <a:gd name="T19" fmla="*/ 11 h 78"/>
                    <a:gd name="T20" fmla="*/ 11 w 73"/>
                    <a:gd name="T21" fmla="*/ 14 h 78"/>
                    <a:gd name="T22" fmla="*/ 2 w 73"/>
                    <a:gd name="T23" fmla="*/ 23 h 78"/>
                    <a:gd name="T24" fmla="*/ 0 w 73"/>
                    <a:gd name="T25" fmla="*/ 34 h 78"/>
                    <a:gd name="T26" fmla="*/ 0 w 73"/>
                    <a:gd name="T27" fmla="*/ 37 h 78"/>
                    <a:gd name="T28" fmla="*/ 0 w 73"/>
                    <a:gd name="T29" fmla="*/ 37 h 78"/>
                    <a:gd name="T30" fmla="*/ 2 w 73"/>
                    <a:gd name="T31" fmla="*/ 43 h 78"/>
                    <a:gd name="T32" fmla="*/ 8 w 73"/>
                    <a:gd name="T33" fmla="*/ 52 h 78"/>
                    <a:gd name="T34" fmla="*/ 14 w 73"/>
                    <a:gd name="T35" fmla="*/ 55 h 78"/>
                    <a:gd name="T36" fmla="*/ 22 w 73"/>
                    <a:gd name="T37" fmla="*/ 60 h 78"/>
                    <a:gd name="T38" fmla="*/ 28 w 73"/>
                    <a:gd name="T39" fmla="*/ 63 h 78"/>
                    <a:gd name="T40" fmla="*/ 31 w 73"/>
                    <a:gd name="T41" fmla="*/ 66 h 78"/>
                    <a:gd name="T42" fmla="*/ 36 w 73"/>
                    <a:gd name="T43" fmla="*/ 69 h 78"/>
                    <a:gd name="T44" fmla="*/ 48 w 73"/>
                    <a:gd name="T45" fmla="*/ 72 h 78"/>
                    <a:gd name="T46" fmla="*/ 59 w 73"/>
                    <a:gd name="T47" fmla="*/ 78 h 78"/>
                    <a:gd name="T48" fmla="*/ 65 w 73"/>
                    <a:gd name="T49" fmla="*/ 75 h 78"/>
                    <a:gd name="T50" fmla="*/ 70 w 73"/>
                    <a:gd name="T51" fmla="*/ 69 h 78"/>
                    <a:gd name="T52" fmla="*/ 73 w 73"/>
                    <a:gd name="T53" fmla="*/ 63 h 78"/>
                    <a:gd name="T54" fmla="*/ 70 w 73"/>
                    <a:gd name="T55" fmla="*/ 58 h 78"/>
                    <a:gd name="T56" fmla="*/ 67 w 73"/>
                    <a:gd name="T57" fmla="*/ 55 h 78"/>
                    <a:gd name="T58" fmla="*/ 56 w 73"/>
                    <a:gd name="T59" fmla="*/ 49 h 78"/>
                    <a:gd name="T60" fmla="*/ 48 w 73"/>
                    <a:gd name="T61" fmla="*/ 46 h 78"/>
                    <a:gd name="T62" fmla="*/ 39 w 73"/>
                    <a:gd name="T63" fmla="*/ 43 h 78"/>
                    <a:gd name="T64" fmla="*/ 36 w 73"/>
                    <a:gd name="T65" fmla="*/ 40 h 78"/>
                    <a:gd name="T66" fmla="*/ 31 w 73"/>
                    <a:gd name="T67" fmla="*/ 37 h 78"/>
                    <a:gd name="T68" fmla="*/ 28 w 73"/>
                    <a:gd name="T69" fmla="*/ 34 h 78"/>
                    <a:gd name="T70" fmla="*/ 22 w 73"/>
                    <a:gd name="T71" fmla="*/ 32 h 78"/>
                    <a:gd name="T72" fmla="*/ 22 w 73"/>
                    <a:gd name="T73" fmla="*/ 32 h 78"/>
                    <a:gd name="T74" fmla="*/ 22 w 73"/>
                    <a:gd name="T75" fmla="*/ 29 h 78"/>
                    <a:gd name="T76" fmla="*/ 22 w 73"/>
                    <a:gd name="T77" fmla="*/ 32 h 78"/>
                    <a:gd name="T78" fmla="*/ 22 w 73"/>
                    <a:gd name="T79" fmla="*/ 32 h 78"/>
                    <a:gd name="T80" fmla="*/ 22 w 73"/>
                    <a:gd name="T81" fmla="*/ 34 h 78"/>
                    <a:gd name="T82" fmla="*/ 22 w 73"/>
                    <a:gd name="T83" fmla="*/ 37 h 78"/>
                    <a:gd name="T84" fmla="*/ 25 w 73"/>
                    <a:gd name="T85" fmla="*/ 34 h 78"/>
                    <a:gd name="T86" fmla="*/ 28 w 73"/>
                    <a:gd name="T87" fmla="*/ 34 h 78"/>
                    <a:gd name="T88" fmla="*/ 33 w 73"/>
                    <a:gd name="T89" fmla="*/ 32 h 78"/>
                    <a:gd name="T90" fmla="*/ 36 w 73"/>
                    <a:gd name="T91" fmla="*/ 32 h 78"/>
                    <a:gd name="T92" fmla="*/ 45 w 73"/>
                    <a:gd name="T93" fmla="*/ 29 h 78"/>
                    <a:gd name="T94" fmla="*/ 56 w 73"/>
                    <a:gd name="T95" fmla="*/ 26 h 78"/>
                    <a:gd name="T96" fmla="*/ 65 w 73"/>
                    <a:gd name="T97" fmla="*/ 23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 h="78">
                      <a:moveTo>
                        <a:pt x="62" y="23"/>
                      </a:moveTo>
                      <a:lnTo>
                        <a:pt x="65" y="23"/>
                      </a:lnTo>
                      <a:lnTo>
                        <a:pt x="70" y="17"/>
                      </a:lnTo>
                      <a:lnTo>
                        <a:pt x="70" y="14"/>
                      </a:lnTo>
                      <a:lnTo>
                        <a:pt x="73" y="11"/>
                      </a:lnTo>
                      <a:lnTo>
                        <a:pt x="70" y="9"/>
                      </a:lnTo>
                      <a:lnTo>
                        <a:pt x="70" y="6"/>
                      </a:lnTo>
                      <a:lnTo>
                        <a:pt x="67" y="3"/>
                      </a:lnTo>
                      <a:lnTo>
                        <a:pt x="65" y="0"/>
                      </a:lnTo>
                      <a:lnTo>
                        <a:pt x="53" y="0"/>
                      </a:lnTo>
                      <a:lnTo>
                        <a:pt x="50" y="3"/>
                      </a:lnTo>
                      <a:lnTo>
                        <a:pt x="48" y="3"/>
                      </a:lnTo>
                      <a:lnTo>
                        <a:pt x="42" y="6"/>
                      </a:lnTo>
                      <a:lnTo>
                        <a:pt x="36" y="6"/>
                      </a:lnTo>
                      <a:lnTo>
                        <a:pt x="31" y="6"/>
                      </a:lnTo>
                      <a:lnTo>
                        <a:pt x="28" y="9"/>
                      </a:lnTo>
                      <a:lnTo>
                        <a:pt x="25" y="9"/>
                      </a:lnTo>
                      <a:lnTo>
                        <a:pt x="22" y="9"/>
                      </a:lnTo>
                      <a:lnTo>
                        <a:pt x="22" y="11"/>
                      </a:lnTo>
                      <a:lnTo>
                        <a:pt x="17" y="11"/>
                      </a:lnTo>
                      <a:lnTo>
                        <a:pt x="14" y="14"/>
                      </a:lnTo>
                      <a:lnTo>
                        <a:pt x="11" y="14"/>
                      </a:lnTo>
                      <a:lnTo>
                        <a:pt x="8" y="17"/>
                      </a:lnTo>
                      <a:lnTo>
                        <a:pt x="2" y="23"/>
                      </a:lnTo>
                      <a:lnTo>
                        <a:pt x="0" y="29"/>
                      </a:lnTo>
                      <a:lnTo>
                        <a:pt x="0" y="34"/>
                      </a:lnTo>
                      <a:lnTo>
                        <a:pt x="0" y="32"/>
                      </a:lnTo>
                      <a:lnTo>
                        <a:pt x="0" y="37"/>
                      </a:lnTo>
                      <a:lnTo>
                        <a:pt x="0" y="34"/>
                      </a:lnTo>
                      <a:lnTo>
                        <a:pt x="0" y="37"/>
                      </a:lnTo>
                      <a:lnTo>
                        <a:pt x="0" y="43"/>
                      </a:lnTo>
                      <a:lnTo>
                        <a:pt x="2" y="43"/>
                      </a:lnTo>
                      <a:lnTo>
                        <a:pt x="2" y="46"/>
                      </a:lnTo>
                      <a:lnTo>
                        <a:pt x="8" y="52"/>
                      </a:lnTo>
                      <a:lnTo>
                        <a:pt x="11" y="55"/>
                      </a:lnTo>
                      <a:lnTo>
                        <a:pt x="14" y="55"/>
                      </a:lnTo>
                      <a:lnTo>
                        <a:pt x="19" y="60"/>
                      </a:lnTo>
                      <a:lnTo>
                        <a:pt x="22" y="60"/>
                      </a:lnTo>
                      <a:lnTo>
                        <a:pt x="25" y="63"/>
                      </a:lnTo>
                      <a:lnTo>
                        <a:pt x="28" y="63"/>
                      </a:lnTo>
                      <a:lnTo>
                        <a:pt x="31" y="66"/>
                      </a:lnTo>
                      <a:lnTo>
                        <a:pt x="33" y="66"/>
                      </a:lnTo>
                      <a:lnTo>
                        <a:pt x="36" y="69"/>
                      </a:lnTo>
                      <a:lnTo>
                        <a:pt x="42" y="69"/>
                      </a:lnTo>
                      <a:lnTo>
                        <a:pt x="48" y="72"/>
                      </a:lnTo>
                      <a:lnTo>
                        <a:pt x="56" y="75"/>
                      </a:lnTo>
                      <a:lnTo>
                        <a:pt x="59" y="78"/>
                      </a:lnTo>
                      <a:lnTo>
                        <a:pt x="62" y="78"/>
                      </a:lnTo>
                      <a:lnTo>
                        <a:pt x="65" y="75"/>
                      </a:lnTo>
                      <a:lnTo>
                        <a:pt x="67" y="75"/>
                      </a:lnTo>
                      <a:lnTo>
                        <a:pt x="70" y="69"/>
                      </a:lnTo>
                      <a:lnTo>
                        <a:pt x="70" y="66"/>
                      </a:lnTo>
                      <a:lnTo>
                        <a:pt x="73" y="63"/>
                      </a:lnTo>
                      <a:lnTo>
                        <a:pt x="73" y="60"/>
                      </a:lnTo>
                      <a:lnTo>
                        <a:pt x="70" y="58"/>
                      </a:lnTo>
                      <a:lnTo>
                        <a:pt x="70" y="55"/>
                      </a:lnTo>
                      <a:lnTo>
                        <a:pt x="67" y="55"/>
                      </a:lnTo>
                      <a:lnTo>
                        <a:pt x="65" y="52"/>
                      </a:lnTo>
                      <a:lnTo>
                        <a:pt x="56" y="49"/>
                      </a:lnTo>
                      <a:lnTo>
                        <a:pt x="50" y="46"/>
                      </a:lnTo>
                      <a:lnTo>
                        <a:pt x="48" y="46"/>
                      </a:lnTo>
                      <a:lnTo>
                        <a:pt x="42" y="43"/>
                      </a:lnTo>
                      <a:lnTo>
                        <a:pt x="39" y="43"/>
                      </a:lnTo>
                      <a:lnTo>
                        <a:pt x="36" y="40"/>
                      </a:lnTo>
                      <a:lnTo>
                        <a:pt x="33" y="40"/>
                      </a:lnTo>
                      <a:lnTo>
                        <a:pt x="31" y="37"/>
                      </a:lnTo>
                      <a:lnTo>
                        <a:pt x="28" y="34"/>
                      </a:lnTo>
                      <a:lnTo>
                        <a:pt x="25" y="34"/>
                      </a:lnTo>
                      <a:lnTo>
                        <a:pt x="22" y="32"/>
                      </a:lnTo>
                      <a:lnTo>
                        <a:pt x="22" y="34"/>
                      </a:lnTo>
                      <a:lnTo>
                        <a:pt x="22" y="32"/>
                      </a:lnTo>
                      <a:lnTo>
                        <a:pt x="22" y="29"/>
                      </a:lnTo>
                      <a:lnTo>
                        <a:pt x="19" y="29"/>
                      </a:lnTo>
                      <a:lnTo>
                        <a:pt x="22" y="32"/>
                      </a:lnTo>
                      <a:lnTo>
                        <a:pt x="22" y="34"/>
                      </a:lnTo>
                      <a:lnTo>
                        <a:pt x="22" y="32"/>
                      </a:lnTo>
                      <a:lnTo>
                        <a:pt x="22" y="37"/>
                      </a:lnTo>
                      <a:lnTo>
                        <a:pt x="22" y="34"/>
                      </a:lnTo>
                      <a:lnTo>
                        <a:pt x="22" y="37"/>
                      </a:lnTo>
                      <a:lnTo>
                        <a:pt x="25" y="34"/>
                      </a:lnTo>
                      <a:lnTo>
                        <a:pt x="28" y="34"/>
                      </a:lnTo>
                      <a:lnTo>
                        <a:pt x="31" y="32"/>
                      </a:lnTo>
                      <a:lnTo>
                        <a:pt x="33" y="32"/>
                      </a:lnTo>
                      <a:lnTo>
                        <a:pt x="36" y="32"/>
                      </a:lnTo>
                      <a:lnTo>
                        <a:pt x="45" y="29"/>
                      </a:lnTo>
                      <a:lnTo>
                        <a:pt x="53" y="26"/>
                      </a:lnTo>
                      <a:lnTo>
                        <a:pt x="56" y="26"/>
                      </a:lnTo>
                      <a:lnTo>
                        <a:pt x="59" y="26"/>
                      </a:lnTo>
                      <a:lnTo>
                        <a:pt x="65" y="23"/>
                      </a:lnTo>
                      <a:lnTo>
                        <a:pt x="62" y="23"/>
                      </a:lnTo>
                      <a:close/>
                    </a:path>
                  </a:pathLst>
                </a:custGeom>
                <a:solidFill>
                  <a:srgbClr val="0000FF"/>
                </a:solidFill>
                <a:ln w="9525">
                  <a:solidFill>
                    <a:srgbClr val="0000FF"/>
                  </a:solidFill>
                  <a:prstDash val="solid"/>
                  <a:round/>
                  <a:headEnd/>
                  <a:tailEnd/>
                </a:ln>
              </p:spPr>
              <p:txBody>
                <a:bodyPr/>
                <a:lstStyle/>
                <a:p>
                  <a:endParaRPr lang="en-US"/>
                </a:p>
              </p:txBody>
            </p:sp>
            <p:sp>
              <p:nvSpPr>
                <p:cNvPr id="23640" name="Freeform 96"/>
                <p:cNvSpPr>
                  <a:spLocks/>
                </p:cNvSpPr>
                <p:nvPr/>
              </p:nvSpPr>
              <p:spPr bwMode="auto">
                <a:xfrm>
                  <a:off x="894" y="819"/>
                  <a:ext cx="73" cy="75"/>
                </a:xfrm>
                <a:custGeom>
                  <a:avLst/>
                  <a:gdLst>
                    <a:gd name="T0" fmla="*/ 5 w 73"/>
                    <a:gd name="T1" fmla="*/ 52 h 75"/>
                    <a:gd name="T2" fmla="*/ 2 w 73"/>
                    <a:gd name="T3" fmla="*/ 55 h 75"/>
                    <a:gd name="T4" fmla="*/ 0 w 73"/>
                    <a:gd name="T5" fmla="*/ 63 h 75"/>
                    <a:gd name="T6" fmla="*/ 2 w 73"/>
                    <a:gd name="T7" fmla="*/ 69 h 75"/>
                    <a:gd name="T8" fmla="*/ 8 w 73"/>
                    <a:gd name="T9" fmla="*/ 72 h 75"/>
                    <a:gd name="T10" fmla="*/ 14 w 73"/>
                    <a:gd name="T11" fmla="*/ 72 h 75"/>
                    <a:gd name="T12" fmla="*/ 25 w 73"/>
                    <a:gd name="T13" fmla="*/ 69 h 75"/>
                    <a:gd name="T14" fmla="*/ 33 w 73"/>
                    <a:gd name="T15" fmla="*/ 66 h 75"/>
                    <a:gd name="T16" fmla="*/ 42 w 73"/>
                    <a:gd name="T17" fmla="*/ 66 h 75"/>
                    <a:gd name="T18" fmla="*/ 45 w 73"/>
                    <a:gd name="T19" fmla="*/ 63 h 75"/>
                    <a:gd name="T20" fmla="*/ 53 w 73"/>
                    <a:gd name="T21" fmla="*/ 60 h 75"/>
                    <a:gd name="T22" fmla="*/ 62 w 73"/>
                    <a:gd name="T23" fmla="*/ 55 h 75"/>
                    <a:gd name="T24" fmla="*/ 67 w 73"/>
                    <a:gd name="T25" fmla="*/ 52 h 75"/>
                    <a:gd name="T26" fmla="*/ 67 w 73"/>
                    <a:gd name="T27" fmla="*/ 49 h 75"/>
                    <a:gd name="T28" fmla="*/ 70 w 73"/>
                    <a:gd name="T29" fmla="*/ 40 h 75"/>
                    <a:gd name="T30" fmla="*/ 70 w 73"/>
                    <a:gd name="T31" fmla="*/ 31 h 75"/>
                    <a:gd name="T32" fmla="*/ 67 w 73"/>
                    <a:gd name="T33" fmla="*/ 26 h 75"/>
                    <a:gd name="T34" fmla="*/ 67 w 73"/>
                    <a:gd name="T35" fmla="*/ 26 h 75"/>
                    <a:gd name="T36" fmla="*/ 64 w 73"/>
                    <a:gd name="T37" fmla="*/ 23 h 75"/>
                    <a:gd name="T38" fmla="*/ 59 w 73"/>
                    <a:gd name="T39" fmla="*/ 17 h 75"/>
                    <a:gd name="T40" fmla="*/ 53 w 73"/>
                    <a:gd name="T41" fmla="*/ 14 h 75"/>
                    <a:gd name="T42" fmla="*/ 45 w 73"/>
                    <a:gd name="T43" fmla="*/ 11 h 75"/>
                    <a:gd name="T44" fmla="*/ 42 w 73"/>
                    <a:gd name="T45" fmla="*/ 8 h 75"/>
                    <a:gd name="T46" fmla="*/ 36 w 73"/>
                    <a:gd name="T47" fmla="*/ 8 h 75"/>
                    <a:gd name="T48" fmla="*/ 28 w 73"/>
                    <a:gd name="T49" fmla="*/ 6 h 75"/>
                    <a:gd name="T50" fmla="*/ 22 w 73"/>
                    <a:gd name="T51" fmla="*/ 3 h 75"/>
                    <a:gd name="T52" fmla="*/ 8 w 73"/>
                    <a:gd name="T53" fmla="*/ 0 h 75"/>
                    <a:gd name="T54" fmla="*/ 2 w 73"/>
                    <a:gd name="T55" fmla="*/ 3 h 75"/>
                    <a:gd name="T56" fmla="*/ 0 w 73"/>
                    <a:gd name="T57" fmla="*/ 8 h 75"/>
                    <a:gd name="T58" fmla="*/ 2 w 73"/>
                    <a:gd name="T59" fmla="*/ 17 h 75"/>
                    <a:gd name="T60" fmla="*/ 5 w 73"/>
                    <a:gd name="T61" fmla="*/ 23 h 75"/>
                    <a:gd name="T62" fmla="*/ 8 w 73"/>
                    <a:gd name="T63" fmla="*/ 23 h 75"/>
                    <a:gd name="T64" fmla="*/ 14 w 73"/>
                    <a:gd name="T65" fmla="*/ 26 h 75"/>
                    <a:gd name="T66" fmla="*/ 22 w 73"/>
                    <a:gd name="T67" fmla="*/ 29 h 75"/>
                    <a:gd name="T68" fmla="*/ 28 w 73"/>
                    <a:gd name="T69" fmla="*/ 31 h 75"/>
                    <a:gd name="T70" fmla="*/ 33 w 73"/>
                    <a:gd name="T71" fmla="*/ 31 h 75"/>
                    <a:gd name="T72" fmla="*/ 39 w 73"/>
                    <a:gd name="T73" fmla="*/ 34 h 75"/>
                    <a:gd name="T74" fmla="*/ 45 w 73"/>
                    <a:gd name="T75" fmla="*/ 37 h 75"/>
                    <a:gd name="T76" fmla="*/ 48 w 73"/>
                    <a:gd name="T77" fmla="*/ 40 h 75"/>
                    <a:gd name="T78" fmla="*/ 48 w 73"/>
                    <a:gd name="T79" fmla="*/ 40 h 75"/>
                    <a:gd name="T80" fmla="*/ 50 w 73"/>
                    <a:gd name="T81" fmla="*/ 43 h 75"/>
                    <a:gd name="T82" fmla="*/ 48 w 73"/>
                    <a:gd name="T83" fmla="*/ 40 h 75"/>
                    <a:gd name="T84" fmla="*/ 48 w 73"/>
                    <a:gd name="T85" fmla="*/ 37 h 75"/>
                    <a:gd name="T86" fmla="*/ 48 w 73"/>
                    <a:gd name="T87" fmla="*/ 34 h 75"/>
                    <a:gd name="T88" fmla="*/ 48 w 73"/>
                    <a:gd name="T89" fmla="*/ 34 h 75"/>
                    <a:gd name="T90" fmla="*/ 39 w 73"/>
                    <a:gd name="T91" fmla="*/ 40 h 75"/>
                    <a:gd name="T92" fmla="*/ 33 w 73"/>
                    <a:gd name="T93" fmla="*/ 43 h 75"/>
                    <a:gd name="T94" fmla="*/ 25 w 73"/>
                    <a:gd name="T95" fmla="*/ 46 h 75"/>
                    <a:gd name="T96" fmla="*/ 19 w 73"/>
                    <a:gd name="T97" fmla="*/ 46 h 75"/>
                    <a:gd name="T98" fmla="*/ 8 w 73"/>
                    <a:gd name="T99" fmla="*/ 49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75">
                      <a:moveTo>
                        <a:pt x="8" y="49"/>
                      </a:moveTo>
                      <a:lnTo>
                        <a:pt x="5" y="52"/>
                      </a:lnTo>
                      <a:lnTo>
                        <a:pt x="2" y="52"/>
                      </a:lnTo>
                      <a:lnTo>
                        <a:pt x="2" y="55"/>
                      </a:lnTo>
                      <a:lnTo>
                        <a:pt x="0" y="57"/>
                      </a:lnTo>
                      <a:lnTo>
                        <a:pt x="0" y="63"/>
                      </a:lnTo>
                      <a:lnTo>
                        <a:pt x="2" y="66"/>
                      </a:lnTo>
                      <a:lnTo>
                        <a:pt x="2" y="69"/>
                      </a:lnTo>
                      <a:lnTo>
                        <a:pt x="5" y="72"/>
                      </a:lnTo>
                      <a:lnTo>
                        <a:pt x="8" y="72"/>
                      </a:lnTo>
                      <a:lnTo>
                        <a:pt x="11" y="75"/>
                      </a:lnTo>
                      <a:lnTo>
                        <a:pt x="14" y="72"/>
                      </a:lnTo>
                      <a:lnTo>
                        <a:pt x="19" y="72"/>
                      </a:lnTo>
                      <a:lnTo>
                        <a:pt x="25" y="69"/>
                      </a:lnTo>
                      <a:lnTo>
                        <a:pt x="31" y="69"/>
                      </a:lnTo>
                      <a:lnTo>
                        <a:pt x="33" y="66"/>
                      </a:lnTo>
                      <a:lnTo>
                        <a:pt x="39" y="66"/>
                      </a:lnTo>
                      <a:lnTo>
                        <a:pt x="42" y="66"/>
                      </a:lnTo>
                      <a:lnTo>
                        <a:pt x="45" y="63"/>
                      </a:lnTo>
                      <a:lnTo>
                        <a:pt x="50" y="63"/>
                      </a:lnTo>
                      <a:lnTo>
                        <a:pt x="53" y="60"/>
                      </a:lnTo>
                      <a:lnTo>
                        <a:pt x="56" y="60"/>
                      </a:lnTo>
                      <a:lnTo>
                        <a:pt x="62" y="55"/>
                      </a:lnTo>
                      <a:lnTo>
                        <a:pt x="64" y="55"/>
                      </a:lnTo>
                      <a:lnTo>
                        <a:pt x="67" y="52"/>
                      </a:lnTo>
                      <a:lnTo>
                        <a:pt x="67" y="49"/>
                      </a:lnTo>
                      <a:lnTo>
                        <a:pt x="70" y="43"/>
                      </a:lnTo>
                      <a:lnTo>
                        <a:pt x="70" y="40"/>
                      </a:lnTo>
                      <a:lnTo>
                        <a:pt x="73" y="37"/>
                      </a:lnTo>
                      <a:lnTo>
                        <a:pt x="70" y="31"/>
                      </a:lnTo>
                      <a:lnTo>
                        <a:pt x="70" y="34"/>
                      </a:lnTo>
                      <a:lnTo>
                        <a:pt x="67" y="26"/>
                      </a:lnTo>
                      <a:lnTo>
                        <a:pt x="64" y="26"/>
                      </a:lnTo>
                      <a:lnTo>
                        <a:pt x="67" y="26"/>
                      </a:lnTo>
                      <a:lnTo>
                        <a:pt x="64" y="23"/>
                      </a:lnTo>
                      <a:lnTo>
                        <a:pt x="62" y="23"/>
                      </a:lnTo>
                      <a:lnTo>
                        <a:pt x="59" y="17"/>
                      </a:lnTo>
                      <a:lnTo>
                        <a:pt x="56" y="17"/>
                      </a:lnTo>
                      <a:lnTo>
                        <a:pt x="53" y="14"/>
                      </a:lnTo>
                      <a:lnTo>
                        <a:pt x="50" y="11"/>
                      </a:lnTo>
                      <a:lnTo>
                        <a:pt x="45" y="11"/>
                      </a:lnTo>
                      <a:lnTo>
                        <a:pt x="42" y="8"/>
                      </a:lnTo>
                      <a:lnTo>
                        <a:pt x="39" y="8"/>
                      </a:lnTo>
                      <a:lnTo>
                        <a:pt x="36" y="8"/>
                      </a:lnTo>
                      <a:lnTo>
                        <a:pt x="31" y="6"/>
                      </a:lnTo>
                      <a:lnTo>
                        <a:pt x="28" y="6"/>
                      </a:lnTo>
                      <a:lnTo>
                        <a:pt x="25" y="3"/>
                      </a:lnTo>
                      <a:lnTo>
                        <a:pt x="22" y="3"/>
                      </a:lnTo>
                      <a:lnTo>
                        <a:pt x="19" y="0"/>
                      </a:lnTo>
                      <a:lnTo>
                        <a:pt x="8" y="0"/>
                      </a:lnTo>
                      <a:lnTo>
                        <a:pt x="5" y="3"/>
                      </a:lnTo>
                      <a:lnTo>
                        <a:pt x="2" y="3"/>
                      </a:lnTo>
                      <a:lnTo>
                        <a:pt x="2" y="6"/>
                      </a:lnTo>
                      <a:lnTo>
                        <a:pt x="0" y="8"/>
                      </a:lnTo>
                      <a:lnTo>
                        <a:pt x="0" y="14"/>
                      </a:lnTo>
                      <a:lnTo>
                        <a:pt x="2" y="17"/>
                      </a:lnTo>
                      <a:lnTo>
                        <a:pt x="2" y="20"/>
                      </a:lnTo>
                      <a:lnTo>
                        <a:pt x="5" y="23"/>
                      </a:lnTo>
                      <a:lnTo>
                        <a:pt x="8" y="23"/>
                      </a:lnTo>
                      <a:lnTo>
                        <a:pt x="14" y="26"/>
                      </a:lnTo>
                      <a:lnTo>
                        <a:pt x="17" y="26"/>
                      </a:lnTo>
                      <a:lnTo>
                        <a:pt x="22" y="29"/>
                      </a:lnTo>
                      <a:lnTo>
                        <a:pt x="25" y="29"/>
                      </a:lnTo>
                      <a:lnTo>
                        <a:pt x="28" y="31"/>
                      </a:lnTo>
                      <a:lnTo>
                        <a:pt x="31" y="31"/>
                      </a:lnTo>
                      <a:lnTo>
                        <a:pt x="33" y="31"/>
                      </a:lnTo>
                      <a:lnTo>
                        <a:pt x="33" y="34"/>
                      </a:lnTo>
                      <a:lnTo>
                        <a:pt x="39" y="34"/>
                      </a:lnTo>
                      <a:lnTo>
                        <a:pt x="42" y="37"/>
                      </a:lnTo>
                      <a:lnTo>
                        <a:pt x="45" y="37"/>
                      </a:lnTo>
                      <a:lnTo>
                        <a:pt x="48" y="40"/>
                      </a:lnTo>
                      <a:lnTo>
                        <a:pt x="50" y="46"/>
                      </a:lnTo>
                      <a:lnTo>
                        <a:pt x="50" y="43"/>
                      </a:lnTo>
                      <a:lnTo>
                        <a:pt x="48" y="37"/>
                      </a:lnTo>
                      <a:lnTo>
                        <a:pt x="48" y="40"/>
                      </a:lnTo>
                      <a:lnTo>
                        <a:pt x="48" y="34"/>
                      </a:lnTo>
                      <a:lnTo>
                        <a:pt x="48" y="37"/>
                      </a:lnTo>
                      <a:lnTo>
                        <a:pt x="48" y="34"/>
                      </a:lnTo>
                      <a:lnTo>
                        <a:pt x="45" y="37"/>
                      </a:lnTo>
                      <a:lnTo>
                        <a:pt x="39" y="40"/>
                      </a:lnTo>
                      <a:lnTo>
                        <a:pt x="33" y="43"/>
                      </a:lnTo>
                      <a:lnTo>
                        <a:pt x="28" y="43"/>
                      </a:lnTo>
                      <a:lnTo>
                        <a:pt x="25" y="46"/>
                      </a:lnTo>
                      <a:lnTo>
                        <a:pt x="22" y="46"/>
                      </a:lnTo>
                      <a:lnTo>
                        <a:pt x="19" y="46"/>
                      </a:lnTo>
                      <a:lnTo>
                        <a:pt x="14" y="49"/>
                      </a:lnTo>
                      <a:lnTo>
                        <a:pt x="8" y="49"/>
                      </a:lnTo>
                      <a:close/>
                    </a:path>
                  </a:pathLst>
                </a:custGeom>
                <a:solidFill>
                  <a:srgbClr val="0000FF"/>
                </a:solidFill>
                <a:ln w="9525">
                  <a:solidFill>
                    <a:srgbClr val="0000FF"/>
                  </a:solidFill>
                  <a:prstDash val="solid"/>
                  <a:round/>
                  <a:headEnd/>
                  <a:tailEnd/>
                </a:ln>
              </p:spPr>
              <p:txBody>
                <a:bodyPr/>
                <a:lstStyle/>
                <a:p>
                  <a:endParaRPr lang="en-US"/>
                </a:p>
              </p:txBody>
            </p:sp>
            <p:sp>
              <p:nvSpPr>
                <p:cNvPr id="23641" name="Freeform 97"/>
                <p:cNvSpPr>
                  <a:spLocks/>
                </p:cNvSpPr>
                <p:nvPr/>
              </p:nvSpPr>
              <p:spPr bwMode="auto">
                <a:xfrm>
                  <a:off x="896" y="718"/>
                  <a:ext cx="74" cy="75"/>
                </a:xfrm>
                <a:custGeom>
                  <a:avLst/>
                  <a:gdLst>
                    <a:gd name="T0" fmla="*/ 6 w 74"/>
                    <a:gd name="T1" fmla="*/ 49 h 75"/>
                    <a:gd name="T2" fmla="*/ 0 w 74"/>
                    <a:gd name="T3" fmla="*/ 58 h 75"/>
                    <a:gd name="T4" fmla="*/ 6 w 74"/>
                    <a:gd name="T5" fmla="*/ 72 h 75"/>
                    <a:gd name="T6" fmla="*/ 12 w 74"/>
                    <a:gd name="T7" fmla="*/ 75 h 75"/>
                    <a:gd name="T8" fmla="*/ 20 w 74"/>
                    <a:gd name="T9" fmla="*/ 72 h 75"/>
                    <a:gd name="T10" fmla="*/ 29 w 74"/>
                    <a:gd name="T11" fmla="*/ 69 h 75"/>
                    <a:gd name="T12" fmla="*/ 37 w 74"/>
                    <a:gd name="T13" fmla="*/ 66 h 75"/>
                    <a:gd name="T14" fmla="*/ 43 w 74"/>
                    <a:gd name="T15" fmla="*/ 66 h 75"/>
                    <a:gd name="T16" fmla="*/ 57 w 74"/>
                    <a:gd name="T17" fmla="*/ 58 h 75"/>
                    <a:gd name="T18" fmla="*/ 65 w 74"/>
                    <a:gd name="T19" fmla="*/ 55 h 75"/>
                    <a:gd name="T20" fmla="*/ 68 w 74"/>
                    <a:gd name="T21" fmla="*/ 52 h 75"/>
                    <a:gd name="T22" fmla="*/ 71 w 74"/>
                    <a:gd name="T23" fmla="*/ 43 h 75"/>
                    <a:gd name="T24" fmla="*/ 74 w 74"/>
                    <a:gd name="T25" fmla="*/ 37 h 75"/>
                    <a:gd name="T26" fmla="*/ 71 w 74"/>
                    <a:gd name="T27" fmla="*/ 32 h 75"/>
                    <a:gd name="T28" fmla="*/ 60 w 74"/>
                    <a:gd name="T29" fmla="*/ 17 h 75"/>
                    <a:gd name="T30" fmla="*/ 54 w 74"/>
                    <a:gd name="T31" fmla="*/ 14 h 75"/>
                    <a:gd name="T32" fmla="*/ 48 w 74"/>
                    <a:gd name="T33" fmla="*/ 11 h 75"/>
                    <a:gd name="T34" fmla="*/ 46 w 74"/>
                    <a:gd name="T35" fmla="*/ 9 h 75"/>
                    <a:gd name="T36" fmla="*/ 40 w 74"/>
                    <a:gd name="T37" fmla="*/ 6 h 75"/>
                    <a:gd name="T38" fmla="*/ 31 w 74"/>
                    <a:gd name="T39" fmla="*/ 6 h 75"/>
                    <a:gd name="T40" fmla="*/ 26 w 74"/>
                    <a:gd name="T41" fmla="*/ 3 h 75"/>
                    <a:gd name="T42" fmla="*/ 20 w 74"/>
                    <a:gd name="T43" fmla="*/ 0 h 75"/>
                    <a:gd name="T44" fmla="*/ 15 w 74"/>
                    <a:gd name="T45" fmla="*/ 0 h 75"/>
                    <a:gd name="T46" fmla="*/ 6 w 74"/>
                    <a:gd name="T47" fmla="*/ 0 h 75"/>
                    <a:gd name="T48" fmla="*/ 0 w 74"/>
                    <a:gd name="T49" fmla="*/ 14 h 75"/>
                    <a:gd name="T50" fmla="*/ 3 w 74"/>
                    <a:gd name="T51" fmla="*/ 17 h 75"/>
                    <a:gd name="T52" fmla="*/ 9 w 74"/>
                    <a:gd name="T53" fmla="*/ 20 h 75"/>
                    <a:gd name="T54" fmla="*/ 15 w 74"/>
                    <a:gd name="T55" fmla="*/ 23 h 75"/>
                    <a:gd name="T56" fmla="*/ 17 w 74"/>
                    <a:gd name="T57" fmla="*/ 26 h 75"/>
                    <a:gd name="T58" fmla="*/ 26 w 74"/>
                    <a:gd name="T59" fmla="*/ 29 h 75"/>
                    <a:gd name="T60" fmla="*/ 31 w 74"/>
                    <a:gd name="T61" fmla="*/ 29 h 75"/>
                    <a:gd name="T62" fmla="*/ 37 w 74"/>
                    <a:gd name="T63" fmla="*/ 32 h 75"/>
                    <a:gd name="T64" fmla="*/ 43 w 74"/>
                    <a:gd name="T65" fmla="*/ 34 h 75"/>
                    <a:gd name="T66" fmla="*/ 48 w 74"/>
                    <a:gd name="T67" fmla="*/ 40 h 75"/>
                    <a:gd name="T68" fmla="*/ 48 w 74"/>
                    <a:gd name="T69" fmla="*/ 37 h 75"/>
                    <a:gd name="T70" fmla="*/ 48 w 74"/>
                    <a:gd name="T71" fmla="*/ 37 h 75"/>
                    <a:gd name="T72" fmla="*/ 48 w 74"/>
                    <a:gd name="T73" fmla="*/ 34 h 75"/>
                    <a:gd name="T74" fmla="*/ 48 w 74"/>
                    <a:gd name="T75" fmla="*/ 34 h 75"/>
                    <a:gd name="T76" fmla="*/ 48 w 74"/>
                    <a:gd name="T77" fmla="*/ 34 h 75"/>
                    <a:gd name="T78" fmla="*/ 46 w 74"/>
                    <a:gd name="T79" fmla="*/ 37 h 75"/>
                    <a:gd name="T80" fmla="*/ 34 w 74"/>
                    <a:gd name="T81" fmla="*/ 43 h 75"/>
                    <a:gd name="T82" fmla="*/ 26 w 74"/>
                    <a:gd name="T83" fmla="*/ 46 h 75"/>
                    <a:gd name="T84" fmla="*/ 20 w 74"/>
                    <a:gd name="T85" fmla="*/ 46 h 75"/>
                    <a:gd name="T86" fmla="*/ 15 w 74"/>
                    <a:gd name="T87" fmla="*/ 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4" h="75">
                      <a:moveTo>
                        <a:pt x="12" y="49"/>
                      </a:moveTo>
                      <a:lnTo>
                        <a:pt x="6" y="49"/>
                      </a:lnTo>
                      <a:lnTo>
                        <a:pt x="3" y="55"/>
                      </a:lnTo>
                      <a:lnTo>
                        <a:pt x="0" y="58"/>
                      </a:lnTo>
                      <a:lnTo>
                        <a:pt x="0" y="66"/>
                      </a:lnTo>
                      <a:lnTo>
                        <a:pt x="6" y="72"/>
                      </a:lnTo>
                      <a:lnTo>
                        <a:pt x="9" y="72"/>
                      </a:lnTo>
                      <a:lnTo>
                        <a:pt x="12" y="75"/>
                      </a:lnTo>
                      <a:lnTo>
                        <a:pt x="15" y="72"/>
                      </a:lnTo>
                      <a:lnTo>
                        <a:pt x="20" y="72"/>
                      </a:lnTo>
                      <a:lnTo>
                        <a:pt x="26" y="72"/>
                      </a:lnTo>
                      <a:lnTo>
                        <a:pt x="29" y="69"/>
                      </a:lnTo>
                      <a:lnTo>
                        <a:pt x="31" y="69"/>
                      </a:lnTo>
                      <a:lnTo>
                        <a:pt x="37" y="66"/>
                      </a:lnTo>
                      <a:lnTo>
                        <a:pt x="40" y="66"/>
                      </a:lnTo>
                      <a:lnTo>
                        <a:pt x="43" y="66"/>
                      </a:lnTo>
                      <a:lnTo>
                        <a:pt x="51" y="63"/>
                      </a:lnTo>
                      <a:lnTo>
                        <a:pt x="57" y="58"/>
                      </a:lnTo>
                      <a:lnTo>
                        <a:pt x="62" y="55"/>
                      </a:lnTo>
                      <a:lnTo>
                        <a:pt x="65" y="55"/>
                      </a:lnTo>
                      <a:lnTo>
                        <a:pt x="68" y="52"/>
                      </a:lnTo>
                      <a:lnTo>
                        <a:pt x="68" y="49"/>
                      </a:lnTo>
                      <a:lnTo>
                        <a:pt x="71" y="43"/>
                      </a:lnTo>
                      <a:lnTo>
                        <a:pt x="71" y="40"/>
                      </a:lnTo>
                      <a:lnTo>
                        <a:pt x="74" y="37"/>
                      </a:lnTo>
                      <a:lnTo>
                        <a:pt x="71" y="34"/>
                      </a:lnTo>
                      <a:lnTo>
                        <a:pt x="71" y="32"/>
                      </a:lnTo>
                      <a:lnTo>
                        <a:pt x="68" y="26"/>
                      </a:lnTo>
                      <a:lnTo>
                        <a:pt x="60" y="17"/>
                      </a:lnTo>
                      <a:lnTo>
                        <a:pt x="57" y="14"/>
                      </a:lnTo>
                      <a:lnTo>
                        <a:pt x="54" y="14"/>
                      </a:lnTo>
                      <a:lnTo>
                        <a:pt x="51" y="11"/>
                      </a:lnTo>
                      <a:lnTo>
                        <a:pt x="48" y="11"/>
                      </a:lnTo>
                      <a:lnTo>
                        <a:pt x="46" y="9"/>
                      </a:lnTo>
                      <a:lnTo>
                        <a:pt x="43" y="9"/>
                      </a:lnTo>
                      <a:lnTo>
                        <a:pt x="40" y="6"/>
                      </a:lnTo>
                      <a:lnTo>
                        <a:pt x="37" y="6"/>
                      </a:lnTo>
                      <a:lnTo>
                        <a:pt x="31" y="6"/>
                      </a:lnTo>
                      <a:lnTo>
                        <a:pt x="29" y="3"/>
                      </a:lnTo>
                      <a:lnTo>
                        <a:pt x="26" y="3"/>
                      </a:lnTo>
                      <a:lnTo>
                        <a:pt x="23" y="3"/>
                      </a:lnTo>
                      <a:lnTo>
                        <a:pt x="20" y="0"/>
                      </a:lnTo>
                      <a:lnTo>
                        <a:pt x="17" y="0"/>
                      </a:lnTo>
                      <a:lnTo>
                        <a:pt x="15" y="0"/>
                      </a:lnTo>
                      <a:lnTo>
                        <a:pt x="12" y="0"/>
                      </a:lnTo>
                      <a:lnTo>
                        <a:pt x="6" y="0"/>
                      </a:lnTo>
                      <a:lnTo>
                        <a:pt x="0" y="6"/>
                      </a:lnTo>
                      <a:lnTo>
                        <a:pt x="0" y="14"/>
                      </a:lnTo>
                      <a:lnTo>
                        <a:pt x="3" y="17"/>
                      </a:lnTo>
                      <a:lnTo>
                        <a:pt x="6" y="20"/>
                      </a:lnTo>
                      <a:lnTo>
                        <a:pt x="9" y="20"/>
                      </a:lnTo>
                      <a:lnTo>
                        <a:pt x="12" y="20"/>
                      </a:lnTo>
                      <a:lnTo>
                        <a:pt x="15" y="23"/>
                      </a:lnTo>
                      <a:lnTo>
                        <a:pt x="17" y="26"/>
                      </a:lnTo>
                      <a:lnTo>
                        <a:pt x="23" y="26"/>
                      </a:lnTo>
                      <a:lnTo>
                        <a:pt x="26" y="29"/>
                      </a:lnTo>
                      <a:lnTo>
                        <a:pt x="29" y="29"/>
                      </a:lnTo>
                      <a:lnTo>
                        <a:pt x="31" y="29"/>
                      </a:lnTo>
                      <a:lnTo>
                        <a:pt x="34" y="32"/>
                      </a:lnTo>
                      <a:lnTo>
                        <a:pt x="37" y="32"/>
                      </a:lnTo>
                      <a:lnTo>
                        <a:pt x="40" y="32"/>
                      </a:lnTo>
                      <a:lnTo>
                        <a:pt x="43" y="34"/>
                      </a:lnTo>
                      <a:lnTo>
                        <a:pt x="48" y="40"/>
                      </a:lnTo>
                      <a:lnTo>
                        <a:pt x="48" y="37"/>
                      </a:lnTo>
                      <a:lnTo>
                        <a:pt x="48" y="40"/>
                      </a:lnTo>
                      <a:lnTo>
                        <a:pt x="48" y="37"/>
                      </a:lnTo>
                      <a:lnTo>
                        <a:pt x="48" y="40"/>
                      </a:lnTo>
                      <a:lnTo>
                        <a:pt x="48" y="34"/>
                      </a:lnTo>
                      <a:lnTo>
                        <a:pt x="48" y="37"/>
                      </a:lnTo>
                      <a:lnTo>
                        <a:pt x="48" y="34"/>
                      </a:lnTo>
                      <a:lnTo>
                        <a:pt x="46" y="37"/>
                      </a:lnTo>
                      <a:lnTo>
                        <a:pt x="40" y="40"/>
                      </a:lnTo>
                      <a:lnTo>
                        <a:pt x="34" y="43"/>
                      </a:lnTo>
                      <a:lnTo>
                        <a:pt x="29" y="43"/>
                      </a:lnTo>
                      <a:lnTo>
                        <a:pt x="26" y="46"/>
                      </a:lnTo>
                      <a:lnTo>
                        <a:pt x="23" y="46"/>
                      </a:lnTo>
                      <a:lnTo>
                        <a:pt x="20" y="46"/>
                      </a:lnTo>
                      <a:lnTo>
                        <a:pt x="17" y="46"/>
                      </a:lnTo>
                      <a:lnTo>
                        <a:pt x="15" y="46"/>
                      </a:lnTo>
                      <a:lnTo>
                        <a:pt x="12" y="49"/>
                      </a:lnTo>
                      <a:close/>
                    </a:path>
                  </a:pathLst>
                </a:custGeom>
                <a:solidFill>
                  <a:srgbClr val="0000FF"/>
                </a:solidFill>
                <a:ln w="9525">
                  <a:solidFill>
                    <a:srgbClr val="0000FF"/>
                  </a:solidFill>
                  <a:prstDash val="solid"/>
                  <a:round/>
                  <a:headEnd/>
                  <a:tailEnd/>
                </a:ln>
              </p:spPr>
              <p:txBody>
                <a:bodyPr/>
                <a:lstStyle/>
                <a:p>
                  <a:endParaRPr lang="en-US"/>
                </a:p>
              </p:txBody>
            </p:sp>
            <p:sp>
              <p:nvSpPr>
                <p:cNvPr id="23642" name="Freeform 98"/>
                <p:cNvSpPr>
                  <a:spLocks/>
                </p:cNvSpPr>
                <p:nvPr/>
              </p:nvSpPr>
              <p:spPr bwMode="auto">
                <a:xfrm>
                  <a:off x="894" y="1090"/>
                  <a:ext cx="25" cy="121"/>
                </a:xfrm>
                <a:custGeom>
                  <a:avLst/>
                  <a:gdLst>
                    <a:gd name="T0" fmla="*/ 25 w 25"/>
                    <a:gd name="T1" fmla="*/ 11 h 121"/>
                    <a:gd name="T2" fmla="*/ 22 w 25"/>
                    <a:gd name="T3" fmla="*/ 8 h 121"/>
                    <a:gd name="T4" fmla="*/ 22 w 25"/>
                    <a:gd name="T5" fmla="*/ 5 h 121"/>
                    <a:gd name="T6" fmla="*/ 19 w 25"/>
                    <a:gd name="T7" fmla="*/ 0 h 121"/>
                    <a:gd name="T8" fmla="*/ 17 w 25"/>
                    <a:gd name="T9" fmla="*/ 0 h 121"/>
                    <a:gd name="T10" fmla="*/ 8 w 25"/>
                    <a:gd name="T11" fmla="*/ 0 h 121"/>
                    <a:gd name="T12" fmla="*/ 5 w 25"/>
                    <a:gd name="T13" fmla="*/ 0 h 121"/>
                    <a:gd name="T14" fmla="*/ 2 w 25"/>
                    <a:gd name="T15" fmla="*/ 3 h 121"/>
                    <a:gd name="T16" fmla="*/ 2 w 25"/>
                    <a:gd name="T17" fmla="*/ 5 h 121"/>
                    <a:gd name="T18" fmla="*/ 0 w 25"/>
                    <a:gd name="T19" fmla="*/ 8 h 121"/>
                    <a:gd name="T20" fmla="*/ 0 w 25"/>
                    <a:gd name="T21" fmla="*/ 112 h 121"/>
                    <a:gd name="T22" fmla="*/ 2 w 25"/>
                    <a:gd name="T23" fmla="*/ 115 h 121"/>
                    <a:gd name="T24" fmla="*/ 5 w 25"/>
                    <a:gd name="T25" fmla="*/ 121 h 121"/>
                    <a:gd name="T26" fmla="*/ 8 w 25"/>
                    <a:gd name="T27" fmla="*/ 121 h 121"/>
                    <a:gd name="T28" fmla="*/ 14 w 25"/>
                    <a:gd name="T29" fmla="*/ 121 h 121"/>
                    <a:gd name="T30" fmla="*/ 17 w 25"/>
                    <a:gd name="T31" fmla="*/ 121 h 121"/>
                    <a:gd name="T32" fmla="*/ 19 w 25"/>
                    <a:gd name="T33" fmla="*/ 121 h 121"/>
                    <a:gd name="T34" fmla="*/ 19 w 25"/>
                    <a:gd name="T35" fmla="*/ 118 h 121"/>
                    <a:gd name="T36" fmla="*/ 22 w 25"/>
                    <a:gd name="T37" fmla="*/ 115 h 121"/>
                    <a:gd name="T38" fmla="*/ 22 w 25"/>
                    <a:gd name="T39" fmla="*/ 112 h 121"/>
                    <a:gd name="T40" fmla="*/ 25 w 25"/>
                    <a:gd name="T41" fmla="*/ 109 h 121"/>
                    <a:gd name="T42" fmla="*/ 25 w 25"/>
                    <a:gd name="T43" fmla="*/ 1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21">
                      <a:moveTo>
                        <a:pt x="25" y="11"/>
                      </a:moveTo>
                      <a:lnTo>
                        <a:pt x="22" y="8"/>
                      </a:lnTo>
                      <a:lnTo>
                        <a:pt x="22" y="5"/>
                      </a:lnTo>
                      <a:lnTo>
                        <a:pt x="19" y="0"/>
                      </a:lnTo>
                      <a:lnTo>
                        <a:pt x="17" y="0"/>
                      </a:lnTo>
                      <a:lnTo>
                        <a:pt x="8" y="0"/>
                      </a:lnTo>
                      <a:lnTo>
                        <a:pt x="5" y="0"/>
                      </a:lnTo>
                      <a:lnTo>
                        <a:pt x="2" y="3"/>
                      </a:lnTo>
                      <a:lnTo>
                        <a:pt x="2" y="5"/>
                      </a:lnTo>
                      <a:lnTo>
                        <a:pt x="0" y="8"/>
                      </a:lnTo>
                      <a:lnTo>
                        <a:pt x="0" y="112"/>
                      </a:lnTo>
                      <a:lnTo>
                        <a:pt x="2" y="115"/>
                      </a:lnTo>
                      <a:lnTo>
                        <a:pt x="5" y="121"/>
                      </a:lnTo>
                      <a:lnTo>
                        <a:pt x="8" y="121"/>
                      </a:lnTo>
                      <a:lnTo>
                        <a:pt x="14" y="121"/>
                      </a:lnTo>
                      <a:lnTo>
                        <a:pt x="17" y="121"/>
                      </a:lnTo>
                      <a:lnTo>
                        <a:pt x="19" y="121"/>
                      </a:lnTo>
                      <a:lnTo>
                        <a:pt x="19" y="118"/>
                      </a:lnTo>
                      <a:lnTo>
                        <a:pt x="22" y="115"/>
                      </a:lnTo>
                      <a:lnTo>
                        <a:pt x="22" y="112"/>
                      </a:lnTo>
                      <a:lnTo>
                        <a:pt x="25" y="109"/>
                      </a:lnTo>
                      <a:lnTo>
                        <a:pt x="25" y="11"/>
                      </a:lnTo>
                      <a:close/>
                    </a:path>
                  </a:pathLst>
                </a:custGeom>
                <a:solidFill>
                  <a:srgbClr val="0000FF"/>
                </a:solidFill>
                <a:ln w="9525">
                  <a:solidFill>
                    <a:srgbClr val="0000FF"/>
                  </a:solidFill>
                  <a:prstDash val="solid"/>
                  <a:round/>
                  <a:headEnd/>
                  <a:tailEnd/>
                </a:ln>
              </p:spPr>
              <p:txBody>
                <a:bodyPr/>
                <a:lstStyle/>
                <a:p>
                  <a:endParaRPr lang="en-US"/>
                </a:p>
              </p:txBody>
            </p:sp>
            <p:sp>
              <p:nvSpPr>
                <p:cNvPr id="23643" name="Freeform 99"/>
                <p:cNvSpPr>
                  <a:spLocks/>
                </p:cNvSpPr>
                <p:nvPr/>
              </p:nvSpPr>
              <p:spPr bwMode="auto">
                <a:xfrm>
                  <a:off x="820" y="1072"/>
                  <a:ext cx="172" cy="191"/>
                </a:xfrm>
                <a:custGeom>
                  <a:avLst/>
                  <a:gdLst>
                    <a:gd name="T0" fmla="*/ 150 w 172"/>
                    <a:gd name="T1" fmla="*/ 0 h 191"/>
                    <a:gd name="T2" fmla="*/ 74 w 172"/>
                    <a:gd name="T3" fmla="*/ 156 h 191"/>
                    <a:gd name="T4" fmla="*/ 96 w 172"/>
                    <a:gd name="T5" fmla="*/ 156 h 191"/>
                    <a:gd name="T6" fmla="*/ 23 w 172"/>
                    <a:gd name="T7" fmla="*/ 0 h 191"/>
                    <a:gd name="T8" fmla="*/ 0 w 172"/>
                    <a:gd name="T9" fmla="*/ 12 h 191"/>
                    <a:gd name="T10" fmla="*/ 88 w 172"/>
                    <a:gd name="T11" fmla="*/ 191 h 191"/>
                    <a:gd name="T12" fmla="*/ 172 w 172"/>
                    <a:gd name="T13" fmla="*/ 12 h 191"/>
                    <a:gd name="T14" fmla="*/ 150 w 172"/>
                    <a:gd name="T15" fmla="*/ 0 h 1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91">
                      <a:moveTo>
                        <a:pt x="150" y="0"/>
                      </a:moveTo>
                      <a:lnTo>
                        <a:pt x="74" y="156"/>
                      </a:lnTo>
                      <a:lnTo>
                        <a:pt x="96" y="156"/>
                      </a:lnTo>
                      <a:lnTo>
                        <a:pt x="23" y="0"/>
                      </a:lnTo>
                      <a:lnTo>
                        <a:pt x="0" y="12"/>
                      </a:lnTo>
                      <a:lnTo>
                        <a:pt x="88" y="191"/>
                      </a:lnTo>
                      <a:lnTo>
                        <a:pt x="172" y="12"/>
                      </a:lnTo>
                      <a:lnTo>
                        <a:pt x="150" y="0"/>
                      </a:lnTo>
                      <a:close/>
                    </a:path>
                  </a:pathLst>
                </a:custGeom>
                <a:solidFill>
                  <a:srgbClr val="0000FF"/>
                </a:solidFill>
                <a:ln w="9525">
                  <a:solidFill>
                    <a:srgbClr val="0000FF"/>
                  </a:solidFill>
                  <a:prstDash val="solid"/>
                  <a:round/>
                  <a:headEnd/>
                  <a:tailEnd/>
                </a:ln>
              </p:spPr>
              <p:txBody>
                <a:bodyPr/>
                <a:lstStyle/>
                <a:p>
                  <a:endParaRPr lang="en-US"/>
                </a:p>
              </p:txBody>
            </p:sp>
            <p:sp>
              <p:nvSpPr>
                <p:cNvPr id="23644" name="Freeform 100"/>
                <p:cNvSpPr>
                  <a:spLocks/>
                </p:cNvSpPr>
                <p:nvPr/>
              </p:nvSpPr>
              <p:spPr bwMode="auto">
                <a:xfrm>
                  <a:off x="848" y="969"/>
                  <a:ext cx="68" cy="72"/>
                </a:xfrm>
                <a:custGeom>
                  <a:avLst/>
                  <a:gdLst>
                    <a:gd name="T0" fmla="*/ 60 w 68"/>
                    <a:gd name="T1" fmla="*/ 23 h 72"/>
                    <a:gd name="T2" fmla="*/ 65 w 68"/>
                    <a:gd name="T3" fmla="*/ 20 h 72"/>
                    <a:gd name="T4" fmla="*/ 68 w 68"/>
                    <a:gd name="T5" fmla="*/ 11 h 72"/>
                    <a:gd name="T6" fmla="*/ 65 w 68"/>
                    <a:gd name="T7" fmla="*/ 5 h 72"/>
                    <a:gd name="T8" fmla="*/ 63 w 68"/>
                    <a:gd name="T9" fmla="*/ 2 h 72"/>
                    <a:gd name="T10" fmla="*/ 48 w 68"/>
                    <a:gd name="T11" fmla="*/ 0 h 72"/>
                    <a:gd name="T12" fmla="*/ 43 w 68"/>
                    <a:gd name="T13" fmla="*/ 2 h 72"/>
                    <a:gd name="T14" fmla="*/ 34 w 68"/>
                    <a:gd name="T15" fmla="*/ 2 h 72"/>
                    <a:gd name="T16" fmla="*/ 31 w 68"/>
                    <a:gd name="T17" fmla="*/ 5 h 72"/>
                    <a:gd name="T18" fmla="*/ 26 w 68"/>
                    <a:gd name="T19" fmla="*/ 8 h 72"/>
                    <a:gd name="T20" fmla="*/ 20 w 68"/>
                    <a:gd name="T21" fmla="*/ 8 h 72"/>
                    <a:gd name="T22" fmla="*/ 17 w 68"/>
                    <a:gd name="T23" fmla="*/ 11 h 72"/>
                    <a:gd name="T24" fmla="*/ 15 w 68"/>
                    <a:gd name="T25" fmla="*/ 14 h 72"/>
                    <a:gd name="T26" fmla="*/ 3 w 68"/>
                    <a:gd name="T27" fmla="*/ 23 h 72"/>
                    <a:gd name="T28" fmla="*/ 0 w 68"/>
                    <a:gd name="T29" fmla="*/ 34 h 72"/>
                    <a:gd name="T30" fmla="*/ 0 w 68"/>
                    <a:gd name="T31" fmla="*/ 34 h 72"/>
                    <a:gd name="T32" fmla="*/ 0 w 68"/>
                    <a:gd name="T33" fmla="*/ 37 h 72"/>
                    <a:gd name="T34" fmla="*/ 3 w 68"/>
                    <a:gd name="T35" fmla="*/ 46 h 72"/>
                    <a:gd name="T36" fmla="*/ 6 w 68"/>
                    <a:gd name="T37" fmla="*/ 49 h 72"/>
                    <a:gd name="T38" fmla="*/ 12 w 68"/>
                    <a:gd name="T39" fmla="*/ 51 h 72"/>
                    <a:gd name="T40" fmla="*/ 15 w 68"/>
                    <a:gd name="T41" fmla="*/ 54 h 72"/>
                    <a:gd name="T42" fmla="*/ 17 w 68"/>
                    <a:gd name="T43" fmla="*/ 57 h 72"/>
                    <a:gd name="T44" fmla="*/ 26 w 68"/>
                    <a:gd name="T45" fmla="*/ 60 h 72"/>
                    <a:gd name="T46" fmla="*/ 29 w 68"/>
                    <a:gd name="T47" fmla="*/ 63 h 72"/>
                    <a:gd name="T48" fmla="*/ 34 w 68"/>
                    <a:gd name="T49" fmla="*/ 63 h 72"/>
                    <a:gd name="T50" fmla="*/ 40 w 68"/>
                    <a:gd name="T51" fmla="*/ 69 h 72"/>
                    <a:gd name="T52" fmla="*/ 46 w 68"/>
                    <a:gd name="T53" fmla="*/ 69 h 72"/>
                    <a:gd name="T54" fmla="*/ 48 w 68"/>
                    <a:gd name="T55" fmla="*/ 72 h 72"/>
                    <a:gd name="T56" fmla="*/ 54 w 68"/>
                    <a:gd name="T57" fmla="*/ 72 h 72"/>
                    <a:gd name="T58" fmla="*/ 60 w 68"/>
                    <a:gd name="T59" fmla="*/ 72 h 72"/>
                    <a:gd name="T60" fmla="*/ 65 w 68"/>
                    <a:gd name="T61" fmla="*/ 66 h 72"/>
                    <a:gd name="T62" fmla="*/ 68 w 68"/>
                    <a:gd name="T63" fmla="*/ 60 h 72"/>
                    <a:gd name="T64" fmla="*/ 65 w 68"/>
                    <a:gd name="T65" fmla="*/ 54 h 72"/>
                    <a:gd name="T66" fmla="*/ 60 w 68"/>
                    <a:gd name="T67" fmla="*/ 49 h 72"/>
                    <a:gd name="T68" fmla="*/ 57 w 68"/>
                    <a:gd name="T69" fmla="*/ 46 h 72"/>
                    <a:gd name="T70" fmla="*/ 51 w 68"/>
                    <a:gd name="T71" fmla="*/ 46 h 72"/>
                    <a:gd name="T72" fmla="*/ 48 w 68"/>
                    <a:gd name="T73" fmla="*/ 43 h 72"/>
                    <a:gd name="T74" fmla="*/ 43 w 68"/>
                    <a:gd name="T75" fmla="*/ 40 h 72"/>
                    <a:gd name="T76" fmla="*/ 37 w 68"/>
                    <a:gd name="T77" fmla="*/ 37 h 72"/>
                    <a:gd name="T78" fmla="*/ 31 w 68"/>
                    <a:gd name="T79" fmla="*/ 34 h 72"/>
                    <a:gd name="T80" fmla="*/ 29 w 68"/>
                    <a:gd name="T81" fmla="*/ 34 h 72"/>
                    <a:gd name="T82" fmla="*/ 26 w 68"/>
                    <a:gd name="T83" fmla="*/ 31 h 72"/>
                    <a:gd name="T84" fmla="*/ 26 w 68"/>
                    <a:gd name="T85" fmla="*/ 34 h 72"/>
                    <a:gd name="T86" fmla="*/ 26 w 68"/>
                    <a:gd name="T87" fmla="*/ 34 h 72"/>
                    <a:gd name="T88" fmla="*/ 23 w 68"/>
                    <a:gd name="T89" fmla="*/ 34 h 72"/>
                    <a:gd name="T90" fmla="*/ 26 w 68"/>
                    <a:gd name="T91" fmla="*/ 34 h 72"/>
                    <a:gd name="T92" fmla="*/ 29 w 68"/>
                    <a:gd name="T93" fmla="*/ 31 h 72"/>
                    <a:gd name="T94" fmla="*/ 29 w 68"/>
                    <a:gd name="T95" fmla="*/ 31 h 72"/>
                    <a:gd name="T96" fmla="*/ 29 w 68"/>
                    <a:gd name="T97" fmla="*/ 31 h 72"/>
                    <a:gd name="T98" fmla="*/ 34 w 68"/>
                    <a:gd name="T99" fmla="*/ 28 h 72"/>
                    <a:gd name="T100" fmla="*/ 40 w 68"/>
                    <a:gd name="T101" fmla="*/ 28 h 72"/>
                    <a:gd name="T102" fmla="*/ 46 w 68"/>
                    <a:gd name="T103" fmla="*/ 26 h 72"/>
                    <a:gd name="T104" fmla="*/ 48 w 68"/>
                    <a:gd name="T105" fmla="*/ 26 h 72"/>
                    <a:gd name="T106" fmla="*/ 57 w 68"/>
                    <a:gd name="T107" fmla="*/ 23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8" h="72">
                      <a:moveTo>
                        <a:pt x="57" y="23"/>
                      </a:moveTo>
                      <a:lnTo>
                        <a:pt x="60" y="23"/>
                      </a:lnTo>
                      <a:lnTo>
                        <a:pt x="63" y="23"/>
                      </a:lnTo>
                      <a:lnTo>
                        <a:pt x="65" y="20"/>
                      </a:lnTo>
                      <a:lnTo>
                        <a:pt x="65" y="14"/>
                      </a:lnTo>
                      <a:lnTo>
                        <a:pt x="68" y="11"/>
                      </a:lnTo>
                      <a:lnTo>
                        <a:pt x="65" y="8"/>
                      </a:lnTo>
                      <a:lnTo>
                        <a:pt x="65" y="5"/>
                      </a:lnTo>
                      <a:lnTo>
                        <a:pt x="65" y="2"/>
                      </a:lnTo>
                      <a:lnTo>
                        <a:pt x="63" y="2"/>
                      </a:lnTo>
                      <a:lnTo>
                        <a:pt x="60" y="0"/>
                      </a:lnTo>
                      <a:lnTo>
                        <a:pt x="48" y="0"/>
                      </a:lnTo>
                      <a:lnTo>
                        <a:pt x="46" y="2"/>
                      </a:lnTo>
                      <a:lnTo>
                        <a:pt x="43" y="2"/>
                      </a:lnTo>
                      <a:lnTo>
                        <a:pt x="40" y="2"/>
                      </a:lnTo>
                      <a:lnTo>
                        <a:pt x="34" y="2"/>
                      </a:lnTo>
                      <a:lnTo>
                        <a:pt x="34" y="5"/>
                      </a:lnTo>
                      <a:lnTo>
                        <a:pt x="31" y="5"/>
                      </a:lnTo>
                      <a:lnTo>
                        <a:pt x="26" y="5"/>
                      </a:lnTo>
                      <a:lnTo>
                        <a:pt x="26" y="8"/>
                      </a:lnTo>
                      <a:lnTo>
                        <a:pt x="23" y="8"/>
                      </a:lnTo>
                      <a:lnTo>
                        <a:pt x="20" y="8"/>
                      </a:lnTo>
                      <a:lnTo>
                        <a:pt x="20" y="11"/>
                      </a:lnTo>
                      <a:lnTo>
                        <a:pt x="17" y="11"/>
                      </a:lnTo>
                      <a:lnTo>
                        <a:pt x="15" y="11"/>
                      </a:lnTo>
                      <a:lnTo>
                        <a:pt x="15" y="14"/>
                      </a:lnTo>
                      <a:lnTo>
                        <a:pt x="12" y="14"/>
                      </a:lnTo>
                      <a:lnTo>
                        <a:pt x="3" y="23"/>
                      </a:lnTo>
                      <a:lnTo>
                        <a:pt x="0" y="26"/>
                      </a:lnTo>
                      <a:lnTo>
                        <a:pt x="0" y="34"/>
                      </a:lnTo>
                      <a:lnTo>
                        <a:pt x="0" y="31"/>
                      </a:lnTo>
                      <a:lnTo>
                        <a:pt x="0" y="34"/>
                      </a:lnTo>
                      <a:lnTo>
                        <a:pt x="0" y="37"/>
                      </a:lnTo>
                      <a:lnTo>
                        <a:pt x="3" y="40"/>
                      </a:lnTo>
                      <a:lnTo>
                        <a:pt x="3" y="46"/>
                      </a:lnTo>
                      <a:lnTo>
                        <a:pt x="6" y="46"/>
                      </a:lnTo>
                      <a:lnTo>
                        <a:pt x="6" y="49"/>
                      </a:lnTo>
                      <a:lnTo>
                        <a:pt x="9" y="51"/>
                      </a:lnTo>
                      <a:lnTo>
                        <a:pt x="12" y="51"/>
                      </a:lnTo>
                      <a:lnTo>
                        <a:pt x="15" y="51"/>
                      </a:lnTo>
                      <a:lnTo>
                        <a:pt x="15" y="54"/>
                      </a:lnTo>
                      <a:lnTo>
                        <a:pt x="17" y="54"/>
                      </a:lnTo>
                      <a:lnTo>
                        <a:pt x="17" y="57"/>
                      </a:lnTo>
                      <a:lnTo>
                        <a:pt x="20" y="57"/>
                      </a:lnTo>
                      <a:lnTo>
                        <a:pt x="26" y="60"/>
                      </a:lnTo>
                      <a:lnTo>
                        <a:pt x="29" y="63"/>
                      </a:lnTo>
                      <a:lnTo>
                        <a:pt x="34" y="63"/>
                      </a:lnTo>
                      <a:lnTo>
                        <a:pt x="37" y="66"/>
                      </a:lnTo>
                      <a:lnTo>
                        <a:pt x="40" y="69"/>
                      </a:lnTo>
                      <a:lnTo>
                        <a:pt x="43" y="69"/>
                      </a:lnTo>
                      <a:lnTo>
                        <a:pt x="46" y="69"/>
                      </a:lnTo>
                      <a:lnTo>
                        <a:pt x="48" y="69"/>
                      </a:lnTo>
                      <a:lnTo>
                        <a:pt x="48" y="72"/>
                      </a:lnTo>
                      <a:lnTo>
                        <a:pt x="51" y="72"/>
                      </a:lnTo>
                      <a:lnTo>
                        <a:pt x="54" y="72"/>
                      </a:lnTo>
                      <a:lnTo>
                        <a:pt x="57" y="72"/>
                      </a:lnTo>
                      <a:lnTo>
                        <a:pt x="60" y="72"/>
                      </a:lnTo>
                      <a:lnTo>
                        <a:pt x="63" y="69"/>
                      </a:lnTo>
                      <a:lnTo>
                        <a:pt x="65" y="66"/>
                      </a:lnTo>
                      <a:lnTo>
                        <a:pt x="65" y="63"/>
                      </a:lnTo>
                      <a:lnTo>
                        <a:pt x="68" y="60"/>
                      </a:lnTo>
                      <a:lnTo>
                        <a:pt x="68" y="57"/>
                      </a:lnTo>
                      <a:lnTo>
                        <a:pt x="65" y="54"/>
                      </a:lnTo>
                      <a:lnTo>
                        <a:pt x="63" y="49"/>
                      </a:lnTo>
                      <a:lnTo>
                        <a:pt x="60" y="49"/>
                      </a:lnTo>
                      <a:lnTo>
                        <a:pt x="57" y="46"/>
                      </a:lnTo>
                      <a:lnTo>
                        <a:pt x="54" y="46"/>
                      </a:lnTo>
                      <a:lnTo>
                        <a:pt x="51" y="46"/>
                      </a:lnTo>
                      <a:lnTo>
                        <a:pt x="48" y="46"/>
                      </a:lnTo>
                      <a:lnTo>
                        <a:pt x="48" y="43"/>
                      </a:lnTo>
                      <a:lnTo>
                        <a:pt x="46" y="40"/>
                      </a:lnTo>
                      <a:lnTo>
                        <a:pt x="43" y="40"/>
                      </a:lnTo>
                      <a:lnTo>
                        <a:pt x="40" y="40"/>
                      </a:lnTo>
                      <a:lnTo>
                        <a:pt x="37" y="37"/>
                      </a:lnTo>
                      <a:lnTo>
                        <a:pt x="34" y="37"/>
                      </a:lnTo>
                      <a:lnTo>
                        <a:pt x="31" y="34"/>
                      </a:lnTo>
                      <a:lnTo>
                        <a:pt x="29" y="34"/>
                      </a:lnTo>
                      <a:lnTo>
                        <a:pt x="23" y="31"/>
                      </a:lnTo>
                      <a:lnTo>
                        <a:pt x="26" y="31"/>
                      </a:lnTo>
                      <a:lnTo>
                        <a:pt x="23" y="31"/>
                      </a:lnTo>
                      <a:lnTo>
                        <a:pt x="26" y="34"/>
                      </a:lnTo>
                      <a:lnTo>
                        <a:pt x="26" y="31"/>
                      </a:lnTo>
                      <a:lnTo>
                        <a:pt x="26" y="34"/>
                      </a:lnTo>
                      <a:lnTo>
                        <a:pt x="23" y="34"/>
                      </a:lnTo>
                      <a:lnTo>
                        <a:pt x="26" y="34"/>
                      </a:lnTo>
                      <a:lnTo>
                        <a:pt x="23" y="34"/>
                      </a:lnTo>
                      <a:lnTo>
                        <a:pt x="29" y="31"/>
                      </a:lnTo>
                      <a:lnTo>
                        <a:pt x="26" y="31"/>
                      </a:lnTo>
                      <a:lnTo>
                        <a:pt x="29" y="31"/>
                      </a:lnTo>
                      <a:lnTo>
                        <a:pt x="31" y="31"/>
                      </a:lnTo>
                      <a:lnTo>
                        <a:pt x="29" y="31"/>
                      </a:lnTo>
                      <a:lnTo>
                        <a:pt x="34" y="31"/>
                      </a:lnTo>
                      <a:lnTo>
                        <a:pt x="34" y="28"/>
                      </a:lnTo>
                      <a:lnTo>
                        <a:pt x="37" y="28"/>
                      </a:lnTo>
                      <a:lnTo>
                        <a:pt x="40" y="28"/>
                      </a:lnTo>
                      <a:lnTo>
                        <a:pt x="43" y="28"/>
                      </a:lnTo>
                      <a:lnTo>
                        <a:pt x="46" y="26"/>
                      </a:lnTo>
                      <a:lnTo>
                        <a:pt x="48" y="26"/>
                      </a:lnTo>
                      <a:lnTo>
                        <a:pt x="57" y="26"/>
                      </a:lnTo>
                      <a:lnTo>
                        <a:pt x="57" y="23"/>
                      </a:lnTo>
                      <a:close/>
                    </a:path>
                  </a:pathLst>
                </a:custGeom>
                <a:solidFill>
                  <a:srgbClr val="0000FF"/>
                </a:solidFill>
                <a:ln w="9525">
                  <a:solidFill>
                    <a:srgbClr val="0000FF"/>
                  </a:solidFill>
                  <a:prstDash val="solid"/>
                  <a:round/>
                  <a:headEnd/>
                  <a:tailEnd/>
                </a:ln>
              </p:spPr>
              <p:txBody>
                <a:bodyPr/>
                <a:lstStyle/>
                <a:p>
                  <a:endParaRPr lang="en-US"/>
                </a:p>
              </p:txBody>
            </p:sp>
            <p:sp>
              <p:nvSpPr>
                <p:cNvPr id="23645" name="Freeform 101"/>
                <p:cNvSpPr>
                  <a:spLocks/>
                </p:cNvSpPr>
                <p:nvPr/>
              </p:nvSpPr>
              <p:spPr bwMode="auto">
                <a:xfrm>
                  <a:off x="891" y="1018"/>
                  <a:ext cx="70" cy="92"/>
                </a:xfrm>
                <a:custGeom>
                  <a:avLst/>
                  <a:gdLst>
                    <a:gd name="T0" fmla="*/ 5 w 70"/>
                    <a:gd name="T1" fmla="*/ 83 h 92"/>
                    <a:gd name="T2" fmla="*/ 11 w 70"/>
                    <a:gd name="T3" fmla="*/ 92 h 92"/>
                    <a:gd name="T4" fmla="*/ 17 w 70"/>
                    <a:gd name="T5" fmla="*/ 92 h 92"/>
                    <a:gd name="T6" fmla="*/ 22 w 70"/>
                    <a:gd name="T7" fmla="*/ 92 h 92"/>
                    <a:gd name="T8" fmla="*/ 28 w 70"/>
                    <a:gd name="T9" fmla="*/ 86 h 92"/>
                    <a:gd name="T10" fmla="*/ 28 w 70"/>
                    <a:gd name="T11" fmla="*/ 80 h 92"/>
                    <a:gd name="T12" fmla="*/ 31 w 70"/>
                    <a:gd name="T13" fmla="*/ 72 h 92"/>
                    <a:gd name="T14" fmla="*/ 36 w 70"/>
                    <a:gd name="T15" fmla="*/ 63 h 92"/>
                    <a:gd name="T16" fmla="*/ 42 w 70"/>
                    <a:gd name="T17" fmla="*/ 63 h 92"/>
                    <a:gd name="T18" fmla="*/ 45 w 70"/>
                    <a:gd name="T19" fmla="*/ 60 h 92"/>
                    <a:gd name="T20" fmla="*/ 48 w 70"/>
                    <a:gd name="T21" fmla="*/ 57 h 92"/>
                    <a:gd name="T22" fmla="*/ 53 w 70"/>
                    <a:gd name="T23" fmla="*/ 54 h 92"/>
                    <a:gd name="T24" fmla="*/ 59 w 70"/>
                    <a:gd name="T25" fmla="*/ 51 h 92"/>
                    <a:gd name="T26" fmla="*/ 62 w 70"/>
                    <a:gd name="T27" fmla="*/ 49 h 92"/>
                    <a:gd name="T28" fmla="*/ 67 w 70"/>
                    <a:gd name="T29" fmla="*/ 43 h 92"/>
                    <a:gd name="T30" fmla="*/ 70 w 70"/>
                    <a:gd name="T31" fmla="*/ 37 h 92"/>
                    <a:gd name="T32" fmla="*/ 70 w 70"/>
                    <a:gd name="T33" fmla="*/ 37 h 92"/>
                    <a:gd name="T34" fmla="*/ 67 w 70"/>
                    <a:gd name="T35" fmla="*/ 28 h 92"/>
                    <a:gd name="T36" fmla="*/ 67 w 70"/>
                    <a:gd name="T37" fmla="*/ 26 h 92"/>
                    <a:gd name="T38" fmla="*/ 65 w 70"/>
                    <a:gd name="T39" fmla="*/ 23 h 92"/>
                    <a:gd name="T40" fmla="*/ 59 w 70"/>
                    <a:gd name="T41" fmla="*/ 20 h 92"/>
                    <a:gd name="T42" fmla="*/ 53 w 70"/>
                    <a:gd name="T43" fmla="*/ 11 h 92"/>
                    <a:gd name="T44" fmla="*/ 42 w 70"/>
                    <a:gd name="T45" fmla="*/ 8 h 92"/>
                    <a:gd name="T46" fmla="*/ 39 w 70"/>
                    <a:gd name="T47" fmla="*/ 5 h 92"/>
                    <a:gd name="T48" fmla="*/ 34 w 70"/>
                    <a:gd name="T49" fmla="*/ 5 h 92"/>
                    <a:gd name="T50" fmla="*/ 28 w 70"/>
                    <a:gd name="T51" fmla="*/ 2 h 92"/>
                    <a:gd name="T52" fmla="*/ 22 w 70"/>
                    <a:gd name="T53" fmla="*/ 0 h 92"/>
                    <a:gd name="T54" fmla="*/ 14 w 70"/>
                    <a:gd name="T55" fmla="*/ 0 h 92"/>
                    <a:gd name="T56" fmla="*/ 8 w 70"/>
                    <a:gd name="T57" fmla="*/ 0 h 92"/>
                    <a:gd name="T58" fmla="*/ 3 w 70"/>
                    <a:gd name="T59" fmla="*/ 2 h 92"/>
                    <a:gd name="T60" fmla="*/ 0 w 70"/>
                    <a:gd name="T61" fmla="*/ 5 h 92"/>
                    <a:gd name="T62" fmla="*/ 3 w 70"/>
                    <a:gd name="T63" fmla="*/ 14 h 92"/>
                    <a:gd name="T64" fmla="*/ 5 w 70"/>
                    <a:gd name="T65" fmla="*/ 20 h 92"/>
                    <a:gd name="T66" fmla="*/ 8 w 70"/>
                    <a:gd name="T67" fmla="*/ 23 h 92"/>
                    <a:gd name="T68" fmla="*/ 14 w 70"/>
                    <a:gd name="T69" fmla="*/ 26 h 92"/>
                    <a:gd name="T70" fmla="*/ 20 w 70"/>
                    <a:gd name="T71" fmla="*/ 26 h 92"/>
                    <a:gd name="T72" fmla="*/ 25 w 70"/>
                    <a:gd name="T73" fmla="*/ 28 h 92"/>
                    <a:gd name="T74" fmla="*/ 31 w 70"/>
                    <a:gd name="T75" fmla="*/ 28 h 92"/>
                    <a:gd name="T76" fmla="*/ 34 w 70"/>
                    <a:gd name="T77" fmla="*/ 31 h 92"/>
                    <a:gd name="T78" fmla="*/ 39 w 70"/>
                    <a:gd name="T79" fmla="*/ 34 h 92"/>
                    <a:gd name="T80" fmla="*/ 45 w 70"/>
                    <a:gd name="T81" fmla="*/ 37 h 92"/>
                    <a:gd name="T82" fmla="*/ 45 w 70"/>
                    <a:gd name="T83" fmla="*/ 37 h 92"/>
                    <a:gd name="T84" fmla="*/ 45 w 70"/>
                    <a:gd name="T85" fmla="*/ 37 h 92"/>
                    <a:gd name="T86" fmla="*/ 48 w 70"/>
                    <a:gd name="T87" fmla="*/ 28 h 92"/>
                    <a:gd name="T88" fmla="*/ 42 w 70"/>
                    <a:gd name="T89" fmla="*/ 31 h 92"/>
                    <a:gd name="T90" fmla="*/ 36 w 70"/>
                    <a:gd name="T91" fmla="*/ 34 h 92"/>
                    <a:gd name="T92" fmla="*/ 34 w 70"/>
                    <a:gd name="T93" fmla="*/ 37 h 92"/>
                    <a:gd name="T94" fmla="*/ 31 w 70"/>
                    <a:gd name="T95" fmla="*/ 37 h 92"/>
                    <a:gd name="T96" fmla="*/ 25 w 70"/>
                    <a:gd name="T97" fmla="*/ 43 h 92"/>
                    <a:gd name="T98" fmla="*/ 17 w 70"/>
                    <a:gd name="T99" fmla="*/ 51 h 92"/>
                    <a:gd name="T100" fmla="*/ 11 w 70"/>
                    <a:gd name="T101" fmla="*/ 54 h 92"/>
                    <a:gd name="T102" fmla="*/ 8 w 70"/>
                    <a:gd name="T103" fmla="*/ 60 h 92"/>
                    <a:gd name="T104" fmla="*/ 5 w 70"/>
                    <a:gd name="T105" fmla="*/ 66 h 92"/>
                    <a:gd name="T106" fmla="*/ 5 w 70"/>
                    <a:gd name="T107" fmla="*/ 80 h 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0" h="92">
                      <a:moveTo>
                        <a:pt x="5" y="80"/>
                      </a:moveTo>
                      <a:lnTo>
                        <a:pt x="5" y="83"/>
                      </a:lnTo>
                      <a:lnTo>
                        <a:pt x="5" y="86"/>
                      </a:lnTo>
                      <a:lnTo>
                        <a:pt x="11" y="92"/>
                      </a:lnTo>
                      <a:lnTo>
                        <a:pt x="14" y="92"/>
                      </a:lnTo>
                      <a:lnTo>
                        <a:pt x="17" y="92"/>
                      </a:lnTo>
                      <a:lnTo>
                        <a:pt x="20" y="92"/>
                      </a:lnTo>
                      <a:lnTo>
                        <a:pt x="22" y="92"/>
                      </a:lnTo>
                      <a:lnTo>
                        <a:pt x="25" y="86"/>
                      </a:lnTo>
                      <a:lnTo>
                        <a:pt x="28" y="86"/>
                      </a:lnTo>
                      <a:lnTo>
                        <a:pt x="28" y="83"/>
                      </a:lnTo>
                      <a:lnTo>
                        <a:pt x="28" y="80"/>
                      </a:lnTo>
                      <a:lnTo>
                        <a:pt x="28" y="75"/>
                      </a:lnTo>
                      <a:lnTo>
                        <a:pt x="31" y="72"/>
                      </a:lnTo>
                      <a:lnTo>
                        <a:pt x="36" y="63"/>
                      </a:lnTo>
                      <a:lnTo>
                        <a:pt x="39" y="63"/>
                      </a:lnTo>
                      <a:lnTo>
                        <a:pt x="42" y="63"/>
                      </a:lnTo>
                      <a:lnTo>
                        <a:pt x="42" y="60"/>
                      </a:lnTo>
                      <a:lnTo>
                        <a:pt x="45" y="60"/>
                      </a:lnTo>
                      <a:lnTo>
                        <a:pt x="48" y="57"/>
                      </a:lnTo>
                      <a:lnTo>
                        <a:pt x="51" y="57"/>
                      </a:lnTo>
                      <a:lnTo>
                        <a:pt x="53" y="54"/>
                      </a:lnTo>
                      <a:lnTo>
                        <a:pt x="56" y="51"/>
                      </a:lnTo>
                      <a:lnTo>
                        <a:pt x="59" y="51"/>
                      </a:lnTo>
                      <a:lnTo>
                        <a:pt x="62" y="49"/>
                      </a:lnTo>
                      <a:lnTo>
                        <a:pt x="65" y="46"/>
                      </a:lnTo>
                      <a:lnTo>
                        <a:pt x="67" y="43"/>
                      </a:lnTo>
                      <a:lnTo>
                        <a:pt x="67" y="40"/>
                      </a:lnTo>
                      <a:lnTo>
                        <a:pt x="70" y="37"/>
                      </a:lnTo>
                      <a:lnTo>
                        <a:pt x="67" y="37"/>
                      </a:lnTo>
                      <a:lnTo>
                        <a:pt x="70" y="37"/>
                      </a:lnTo>
                      <a:lnTo>
                        <a:pt x="70" y="31"/>
                      </a:lnTo>
                      <a:lnTo>
                        <a:pt x="67" y="28"/>
                      </a:lnTo>
                      <a:lnTo>
                        <a:pt x="67" y="26"/>
                      </a:lnTo>
                      <a:lnTo>
                        <a:pt x="67" y="23"/>
                      </a:lnTo>
                      <a:lnTo>
                        <a:pt x="65" y="23"/>
                      </a:lnTo>
                      <a:lnTo>
                        <a:pt x="59" y="20"/>
                      </a:lnTo>
                      <a:lnTo>
                        <a:pt x="53" y="14"/>
                      </a:lnTo>
                      <a:lnTo>
                        <a:pt x="53" y="11"/>
                      </a:lnTo>
                      <a:lnTo>
                        <a:pt x="51" y="11"/>
                      </a:lnTo>
                      <a:lnTo>
                        <a:pt x="42" y="8"/>
                      </a:lnTo>
                      <a:lnTo>
                        <a:pt x="39" y="5"/>
                      </a:lnTo>
                      <a:lnTo>
                        <a:pt x="34" y="5"/>
                      </a:lnTo>
                      <a:lnTo>
                        <a:pt x="31" y="2"/>
                      </a:lnTo>
                      <a:lnTo>
                        <a:pt x="28" y="2"/>
                      </a:lnTo>
                      <a:lnTo>
                        <a:pt x="25" y="2"/>
                      </a:lnTo>
                      <a:lnTo>
                        <a:pt x="22" y="0"/>
                      </a:lnTo>
                      <a:lnTo>
                        <a:pt x="20" y="0"/>
                      </a:lnTo>
                      <a:lnTo>
                        <a:pt x="14" y="0"/>
                      </a:lnTo>
                      <a:lnTo>
                        <a:pt x="17" y="0"/>
                      </a:lnTo>
                      <a:lnTo>
                        <a:pt x="8" y="0"/>
                      </a:lnTo>
                      <a:lnTo>
                        <a:pt x="5" y="0"/>
                      </a:lnTo>
                      <a:lnTo>
                        <a:pt x="3" y="2"/>
                      </a:lnTo>
                      <a:lnTo>
                        <a:pt x="0" y="5"/>
                      </a:lnTo>
                      <a:lnTo>
                        <a:pt x="0" y="14"/>
                      </a:lnTo>
                      <a:lnTo>
                        <a:pt x="3" y="14"/>
                      </a:lnTo>
                      <a:lnTo>
                        <a:pt x="3" y="20"/>
                      </a:lnTo>
                      <a:lnTo>
                        <a:pt x="5" y="20"/>
                      </a:lnTo>
                      <a:lnTo>
                        <a:pt x="8" y="23"/>
                      </a:lnTo>
                      <a:lnTo>
                        <a:pt x="11" y="23"/>
                      </a:lnTo>
                      <a:lnTo>
                        <a:pt x="14" y="26"/>
                      </a:lnTo>
                      <a:lnTo>
                        <a:pt x="17" y="26"/>
                      </a:lnTo>
                      <a:lnTo>
                        <a:pt x="20" y="26"/>
                      </a:lnTo>
                      <a:lnTo>
                        <a:pt x="22" y="26"/>
                      </a:lnTo>
                      <a:lnTo>
                        <a:pt x="25" y="28"/>
                      </a:lnTo>
                      <a:lnTo>
                        <a:pt x="28" y="28"/>
                      </a:lnTo>
                      <a:lnTo>
                        <a:pt x="31" y="28"/>
                      </a:lnTo>
                      <a:lnTo>
                        <a:pt x="31" y="31"/>
                      </a:lnTo>
                      <a:lnTo>
                        <a:pt x="34" y="31"/>
                      </a:lnTo>
                      <a:lnTo>
                        <a:pt x="36" y="31"/>
                      </a:lnTo>
                      <a:lnTo>
                        <a:pt x="39" y="34"/>
                      </a:lnTo>
                      <a:lnTo>
                        <a:pt x="42" y="34"/>
                      </a:lnTo>
                      <a:lnTo>
                        <a:pt x="45" y="37"/>
                      </a:lnTo>
                      <a:lnTo>
                        <a:pt x="48" y="37"/>
                      </a:lnTo>
                      <a:lnTo>
                        <a:pt x="45" y="37"/>
                      </a:lnTo>
                      <a:lnTo>
                        <a:pt x="45" y="31"/>
                      </a:lnTo>
                      <a:lnTo>
                        <a:pt x="45" y="37"/>
                      </a:lnTo>
                      <a:lnTo>
                        <a:pt x="45" y="31"/>
                      </a:lnTo>
                      <a:lnTo>
                        <a:pt x="48" y="28"/>
                      </a:lnTo>
                      <a:lnTo>
                        <a:pt x="45" y="31"/>
                      </a:lnTo>
                      <a:lnTo>
                        <a:pt x="42" y="31"/>
                      </a:lnTo>
                      <a:lnTo>
                        <a:pt x="42" y="34"/>
                      </a:lnTo>
                      <a:lnTo>
                        <a:pt x="36" y="34"/>
                      </a:lnTo>
                      <a:lnTo>
                        <a:pt x="36" y="37"/>
                      </a:lnTo>
                      <a:lnTo>
                        <a:pt x="34" y="37"/>
                      </a:lnTo>
                      <a:lnTo>
                        <a:pt x="31" y="37"/>
                      </a:lnTo>
                      <a:lnTo>
                        <a:pt x="28" y="40"/>
                      </a:lnTo>
                      <a:lnTo>
                        <a:pt x="25" y="43"/>
                      </a:lnTo>
                      <a:lnTo>
                        <a:pt x="22" y="46"/>
                      </a:lnTo>
                      <a:lnTo>
                        <a:pt x="17" y="51"/>
                      </a:lnTo>
                      <a:lnTo>
                        <a:pt x="14" y="51"/>
                      </a:lnTo>
                      <a:lnTo>
                        <a:pt x="11" y="54"/>
                      </a:lnTo>
                      <a:lnTo>
                        <a:pt x="11" y="57"/>
                      </a:lnTo>
                      <a:lnTo>
                        <a:pt x="8" y="60"/>
                      </a:lnTo>
                      <a:lnTo>
                        <a:pt x="8" y="63"/>
                      </a:lnTo>
                      <a:lnTo>
                        <a:pt x="5" y="66"/>
                      </a:lnTo>
                      <a:lnTo>
                        <a:pt x="5" y="69"/>
                      </a:lnTo>
                      <a:lnTo>
                        <a:pt x="5" y="80"/>
                      </a:lnTo>
                      <a:close/>
                    </a:path>
                  </a:pathLst>
                </a:custGeom>
                <a:solidFill>
                  <a:srgbClr val="0000FF"/>
                </a:solidFill>
                <a:ln w="9525">
                  <a:solidFill>
                    <a:srgbClr val="0000FF"/>
                  </a:solidFill>
                  <a:prstDash val="solid"/>
                  <a:round/>
                  <a:headEnd/>
                  <a:tailEnd/>
                </a:ln>
              </p:spPr>
              <p:txBody>
                <a:bodyPr/>
                <a:lstStyle/>
                <a:p>
                  <a:endParaRPr lang="en-US"/>
                </a:p>
              </p:txBody>
            </p:sp>
          </p:grpSp>
          <p:sp>
            <p:nvSpPr>
              <p:cNvPr id="23580" name="Rectangle 102"/>
              <p:cNvSpPr>
                <a:spLocks noChangeArrowheads="1"/>
              </p:cNvSpPr>
              <p:nvPr/>
            </p:nvSpPr>
            <p:spPr bwMode="auto">
              <a:xfrm>
                <a:off x="422" y="1898"/>
                <a:ext cx="5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300" b="1">
                    <a:solidFill>
                      <a:srgbClr val="000000"/>
                    </a:solidFill>
                    <a:latin typeface="Times New Roman" charset="0"/>
                  </a:rPr>
                  <a:t>Donor</a:t>
                </a:r>
                <a:endParaRPr lang="en-US" sz="2400">
                  <a:latin typeface="Times New Roman" charset="0"/>
                </a:endParaRPr>
              </a:p>
            </p:txBody>
          </p:sp>
          <p:sp>
            <p:nvSpPr>
              <p:cNvPr id="23581" name="Rectangle 103"/>
              <p:cNvSpPr>
                <a:spLocks noChangeArrowheads="1"/>
              </p:cNvSpPr>
              <p:nvPr/>
            </p:nvSpPr>
            <p:spPr bwMode="auto">
              <a:xfrm>
                <a:off x="1613" y="1892"/>
                <a:ext cx="71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300" b="1">
                    <a:solidFill>
                      <a:srgbClr val="000000"/>
                    </a:solidFill>
                    <a:latin typeface="Times New Roman" charset="0"/>
                  </a:rPr>
                  <a:t>Acceptor</a:t>
                </a:r>
                <a:endParaRPr lang="en-US" sz="2400">
                  <a:latin typeface="Times New Roman" charset="0"/>
                </a:endParaRPr>
              </a:p>
            </p:txBody>
          </p:sp>
        </p:grpSp>
        <p:sp>
          <p:nvSpPr>
            <p:cNvPr id="108648" name="Text Box 104"/>
            <p:cNvSpPr txBox="1">
              <a:spLocks noChangeArrowheads="1"/>
            </p:cNvSpPr>
            <p:nvPr/>
          </p:nvSpPr>
          <p:spPr bwMode="auto">
            <a:xfrm>
              <a:off x="178" y="3183"/>
              <a:ext cx="2702" cy="518"/>
            </a:xfrm>
            <a:prstGeom prst="rect">
              <a:avLst/>
            </a:prstGeom>
            <a:noFill/>
            <a:ln>
              <a:noFill/>
            </a:ln>
            <a:effectLst/>
            <a:extLst>
              <a:ext uri="{909E8E84-426E-40dd-AFC4-6F175D3DCCD1}">
                <a14:hiddenFill xmlns:a14="http://schemas.microsoft.com/office/drawing/2010/main">
                  <a:solidFill>
                    <a:srgbClr val="FFCC99">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2400" dirty="0">
                  <a:latin typeface="Times New Roman" charset="0"/>
                  <a:cs typeface="Arial" charset="0"/>
                </a:rPr>
                <a:t>Dipole-dipole Distant-dependent</a:t>
              </a:r>
            </a:p>
            <a:p>
              <a:pPr eaLnBrk="0" hangingPunct="0">
                <a:defRPr/>
              </a:pPr>
              <a:r>
                <a:rPr lang="en-US" sz="2400" dirty="0">
                  <a:latin typeface="Times New Roman" charset="0"/>
                  <a:cs typeface="Arial" charset="0"/>
                </a:rPr>
                <a:t>Energy transfer</a:t>
              </a:r>
              <a:endParaRPr lang="en-US" sz="2400" b="1" dirty="0">
                <a:latin typeface="Times New Roman" charset="0"/>
                <a:cs typeface="Arial" charset="0"/>
              </a:endParaRPr>
            </a:p>
          </p:txBody>
        </p:sp>
      </p:grpSp>
      <p:graphicFrame>
        <p:nvGraphicFramePr>
          <p:cNvPr id="23555" name="Object 105"/>
          <p:cNvGraphicFramePr>
            <a:graphicFrameLocks noChangeAspect="1"/>
          </p:cNvGraphicFramePr>
          <p:nvPr/>
        </p:nvGraphicFramePr>
        <p:xfrm>
          <a:off x="4970463" y="4149725"/>
          <a:ext cx="2901950" cy="2505075"/>
        </p:xfrm>
        <a:graphic>
          <a:graphicData uri="http://schemas.openxmlformats.org/presentationml/2006/ole">
            <mc:AlternateContent xmlns:mc="http://schemas.openxmlformats.org/markup-compatibility/2006">
              <mc:Choice xmlns:v="urn:schemas-microsoft-com:vml" Requires="v">
                <p:oleObj spid="_x0000_s1040" name="Document" r:id="rId3" imgW="4928616" imgH="4046220" progId="Word.Document.8">
                  <p:embed/>
                </p:oleObj>
              </mc:Choice>
              <mc:Fallback>
                <p:oleObj name="Document" r:id="rId3" imgW="4928616" imgH="4046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463" y="4149725"/>
                        <a:ext cx="29019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3556" name="Group 106"/>
          <p:cNvGrpSpPr>
            <a:grpSpLocks/>
          </p:cNvGrpSpPr>
          <p:nvPr/>
        </p:nvGrpSpPr>
        <p:grpSpPr bwMode="auto">
          <a:xfrm>
            <a:off x="4572000" y="1049338"/>
            <a:ext cx="4113213" cy="3255962"/>
            <a:chOff x="2880" y="408"/>
            <a:chExt cx="2591" cy="2051"/>
          </a:xfrm>
        </p:grpSpPr>
        <p:grpSp>
          <p:nvGrpSpPr>
            <p:cNvPr id="23565" name="Group 107"/>
            <p:cNvGrpSpPr>
              <a:grpSpLocks/>
            </p:cNvGrpSpPr>
            <p:nvPr/>
          </p:nvGrpSpPr>
          <p:grpSpPr bwMode="auto">
            <a:xfrm>
              <a:off x="2880" y="408"/>
              <a:ext cx="2448" cy="2051"/>
              <a:chOff x="2880" y="360"/>
              <a:chExt cx="2448" cy="2051"/>
            </a:xfrm>
          </p:grpSpPr>
          <p:sp>
            <p:nvSpPr>
              <p:cNvPr id="108652" name="Text Box 108"/>
              <p:cNvSpPr txBox="1">
                <a:spLocks noChangeArrowheads="1"/>
              </p:cNvSpPr>
              <p:nvPr/>
            </p:nvSpPr>
            <p:spPr bwMode="auto">
              <a:xfrm>
                <a:off x="3984" y="2096"/>
                <a:ext cx="5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b="1" i="1">
                    <a:latin typeface="Times New Roman" charset="0"/>
                    <a:cs typeface="Arial" charset="0"/>
                  </a:rPr>
                  <a:t>R </a:t>
                </a:r>
                <a:r>
                  <a:rPr lang="en-US" sz="2400" b="1">
                    <a:latin typeface="Times New Roman" charset="0"/>
                    <a:cs typeface="Arial" charset="0"/>
                  </a:rPr>
                  <a:t>(Å)</a:t>
                </a:r>
                <a:endParaRPr lang="en-US" sz="2400">
                  <a:latin typeface="Times New Roman" charset="0"/>
                  <a:cs typeface="Arial" charset="0"/>
                </a:endParaRPr>
              </a:p>
            </p:txBody>
          </p:sp>
          <p:grpSp>
            <p:nvGrpSpPr>
              <p:cNvPr id="23568" name="Group 109"/>
              <p:cNvGrpSpPr>
                <a:grpSpLocks/>
              </p:cNvGrpSpPr>
              <p:nvPr/>
            </p:nvGrpSpPr>
            <p:grpSpPr bwMode="auto">
              <a:xfrm>
                <a:off x="2880" y="360"/>
                <a:ext cx="2448" cy="2051"/>
                <a:chOff x="2880" y="480"/>
                <a:chExt cx="2448" cy="2051"/>
              </a:xfrm>
            </p:grpSpPr>
            <p:graphicFrame>
              <p:nvGraphicFramePr>
                <p:cNvPr id="23569" name="Object 110"/>
                <p:cNvGraphicFramePr>
                  <a:graphicFrameLocks noChangeAspect="1"/>
                </p:cNvGraphicFramePr>
                <p:nvPr/>
              </p:nvGraphicFramePr>
              <p:xfrm>
                <a:off x="3024" y="480"/>
                <a:ext cx="2304" cy="2051"/>
              </p:xfrm>
              <a:graphic>
                <a:graphicData uri="http://schemas.openxmlformats.org/presentationml/2006/ole">
                  <mc:AlternateContent xmlns:mc="http://schemas.openxmlformats.org/markup-compatibility/2006">
                    <mc:Choice xmlns:v="urn:schemas-microsoft-com:vml" Requires="v">
                      <p:oleObj spid="_x0000_s1041" name="Graph" r:id="rId5" imgW="4738116" imgH="3629406" progId="Origin50.Graph">
                        <p:embed/>
                      </p:oleObj>
                    </mc:Choice>
                    <mc:Fallback>
                      <p:oleObj name="Graph" r:id="rId5" imgW="4738116" imgH="3629406"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 y="480"/>
                              <a:ext cx="2304" cy="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8655" name="Text Box 111"/>
                <p:cNvSpPr txBox="1">
                  <a:spLocks noChangeArrowheads="1"/>
                </p:cNvSpPr>
                <p:nvPr/>
              </p:nvSpPr>
              <p:spPr bwMode="auto">
                <a:xfrm>
                  <a:off x="2880" y="124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b="1" i="1">
                      <a:latin typeface="Times New Roman" charset="0"/>
                      <a:cs typeface="Arial" charset="0"/>
                    </a:rPr>
                    <a:t>E</a:t>
                  </a:r>
                  <a:endParaRPr lang="en-US" sz="2400">
                    <a:latin typeface="Times New Roman" charset="0"/>
                    <a:cs typeface="Arial" charset="0"/>
                  </a:endParaRPr>
                </a:p>
              </p:txBody>
            </p:sp>
            <p:sp>
              <p:nvSpPr>
                <p:cNvPr id="108656" name="Text Box 112"/>
                <p:cNvSpPr txBox="1">
                  <a:spLocks noChangeArrowheads="1"/>
                </p:cNvSpPr>
                <p:nvPr/>
              </p:nvSpPr>
              <p:spPr bwMode="auto">
                <a:xfrm>
                  <a:off x="3347" y="1617"/>
                  <a:ext cx="842" cy="2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r>
                    <a:rPr lang="en-US" sz="2200">
                      <a:latin typeface="Times New Roman" charset="0"/>
                      <a:cs typeface="Arial" charset="0"/>
                    </a:rPr>
                    <a:t>R</a:t>
                  </a:r>
                  <a:r>
                    <a:rPr lang="en-US" sz="2200" baseline="-25000">
                      <a:latin typeface="Times New Roman" charset="0"/>
                      <a:cs typeface="Arial" charset="0"/>
                    </a:rPr>
                    <a:t>o </a:t>
                  </a:r>
                  <a:r>
                    <a:rPr lang="en-US" sz="2200">
                      <a:latin typeface="Times New Roman" charset="0"/>
                      <a:cs typeface="Arial" charset="0"/>
                      <a:sym typeface="Symbol" charset="0"/>
                    </a:rPr>
                    <a:t> </a:t>
                  </a:r>
                  <a:r>
                    <a:rPr lang="en-US" sz="2200">
                      <a:latin typeface="Times New Roman" charset="0"/>
                      <a:cs typeface="Arial" charset="0"/>
                    </a:rPr>
                    <a:t>50 Å</a:t>
                  </a:r>
                  <a:endParaRPr lang="en-US" sz="2400">
                    <a:latin typeface="Times New Roman" charset="0"/>
                    <a:cs typeface="Arial" charset="0"/>
                  </a:endParaRPr>
                </a:p>
              </p:txBody>
            </p:sp>
            <p:sp>
              <p:nvSpPr>
                <p:cNvPr id="108657" name="Line 113"/>
                <p:cNvSpPr>
                  <a:spLocks noChangeShapeType="1"/>
                </p:cNvSpPr>
                <p:nvPr/>
              </p:nvSpPr>
              <p:spPr bwMode="auto">
                <a:xfrm flipH="1">
                  <a:off x="3360" y="1440"/>
                  <a:ext cx="864" cy="0"/>
                </a:xfrm>
                <a:prstGeom prst="line">
                  <a:avLst/>
                </a:prstGeom>
                <a:noFill/>
                <a:ln w="254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658" name="Line 114"/>
                <p:cNvSpPr>
                  <a:spLocks noChangeShapeType="1"/>
                </p:cNvSpPr>
                <p:nvPr/>
              </p:nvSpPr>
              <p:spPr bwMode="auto">
                <a:xfrm rot="61384" flipH="1" flipV="1">
                  <a:off x="4213" y="1440"/>
                  <a:ext cx="11" cy="672"/>
                </a:xfrm>
                <a:prstGeom prst="line">
                  <a:avLst/>
                </a:prstGeom>
                <a:noFill/>
                <a:ln w="25400">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grpSp>
        <p:graphicFrame>
          <p:nvGraphicFramePr>
            <p:cNvPr id="23566" name="Object 115"/>
            <p:cNvGraphicFramePr>
              <a:graphicFrameLocks noChangeAspect="1"/>
            </p:cNvGraphicFramePr>
            <p:nvPr/>
          </p:nvGraphicFramePr>
          <p:xfrm>
            <a:off x="4223" y="767"/>
            <a:ext cx="1248" cy="522"/>
          </p:xfrm>
          <a:graphic>
            <a:graphicData uri="http://schemas.openxmlformats.org/presentationml/2006/ole">
              <mc:AlternateContent xmlns:mc="http://schemas.openxmlformats.org/markup-compatibility/2006">
                <mc:Choice xmlns:v="urn:schemas-microsoft-com:vml" Requires="v">
                  <p:oleObj spid="_x0000_s1042" name="Equation" r:id="rId7" imgW="1028254" imgH="431613" progId="Equation.3">
                    <p:embed/>
                  </p:oleObj>
                </mc:Choice>
                <mc:Fallback>
                  <p:oleObj name="Equation" r:id="rId7" imgW="1028254"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3" y="767"/>
                          <a:ext cx="1248" cy="52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108660" name="Text Box 116"/>
          <p:cNvSpPr txBox="1">
            <a:spLocks noChangeArrowheads="1"/>
          </p:cNvSpPr>
          <p:nvPr/>
        </p:nvSpPr>
        <p:spPr bwMode="auto">
          <a:xfrm>
            <a:off x="381000" y="576263"/>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defRPr/>
            </a:pPr>
            <a:r>
              <a:rPr lang="en-US" sz="2400" b="1">
                <a:solidFill>
                  <a:srgbClr val="FF0000"/>
                </a:solidFill>
                <a:latin typeface="Times New Roman" charset="0"/>
                <a:cs typeface="Arial" charset="0"/>
              </a:rPr>
              <a:t>Spectroscopic Ruler for measuring nm-scale distances, binding</a:t>
            </a:r>
            <a:endParaRPr lang="en-US" sz="2400">
              <a:latin typeface="Times New Roman" charset="0"/>
              <a:cs typeface="Arial" charset="0"/>
            </a:endParaRPr>
          </a:p>
        </p:txBody>
      </p:sp>
      <p:grpSp>
        <p:nvGrpSpPr>
          <p:cNvPr id="23558" name="Group 117"/>
          <p:cNvGrpSpPr>
            <a:grpSpLocks/>
          </p:cNvGrpSpPr>
          <p:nvPr/>
        </p:nvGrpSpPr>
        <p:grpSpPr bwMode="auto">
          <a:xfrm>
            <a:off x="7932738" y="5716588"/>
            <a:ext cx="1014412" cy="1104900"/>
            <a:chOff x="2459" y="2791"/>
            <a:chExt cx="639" cy="696"/>
          </a:xfrm>
        </p:grpSpPr>
        <p:pic>
          <p:nvPicPr>
            <p:cNvPr id="108662" name="Picture 118"/>
            <p:cNvPicPr>
              <a:picLocks noChangeAspect="1" noChangeArrowheads="1"/>
            </p:cNvPicPr>
            <p:nvPr/>
          </p:nvPicPr>
          <p:blipFill>
            <a:blip r:embed="rId9">
              <a:extLst>
                <a:ext uri="{28A0092B-C50C-407E-A947-70E740481C1C}">
                  <a14:useLocalDpi xmlns:a14="http://schemas.microsoft.com/office/drawing/2010/main" val="0"/>
                </a:ext>
              </a:extLst>
            </a:blip>
            <a:srcRect t="16902"/>
            <a:stretch>
              <a:fillRect/>
            </a:stretch>
          </p:blipFill>
          <p:spPr bwMode="auto">
            <a:xfrm>
              <a:off x="2459" y="2791"/>
              <a:ext cx="639" cy="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8663" name="Text Box 119"/>
            <p:cNvSpPr txBox="1">
              <a:spLocks noChangeArrowheads="1"/>
            </p:cNvSpPr>
            <p:nvPr/>
          </p:nvSpPr>
          <p:spPr bwMode="auto">
            <a:xfrm>
              <a:off x="2591" y="3295"/>
              <a:ext cx="3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400">
                  <a:latin typeface="Times New Roman" charset="0"/>
                  <a:cs typeface="Arial" charset="0"/>
                </a:rPr>
                <a:t>Time</a:t>
              </a:r>
              <a:endParaRPr lang="en-US" sz="2400">
                <a:latin typeface="Times New Roman" charset="0"/>
                <a:cs typeface="Arial" charset="0"/>
              </a:endParaRPr>
            </a:p>
          </p:txBody>
        </p:sp>
      </p:grpSp>
      <p:grpSp>
        <p:nvGrpSpPr>
          <p:cNvPr id="23559" name="Group 120"/>
          <p:cNvGrpSpPr>
            <a:grpSpLocks/>
          </p:cNvGrpSpPr>
          <p:nvPr/>
        </p:nvGrpSpPr>
        <p:grpSpPr bwMode="auto">
          <a:xfrm>
            <a:off x="7932738" y="4048125"/>
            <a:ext cx="1014412" cy="1087438"/>
            <a:chOff x="3416" y="5082"/>
            <a:chExt cx="639" cy="685"/>
          </a:xfrm>
        </p:grpSpPr>
        <p:pic>
          <p:nvPicPr>
            <p:cNvPr id="108665" name="Picture 121"/>
            <p:cNvPicPr>
              <a:picLocks noChangeAspect="1" noChangeArrowheads="1"/>
            </p:cNvPicPr>
            <p:nvPr/>
          </p:nvPicPr>
          <p:blipFill>
            <a:blip r:embed="rId10">
              <a:extLst>
                <a:ext uri="{28A0092B-C50C-407E-A947-70E740481C1C}">
                  <a14:useLocalDpi xmlns:a14="http://schemas.microsoft.com/office/drawing/2010/main" val="0"/>
                </a:ext>
              </a:extLst>
            </a:blip>
            <a:srcRect t="16902"/>
            <a:stretch>
              <a:fillRect/>
            </a:stretch>
          </p:blipFill>
          <p:spPr bwMode="auto">
            <a:xfrm>
              <a:off x="3416" y="5082"/>
              <a:ext cx="639" cy="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8666" name="Text Box 122"/>
            <p:cNvSpPr txBox="1">
              <a:spLocks noChangeArrowheads="1"/>
            </p:cNvSpPr>
            <p:nvPr/>
          </p:nvSpPr>
          <p:spPr bwMode="auto">
            <a:xfrm>
              <a:off x="3542" y="5575"/>
              <a:ext cx="3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400">
                  <a:latin typeface="Times New Roman" charset="0"/>
                  <a:cs typeface="Arial" charset="0"/>
                </a:rPr>
                <a:t>Time</a:t>
              </a:r>
              <a:endParaRPr lang="en-US" sz="2400">
                <a:latin typeface="Times New Roman" charset="0"/>
                <a:cs typeface="Arial" charset="0"/>
              </a:endParaRPr>
            </a:p>
          </p:txBody>
        </p:sp>
      </p:grpSp>
      <p:sp>
        <p:nvSpPr>
          <p:cNvPr id="108667" name="Text Box 123"/>
          <p:cNvSpPr txBox="1">
            <a:spLocks noChangeArrowheads="1"/>
          </p:cNvSpPr>
          <p:nvPr/>
        </p:nvSpPr>
        <p:spPr bwMode="auto">
          <a:xfrm>
            <a:off x="304800" y="5867400"/>
            <a:ext cx="441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dirty="0">
                <a:latin typeface="Times New Roman"/>
                <a:cs typeface="Times New Roman"/>
              </a:rPr>
              <a:t>Look at relative amounts</a:t>
            </a:r>
            <a:r>
              <a:rPr lang="en-US" sz="2400" dirty="0">
                <a:solidFill>
                  <a:srgbClr val="FF0000"/>
                </a:solidFill>
                <a:latin typeface="Times New Roman"/>
                <a:cs typeface="Times New Roman"/>
              </a:rPr>
              <a:t> </a:t>
            </a:r>
          </a:p>
          <a:p>
            <a:pPr>
              <a:defRPr/>
            </a:pPr>
            <a:r>
              <a:rPr lang="en-US" sz="2400" dirty="0">
                <a:latin typeface="Times New Roman"/>
                <a:cs typeface="Times New Roman"/>
              </a:rPr>
              <a:t>of</a:t>
            </a:r>
            <a:r>
              <a:rPr lang="en-US" sz="2400" dirty="0">
                <a:solidFill>
                  <a:srgbClr val="FF0000"/>
                </a:solidFill>
                <a:latin typeface="Times New Roman"/>
                <a:cs typeface="Times New Roman"/>
              </a:rPr>
              <a:t> </a:t>
            </a:r>
            <a:r>
              <a:rPr lang="en-US" sz="2400" dirty="0">
                <a:solidFill>
                  <a:srgbClr val="00FF00"/>
                </a:solidFill>
                <a:latin typeface="Times New Roman"/>
                <a:cs typeface="Times New Roman"/>
              </a:rPr>
              <a:t>green</a:t>
            </a:r>
            <a:r>
              <a:rPr lang="en-US" sz="2400" dirty="0">
                <a:solidFill>
                  <a:srgbClr val="FF0000"/>
                </a:solidFill>
                <a:latin typeface="Times New Roman"/>
                <a:cs typeface="Times New Roman"/>
              </a:rPr>
              <a:t> </a:t>
            </a:r>
            <a:r>
              <a:rPr lang="en-US" sz="2400" dirty="0">
                <a:latin typeface="Times New Roman"/>
                <a:cs typeface="Times New Roman"/>
              </a:rPr>
              <a:t>&amp;</a:t>
            </a:r>
            <a:r>
              <a:rPr lang="en-US" sz="2400" dirty="0">
                <a:solidFill>
                  <a:srgbClr val="FF0000"/>
                </a:solidFill>
                <a:latin typeface="Times New Roman"/>
                <a:cs typeface="Times New Roman"/>
              </a:rPr>
              <a:t> red</a:t>
            </a:r>
          </a:p>
        </p:txBody>
      </p:sp>
    </p:spTree>
    <p:extLst>
      <p:ext uri="{BB962C8B-B14F-4D97-AF65-F5344CB8AC3E}">
        <p14:creationId xmlns:p14="http://schemas.microsoft.com/office/powerpoint/2010/main" val="21218156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3581400"/>
          </a:xfrm>
        </p:spPr>
        <p:txBody>
          <a:bodyPr>
            <a:normAutofit/>
          </a:bodyPr>
          <a:lstStyle/>
          <a:p>
            <a:r>
              <a:rPr lang="en-US" b="1" dirty="0" smtClean="0">
                <a:solidFill>
                  <a:srgbClr val="0000FF"/>
                </a:solidFill>
              </a:rPr>
              <a:t>FRET Lifetimes w and w/o FRET</a:t>
            </a:r>
            <a:r>
              <a:rPr lang="en-US" dirty="0" smtClean="0"/>
              <a:t/>
            </a:r>
            <a:br>
              <a:rPr lang="en-US" dirty="0" smtClean="0"/>
            </a:br>
            <a:r>
              <a:rPr lang="en-US" sz="2000" dirty="0" smtClean="0"/>
              <a:t>Think of it like you’re on a cliff, walking around randomly with a blindfold on, with holes of certain sizes on the floor. If you walk over one of these holes, you fall down to the ground.</a:t>
            </a:r>
            <a:br>
              <a:rPr lang="en-US" sz="2000" dirty="0" smtClean="0"/>
            </a:br>
            <a:r>
              <a:rPr lang="en-US" sz="2000" dirty="0" smtClean="0"/>
              <a:t> The first hole you fall down and you emit a photon. You do this at a rate = </a:t>
            </a:r>
            <a:r>
              <a:rPr lang="en-US" sz="2000" dirty="0" err="1" smtClean="0"/>
              <a:t>k</a:t>
            </a:r>
            <a:r>
              <a:rPr lang="en-US" sz="2000" baseline="-25000" dirty="0" err="1" smtClean="0"/>
              <a:t>rad</a:t>
            </a:r>
            <a:r>
              <a:rPr lang="en-US" sz="2000" dirty="0" smtClean="0"/>
              <a:t> (a certain number of times per second, so the rate k, has units of 1/time); the second hole you emit a bunch of phonons in the </a:t>
            </a:r>
            <a:r>
              <a:rPr lang="en-US" sz="2000" dirty="0" err="1" smtClean="0"/>
              <a:t>i.r</a:t>
            </a:r>
            <a:r>
              <a:rPr lang="en-US" sz="2000" dirty="0" smtClean="0"/>
              <a:t>., i.e. heat at a rate = </a:t>
            </a:r>
            <a:r>
              <a:rPr lang="en-US" sz="2000" dirty="0" err="1" smtClean="0"/>
              <a:t>k</a:t>
            </a:r>
            <a:r>
              <a:rPr lang="en-US" sz="2000" baseline="-25000" dirty="0" err="1" smtClean="0"/>
              <a:t>nonrad</a:t>
            </a:r>
            <a:r>
              <a:rPr lang="en-US" sz="2000" dirty="0" smtClean="0"/>
              <a:t>; the third hole you fall down </a:t>
            </a:r>
            <a:r>
              <a:rPr lang="en-US" sz="2000" dirty="0" err="1" smtClean="0"/>
              <a:t>andpass</a:t>
            </a:r>
            <a:r>
              <a:rPr lang="en-US" sz="2000" dirty="0" smtClean="0"/>
              <a:t> through a room with a see-saw that you happen to hit which sends a friend, who is sitting on the other end, up to the same height on another cliff. </a:t>
            </a:r>
            <a:endParaRPr lang="en-US" sz="2000" dirty="0"/>
          </a:p>
        </p:txBody>
      </p:sp>
      <p:sp>
        <p:nvSpPr>
          <p:cNvPr id="3" name="TextBox 2"/>
          <p:cNvSpPr txBox="1"/>
          <p:nvPr/>
        </p:nvSpPr>
        <p:spPr>
          <a:xfrm>
            <a:off x="457200" y="3721100"/>
            <a:ext cx="2942595" cy="646331"/>
          </a:xfrm>
          <a:prstGeom prst="rect">
            <a:avLst/>
          </a:prstGeom>
          <a:noFill/>
        </p:spPr>
        <p:txBody>
          <a:bodyPr wrap="none" rtlCol="0">
            <a:spAutoFit/>
          </a:bodyPr>
          <a:lstStyle/>
          <a:p>
            <a:r>
              <a:rPr lang="en-US" dirty="0" smtClean="0"/>
              <a:t>Your lifetime (Donor) lifetime</a:t>
            </a:r>
          </a:p>
          <a:p>
            <a:r>
              <a:rPr lang="en-US" dirty="0" smtClean="0"/>
              <a:t>Without FRET</a:t>
            </a:r>
            <a:endParaRPr lang="en-US" dirty="0"/>
          </a:p>
        </p:txBody>
      </p:sp>
      <p:sp>
        <p:nvSpPr>
          <p:cNvPr id="4" name="TextBox 79"/>
          <p:cNvSpPr txBox="1">
            <a:spLocks noChangeArrowheads="1"/>
          </p:cNvSpPr>
          <p:nvPr/>
        </p:nvSpPr>
        <p:spPr bwMode="auto">
          <a:xfrm>
            <a:off x="457200" y="4409346"/>
            <a:ext cx="24737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k = </a:t>
            </a:r>
            <a:r>
              <a:rPr lang="en-US" sz="1800" dirty="0" err="1"/>
              <a:t>k</a:t>
            </a:r>
            <a:r>
              <a:rPr lang="en-US" sz="1800" baseline="-25000" dirty="0" err="1"/>
              <a:t>rad</a:t>
            </a:r>
            <a:r>
              <a:rPr lang="en-US" sz="1800" baseline="-25000" dirty="0"/>
              <a:t> </a:t>
            </a:r>
            <a:r>
              <a:rPr lang="en-US" sz="1800" dirty="0"/>
              <a:t>+ </a:t>
            </a:r>
            <a:r>
              <a:rPr lang="en-US" sz="1800" dirty="0" err="1"/>
              <a:t>k</a:t>
            </a:r>
            <a:r>
              <a:rPr lang="en-US" sz="1800" baseline="-25000" dirty="0" err="1"/>
              <a:t>n.r</a:t>
            </a:r>
            <a:r>
              <a:rPr lang="en-US" sz="1800" baseline="-25000" dirty="0"/>
              <a:t>.   </a:t>
            </a:r>
            <a:endParaRPr lang="en-US" sz="1800" baseline="-25000" dirty="0" smtClean="0"/>
          </a:p>
          <a:p>
            <a:pPr eaLnBrk="1" hangingPunct="1"/>
            <a:r>
              <a:rPr lang="en-US" sz="1800" dirty="0" smtClean="0"/>
              <a:t> </a:t>
            </a:r>
            <a:r>
              <a:rPr lang="en-US" sz="1800" dirty="0">
                <a:latin typeface="Symbol" charset="0"/>
                <a:cs typeface="Symbol" charset="0"/>
              </a:rPr>
              <a:t>t</a:t>
            </a:r>
            <a:r>
              <a:rPr lang="en-US" sz="1800" dirty="0"/>
              <a:t> = </a:t>
            </a:r>
            <a:r>
              <a:rPr lang="en-US" sz="1800" dirty="0" smtClean="0"/>
              <a:t>1/k = </a:t>
            </a:r>
            <a:r>
              <a:rPr lang="en-US" sz="1800" dirty="0" err="1" smtClean="0">
                <a:latin typeface="Symbol" charset="0"/>
                <a:cs typeface="Symbol" charset="0"/>
              </a:rPr>
              <a:t>t</a:t>
            </a:r>
            <a:r>
              <a:rPr lang="en-US" sz="1800" baseline="-25000" dirty="0" err="1" smtClean="0"/>
              <a:t>rad</a:t>
            </a:r>
            <a:r>
              <a:rPr lang="en-US" sz="1800" baseline="-25000" dirty="0" smtClean="0"/>
              <a:t> </a:t>
            </a:r>
            <a:r>
              <a:rPr lang="en-US" sz="1800" dirty="0"/>
              <a:t>+ </a:t>
            </a:r>
            <a:r>
              <a:rPr lang="en-US" sz="1800" dirty="0" err="1">
                <a:latin typeface="Symbol" charset="0"/>
                <a:cs typeface="Symbol" charset="0"/>
              </a:rPr>
              <a:t>t</a:t>
            </a:r>
            <a:r>
              <a:rPr lang="en-US" sz="1800" baseline="-25000" dirty="0" err="1"/>
              <a:t>n.r</a:t>
            </a:r>
            <a:r>
              <a:rPr lang="en-US" sz="1800" baseline="-25000" dirty="0"/>
              <a:t>.   </a:t>
            </a:r>
          </a:p>
          <a:p>
            <a:pPr eaLnBrk="1" hangingPunct="1"/>
            <a:r>
              <a:rPr lang="en-US" sz="1800" dirty="0" smtClean="0"/>
              <a:t>QY  </a:t>
            </a:r>
            <a:r>
              <a:rPr lang="en-US" sz="1800" dirty="0"/>
              <a:t>= </a:t>
            </a:r>
            <a:r>
              <a:rPr lang="en-US" sz="1800" dirty="0" err="1"/>
              <a:t>k</a:t>
            </a:r>
            <a:r>
              <a:rPr lang="en-US" sz="1800" baseline="-25000" dirty="0" err="1"/>
              <a:t>rad</a:t>
            </a:r>
            <a:r>
              <a:rPr lang="en-US" sz="1800" dirty="0"/>
              <a:t>/(</a:t>
            </a:r>
            <a:r>
              <a:rPr lang="en-US" sz="1800" dirty="0" err="1"/>
              <a:t>k</a:t>
            </a:r>
            <a:r>
              <a:rPr lang="en-US" sz="1800" baseline="-25000" dirty="0" err="1"/>
              <a:t>rad</a:t>
            </a:r>
            <a:r>
              <a:rPr lang="en-US" sz="1800" baseline="-25000" dirty="0"/>
              <a:t> </a:t>
            </a:r>
            <a:r>
              <a:rPr lang="en-US" sz="1800" dirty="0"/>
              <a:t>+ </a:t>
            </a:r>
            <a:r>
              <a:rPr lang="en-US" sz="1800" dirty="0" err="1"/>
              <a:t>k</a:t>
            </a:r>
            <a:r>
              <a:rPr lang="en-US" sz="1800" baseline="-25000" dirty="0" err="1"/>
              <a:t>n.r</a:t>
            </a:r>
            <a:r>
              <a:rPr lang="en-US" sz="1800" dirty="0"/>
              <a:t>)</a:t>
            </a:r>
          </a:p>
          <a:p>
            <a:pPr eaLnBrk="1" hangingPunct="1"/>
            <a:endParaRPr lang="en-US" sz="1800" baseline="-25000" dirty="0"/>
          </a:p>
        </p:txBody>
      </p:sp>
      <p:pic>
        <p:nvPicPr>
          <p:cNvPr id="5" name="Picture 4"/>
          <p:cNvPicPr>
            <a:picLocks noChangeAspect="1"/>
          </p:cNvPicPr>
          <p:nvPr/>
        </p:nvPicPr>
        <p:blipFill rotWithShape="1">
          <a:blip r:embed="rId2"/>
          <a:srcRect r="23044" b="8029"/>
          <a:stretch/>
        </p:blipFill>
        <p:spPr>
          <a:xfrm>
            <a:off x="7004867" y="3941603"/>
            <a:ext cx="2139134" cy="2916398"/>
          </a:xfrm>
          <a:prstGeom prst="rect">
            <a:avLst/>
          </a:prstGeom>
        </p:spPr>
      </p:pic>
      <p:sp>
        <p:nvSpPr>
          <p:cNvPr id="6" name="TextBox 79"/>
          <p:cNvSpPr txBox="1">
            <a:spLocks noChangeArrowheads="1"/>
          </p:cNvSpPr>
          <p:nvPr/>
        </p:nvSpPr>
        <p:spPr bwMode="auto">
          <a:xfrm>
            <a:off x="3818895" y="4369158"/>
            <a:ext cx="330580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k = </a:t>
            </a:r>
            <a:r>
              <a:rPr lang="en-US" sz="1800" dirty="0" err="1"/>
              <a:t>k</a:t>
            </a:r>
            <a:r>
              <a:rPr lang="en-US" sz="1800" baseline="-25000" dirty="0" err="1"/>
              <a:t>rad</a:t>
            </a:r>
            <a:r>
              <a:rPr lang="en-US" sz="1800" baseline="-25000" dirty="0"/>
              <a:t> </a:t>
            </a:r>
            <a:r>
              <a:rPr lang="en-US" sz="1800" dirty="0"/>
              <a:t>+ k</a:t>
            </a:r>
            <a:r>
              <a:rPr lang="en-US" sz="1800" baseline="-25000" dirty="0"/>
              <a:t>n.r. </a:t>
            </a:r>
            <a:r>
              <a:rPr lang="en-US" sz="1800" dirty="0"/>
              <a:t>+ </a:t>
            </a:r>
            <a:r>
              <a:rPr lang="en-US" sz="1800" dirty="0" err="1" smtClean="0"/>
              <a:t>k</a:t>
            </a:r>
            <a:r>
              <a:rPr lang="en-US" sz="1800" baseline="-25000" dirty="0" err="1" smtClean="0"/>
              <a:t>FRET</a:t>
            </a:r>
            <a:r>
              <a:rPr lang="en-US" sz="1800" baseline="-25000" dirty="0" smtClean="0"/>
              <a:t>  </a:t>
            </a:r>
            <a:endParaRPr lang="en-US" sz="1800" baseline="-25000" dirty="0" smtClean="0"/>
          </a:p>
          <a:p>
            <a:pPr eaLnBrk="1" hangingPunct="1"/>
            <a:r>
              <a:rPr lang="en-US" sz="1800" dirty="0" smtClean="0"/>
              <a:t> </a:t>
            </a:r>
            <a:r>
              <a:rPr lang="en-US" sz="1800" dirty="0">
                <a:latin typeface="Symbol" charset="0"/>
                <a:cs typeface="Symbol" charset="0"/>
              </a:rPr>
              <a:t>t</a:t>
            </a:r>
            <a:r>
              <a:rPr lang="en-US" sz="1800" dirty="0"/>
              <a:t> = </a:t>
            </a:r>
            <a:r>
              <a:rPr lang="en-US" sz="1800" dirty="0" smtClean="0"/>
              <a:t>1/k = </a:t>
            </a:r>
            <a:r>
              <a:rPr lang="en-US" sz="1800" dirty="0" err="1" smtClean="0">
                <a:latin typeface="Symbol" charset="0"/>
                <a:cs typeface="Symbol" charset="0"/>
              </a:rPr>
              <a:t>t</a:t>
            </a:r>
            <a:r>
              <a:rPr lang="en-US" sz="1800" baseline="-25000" dirty="0" err="1" smtClean="0"/>
              <a:t>rad</a:t>
            </a:r>
            <a:r>
              <a:rPr lang="en-US" sz="1800" baseline="-25000" dirty="0" smtClean="0"/>
              <a:t> </a:t>
            </a:r>
            <a:r>
              <a:rPr lang="en-US" sz="1800" dirty="0"/>
              <a:t>+ </a:t>
            </a:r>
            <a:r>
              <a:rPr lang="en-US" sz="1800" dirty="0" err="1" smtClean="0">
                <a:latin typeface="Symbol" charset="0"/>
                <a:cs typeface="Symbol" charset="0"/>
              </a:rPr>
              <a:t>t</a:t>
            </a:r>
            <a:r>
              <a:rPr lang="en-US" sz="1800" baseline="-25000" dirty="0" err="1" smtClean="0"/>
              <a:t>n.r</a:t>
            </a:r>
            <a:r>
              <a:rPr lang="en-US" sz="1800" baseline="-25000" dirty="0" smtClean="0"/>
              <a:t>  </a:t>
            </a:r>
            <a:r>
              <a:rPr lang="en-US" sz="1800" dirty="0" smtClean="0"/>
              <a:t>+ </a:t>
            </a:r>
            <a:r>
              <a:rPr lang="en-US" sz="1800" dirty="0" err="1" smtClean="0">
                <a:latin typeface="Symbol" charset="0"/>
                <a:cs typeface="Symbol" charset="0"/>
              </a:rPr>
              <a:t>t</a:t>
            </a:r>
            <a:r>
              <a:rPr lang="en-US" sz="1800" baseline="-25000" dirty="0" err="1" smtClean="0"/>
              <a:t>FRET</a:t>
            </a:r>
            <a:r>
              <a:rPr lang="en-US" sz="1800" baseline="-25000" dirty="0" smtClean="0"/>
              <a:t>   </a:t>
            </a:r>
            <a:endParaRPr lang="en-US" sz="1800" baseline="-25000" dirty="0"/>
          </a:p>
          <a:p>
            <a:pPr eaLnBrk="1" hangingPunct="1"/>
            <a:r>
              <a:rPr lang="en-US" sz="1800" dirty="0" smtClean="0"/>
              <a:t>QY  </a:t>
            </a:r>
            <a:r>
              <a:rPr lang="en-US" sz="1800" dirty="0"/>
              <a:t>= </a:t>
            </a:r>
            <a:r>
              <a:rPr lang="en-US" sz="1800" dirty="0" err="1"/>
              <a:t>k</a:t>
            </a:r>
            <a:r>
              <a:rPr lang="en-US" sz="1800" baseline="-25000" dirty="0" err="1"/>
              <a:t>rad</a:t>
            </a:r>
            <a:r>
              <a:rPr lang="en-US" sz="1800" dirty="0"/>
              <a:t>/(</a:t>
            </a:r>
            <a:r>
              <a:rPr lang="en-US" sz="1800" dirty="0" err="1"/>
              <a:t>k</a:t>
            </a:r>
            <a:r>
              <a:rPr lang="en-US" sz="1800" baseline="-25000" dirty="0" err="1"/>
              <a:t>rad</a:t>
            </a:r>
            <a:r>
              <a:rPr lang="en-US" sz="1800" baseline="-25000" dirty="0"/>
              <a:t> </a:t>
            </a:r>
            <a:r>
              <a:rPr lang="en-US" sz="1800" dirty="0"/>
              <a:t>+ </a:t>
            </a:r>
            <a:r>
              <a:rPr lang="en-US" sz="1800" dirty="0" smtClean="0"/>
              <a:t>k</a:t>
            </a:r>
            <a:r>
              <a:rPr lang="en-US" sz="1800" baseline="-25000" dirty="0" smtClean="0"/>
              <a:t>n.r </a:t>
            </a:r>
            <a:r>
              <a:rPr lang="en-US" sz="1800" dirty="0"/>
              <a:t>+ </a:t>
            </a:r>
            <a:r>
              <a:rPr lang="en-US" sz="1800" dirty="0" err="1" smtClean="0"/>
              <a:t>k</a:t>
            </a:r>
            <a:r>
              <a:rPr lang="en-US" sz="1800" baseline="-25000" dirty="0" err="1" smtClean="0"/>
              <a:t>FRET</a:t>
            </a:r>
            <a:r>
              <a:rPr lang="en-US" sz="1800" dirty="0" smtClean="0"/>
              <a:t>)</a:t>
            </a:r>
            <a:endParaRPr lang="en-US" sz="1800" dirty="0"/>
          </a:p>
          <a:p>
            <a:pPr eaLnBrk="1" hangingPunct="1"/>
            <a:endParaRPr lang="en-US" sz="1800" baseline="-25000" dirty="0"/>
          </a:p>
        </p:txBody>
      </p:sp>
      <p:sp>
        <p:nvSpPr>
          <p:cNvPr id="7" name="TextBox 6"/>
          <p:cNvSpPr txBox="1"/>
          <p:nvPr/>
        </p:nvSpPr>
        <p:spPr>
          <a:xfrm>
            <a:off x="3818895" y="3708400"/>
            <a:ext cx="2942595" cy="646331"/>
          </a:xfrm>
          <a:prstGeom prst="rect">
            <a:avLst/>
          </a:prstGeom>
          <a:noFill/>
        </p:spPr>
        <p:txBody>
          <a:bodyPr wrap="none" rtlCol="0">
            <a:spAutoFit/>
          </a:bodyPr>
          <a:lstStyle/>
          <a:p>
            <a:r>
              <a:rPr lang="en-US" dirty="0" smtClean="0"/>
              <a:t>Your lifetime (Donor) lifetime</a:t>
            </a:r>
          </a:p>
          <a:p>
            <a:r>
              <a:rPr lang="en-US" dirty="0" smtClean="0"/>
              <a:t>With FRET</a:t>
            </a:r>
            <a:endParaRPr lang="en-US" dirty="0"/>
          </a:p>
        </p:txBody>
      </p:sp>
      <p:sp>
        <p:nvSpPr>
          <p:cNvPr id="8" name="TextBox 7"/>
          <p:cNvSpPr txBox="1"/>
          <p:nvPr/>
        </p:nvSpPr>
        <p:spPr>
          <a:xfrm>
            <a:off x="368300" y="5441434"/>
            <a:ext cx="6393190" cy="1200329"/>
          </a:xfrm>
          <a:prstGeom prst="rect">
            <a:avLst/>
          </a:prstGeom>
          <a:noFill/>
        </p:spPr>
        <p:txBody>
          <a:bodyPr wrap="square" rtlCol="0">
            <a:spAutoFit/>
          </a:bodyPr>
          <a:lstStyle/>
          <a:p>
            <a:r>
              <a:rPr lang="en-US" dirty="0" smtClean="0"/>
              <a:t>Notice that the lifetime decreases in the presence of FRET. Furthermore, you can alter the size of the FRET rate—make the whole bigger or smaller. The bigger it is, the larger </a:t>
            </a:r>
            <a:r>
              <a:rPr lang="en-US" dirty="0" err="1" smtClean="0"/>
              <a:t>k</a:t>
            </a:r>
            <a:r>
              <a:rPr lang="en-US" baseline="-25000" dirty="0" err="1" smtClean="0"/>
              <a:t>FRET</a:t>
            </a:r>
            <a:r>
              <a:rPr lang="en-US" dirty="0" smtClean="0"/>
              <a:t> is, the greater the decrease in your lifetime.</a:t>
            </a:r>
            <a:endParaRPr lang="en-US" baseline="-25000" dirty="0"/>
          </a:p>
        </p:txBody>
      </p:sp>
    </p:spTree>
    <p:extLst>
      <p:ext uri="{BB962C8B-B14F-4D97-AF65-F5344CB8AC3E}">
        <p14:creationId xmlns:p14="http://schemas.microsoft.com/office/powerpoint/2010/main" val="6913419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0" y="52388"/>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nchor="ctr"/>
          <a:lstStyle/>
          <a:p>
            <a:pPr algn="ctr" eaLnBrk="0" hangingPunct="0"/>
            <a:r>
              <a:rPr lang="en-US" sz="4000" b="1" dirty="0">
                <a:solidFill>
                  <a:srgbClr val="0000FF"/>
                </a:solidFill>
              </a:rPr>
              <a:t>Class evaluation</a:t>
            </a:r>
          </a:p>
        </p:txBody>
      </p:sp>
      <p:sp>
        <p:nvSpPr>
          <p:cNvPr id="43010" name="Rectangle 3"/>
          <p:cNvSpPr>
            <a:spLocks noChangeArrowheads="1"/>
          </p:cNvSpPr>
          <p:nvPr/>
        </p:nvSpPr>
        <p:spPr bwMode="auto">
          <a:xfrm>
            <a:off x="717550" y="1062038"/>
            <a:ext cx="7799388"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nchor="ctr">
            <a:spAutoFit/>
          </a:bodyPr>
          <a:lstStyle/>
          <a:p>
            <a:pPr marL="457200" indent="-457200" defTabSz="820738"/>
            <a:r>
              <a:rPr kumimoji="1" lang="en-US" sz="2200">
                <a:latin typeface="Times New Roman" charset="0"/>
              </a:rPr>
              <a:t>1. What was the most interesting thing you learned in class today?</a:t>
            </a:r>
          </a:p>
          <a:p>
            <a:pPr marL="457200" indent="-457200" defTabSz="820738"/>
            <a:endParaRPr kumimoji="1" lang="en-US" altLang="ja-JP" sz="2200">
              <a:latin typeface="Times New Roman" charset="0"/>
            </a:endParaRPr>
          </a:p>
          <a:p>
            <a:pPr marL="457200" indent="-457200" defTabSz="820738"/>
            <a:r>
              <a:rPr kumimoji="1" lang="en-US" altLang="ja-JP" sz="2200">
                <a:latin typeface="Times New Roman" charset="0"/>
              </a:rPr>
              <a:t>2. What are you confused about?</a:t>
            </a:r>
          </a:p>
          <a:p>
            <a:pPr marL="457200" indent="-457200" defTabSz="820738"/>
            <a:endParaRPr kumimoji="1" lang="en-US" altLang="ja-JP" sz="2200">
              <a:latin typeface="Times New Roman" charset="0"/>
            </a:endParaRPr>
          </a:p>
          <a:p>
            <a:pPr marL="457200" indent="-457200" defTabSz="820738"/>
            <a:r>
              <a:rPr kumimoji="1" lang="en-US" altLang="ja-JP" sz="2200">
                <a:latin typeface="Times New Roman" charset="0"/>
              </a:rPr>
              <a:t>3. Related to today’s subject, what would you like to know more about?</a:t>
            </a:r>
          </a:p>
          <a:p>
            <a:pPr marL="457200" indent="-457200" defTabSz="820738"/>
            <a:endParaRPr kumimoji="1" lang="en-US" altLang="ja-JP" sz="2200">
              <a:latin typeface="Times New Roman" charset="0"/>
            </a:endParaRPr>
          </a:p>
          <a:p>
            <a:pPr marL="457200" indent="-457200" defTabSz="820738"/>
            <a:r>
              <a:rPr kumimoji="1" lang="en-US" altLang="ja-JP" sz="2200">
                <a:latin typeface="Times New Roman" charset="0"/>
              </a:rPr>
              <a:t>4. Any helpful comments.</a:t>
            </a:r>
          </a:p>
        </p:txBody>
      </p:sp>
      <p:sp>
        <p:nvSpPr>
          <p:cNvPr id="43011" name="Text Box 4"/>
          <p:cNvSpPr txBox="1">
            <a:spLocks noChangeArrowheads="1"/>
          </p:cNvSpPr>
          <p:nvPr/>
        </p:nvSpPr>
        <p:spPr bwMode="auto">
          <a:xfrm>
            <a:off x="1016000" y="405765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eaLnBrk="0" hangingPunct="0">
              <a:defRPr sz="2400">
                <a:solidFill>
                  <a:schemeClr val="tx1"/>
                </a:solidFill>
                <a:latin typeface="Arial" charset="0"/>
                <a:ea typeface="ＭＳ Ｐゴシック" charset="0"/>
                <a:cs typeface="ＭＳ Ｐゴシック" charset="0"/>
              </a:defRPr>
            </a:lvl1pPr>
            <a:lvl2pPr marL="742950" indent="-285750" defTabSz="820738" eaLnBrk="0" hangingPunct="0">
              <a:defRPr sz="2400">
                <a:solidFill>
                  <a:schemeClr val="tx1"/>
                </a:solidFill>
                <a:latin typeface="Arial" charset="0"/>
                <a:ea typeface="ＭＳ Ｐゴシック" charset="0"/>
              </a:defRPr>
            </a:lvl2pPr>
            <a:lvl3pPr marL="1143000" indent="-228600" defTabSz="820738" eaLnBrk="0" hangingPunct="0">
              <a:defRPr sz="2400">
                <a:solidFill>
                  <a:schemeClr val="tx1"/>
                </a:solidFill>
                <a:latin typeface="Arial" charset="0"/>
                <a:ea typeface="ＭＳ Ｐゴシック" charset="0"/>
              </a:defRPr>
            </a:lvl3pPr>
            <a:lvl4pPr marL="1600200" indent="-228600" defTabSz="820738" eaLnBrk="0" hangingPunct="0">
              <a:defRPr sz="2400">
                <a:solidFill>
                  <a:schemeClr val="tx1"/>
                </a:solidFill>
                <a:latin typeface="Arial" charset="0"/>
                <a:ea typeface="ＭＳ Ｐゴシック" charset="0"/>
              </a:defRPr>
            </a:lvl4pPr>
            <a:lvl5pPr marL="2057400" indent="-228600" defTabSz="820738" eaLnBrk="0" hangingPunct="0">
              <a:defRPr sz="2400">
                <a:solidFill>
                  <a:schemeClr val="tx1"/>
                </a:solidFill>
                <a:latin typeface="Arial" charset="0"/>
                <a:ea typeface="ＭＳ Ｐゴシック" charset="0"/>
              </a:defRPr>
            </a:lvl5pPr>
            <a:lvl6pPr marL="2514600" indent="-228600" defTabSz="8207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07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07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0738"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atin typeface="Times New Roman" charset="0"/>
              </a:rPr>
              <a:t>Answer, and turn in at the end of class.</a:t>
            </a:r>
          </a:p>
        </p:txBody>
      </p:sp>
    </p:spTree>
    <p:extLst>
      <p:ext uri="{BB962C8B-B14F-4D97-AF65-F5344CB8AC3E}">
        <p14:creationId xmlns:p14="http://schemas.microsoft.com/office/powerpoint/2010/main" val="7485945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838200"/>
          </a:xfrm>
        </p:spPr>
        <p:txBody>
          <a:bodyPr>
            <a:normAutofit fontScale="90000"/>
          </a:bodyPr>
          <a:lstStyle/>
          <a:p>
            <a:r>
              <a:rPr lang="en-US" sz="4000" b="1" dirty="0" smtClean="0">
                <a:solidFill>
                  <a:srgbClr val="0000FF"/>
                </a:solidFill>
                <a:latin typeface="Arial" charset="0"/>
                <a:cs typeface="Arial" charset="0"/>
              </a:rPr>
              <a:t>Fluorescence: get </a:t>
            </a:r>
            <a:r>
              <a:rPr lang="en-US" sz="4000" b="1" dirty="0">
                <a:solidFill>
                  <a:srgbClr val="0000FF"/>
                </a:solidFill>
                <a:latin typeface="Arial" charset="0"/>
                <a:cs typeface="Arial" charset="0"/>
              </a:rPr>
              <a:t>beautiful pictures</a:t>
            </a:r>
          </a:p>
        </p:txBody>
      </p:sp>
      <p:pic>
        <p:nvPicPr>
          <p:cNvPr id="22530" name="Picture 2" descr="http://tools.invitrogen.com/content/sfs/gallery/low/g0025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406876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http://tools.invitrogen.com/content/sfs/gallery/low/g001291.jpg"/>
          <p:cNvPicPr>
            <a:picLocks noChangeAspect="1" noChangeArrowheads="1"/>
          </p:cNvPicPr>
          <p:nvPr/>
        </p:nvPicPr>
        <p:blipFill>
          <a:blip r:embed="rId3">
            <a:extLst>
              <a:ext uri="{28A0092B-C50C-407E-A947-70E740481C1C}">
                <a14:useLocalDpi xmlns:a14="http://schemas.microsoft.com/office/drawing/2010/main" val="0"/>
              </a:ext>
            </a:extLst>
          </a:blip>
          <a:srcRect b="15401"/>
          <a:stretch>
            <a:fillRect/>
          </a:stretch>
        </p:blipFill>
        <p:spPr bwMode="auto">
          <a:xfrm>
            <a:off x="4724400" y="762000"/>
            <a:ext cx="40767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http://tools.invitrogen.com/content/sfs/gallery/low/g0021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723900"/>
            <a:ext cx="37719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http://www.mun.ca/biology/scarr/FISH_chromosomes_300dp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657600"/>
            <a:ext cx="4119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6"/>
          <p:cNvSpPr txBox="1">
            <a:spLocks noChangeArrowheads="1"/>
          </p:cNvSpPr>
          <p:nvPr/>
        </p:nvSpPr>
        <p:spPr bwMode="auto">
          <a:xfrm>
            <a:off x="6794500" y="6299200"/>
            <a:ext cx="234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www.invitrogen.com</a:t>
            </a:r>
          </a:p>
        </p:txBody>
      </p:sp>
    </p:spTree>
    <p:extLst>
      <p:ext uri="{BB962C8B-B14F-4D97-AF65-F5344CB8AC3E}">
        <p14:creationId xmlns:p14="http://schemas.microsoft.com/office/powerpoint/2010/main" val="17519702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descr="Screen Shot 2016-01-21 at 12.29.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650" y="3200400"/>
            <a:ext cx="6426200" cy="2374900"/>
          </a:xfrm>
          <a:prstGeom prst="rect">
            <a:avLst/>
          </a:prstGeom>
        </p:spPr>
      </p:pic>
      <p:sp>
        <p:nvSpPr>
          <p:cNvPr id="24579" name="Rectangle 63"/>
          <p:cNvSpPr>
            <a:spLocks noChangeArrowheads="1"/>
          </p:cNvSpPr>
          <p:nvPr/>
        </p:nvSpPr>
        <p:spPr bwMode="auto">
          <a:xfrm>
            <a:off x="0" y="6858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t>Shine light in, gets absorbed, </a:t>
            </a:r>
            <a:r>
              <a:rPr lang="en-US" sz="2400" b="1" dirty="0" smtClean="0"/>
              <a:t>loses a little bit of energy,</a:t>
            </a:r>
          </a:p>
          <a:p>
            <a:pPr algn="ctr"/>
            <a:r>
              <a:rPr lang="en-US" sz="2400" b="1" dirty="0" smtClean="0"/>
              <a:t>reemits </a:t>
            </a:r>
            <a:r>
              <a:rPr lang="en-US" sz="2400" b="1" dirty="0"/>
              <a:t>at longer wavelength</a:t>
            </a:r>
            <a:r>
              <a:rPr lang="en-US" sz="2400" dirty="0"/>
              <a:t> </a:t>
            </a:r>
          </a:p>
        </p:txBody>
      </p:sp>
      <p:sp>
        <p:nvSpPr>
          <p:cNvPr id="134" name="Text Box 106"/>
          <p:cNvSpPr txBox="1">
            <a:spLocks noChangeArrowheads="1"/>
          </p:cNvSpPr>
          <p:nvPr/>
        </p:nvSpPr>
        <p:spPr bwMode="auto">
          <a:xfrm>
            <a:off x="76200" y="76200"/>
            <a:ext cx="906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b="1" dirty="0" smtClean="0">
                <a:solidFill>
                  <a:srgbClr val="0000FF"/>
                </a:solidFill>
              </a:rPr>
              <a:t>What is fluorescence?</a:t>
            </a:r>
            <a:endParaRPr lang="en-US" sz="2000" dirty="0">
              <a:solidFill>
                <a:srgbClr val="FF0000"/>
              </a:solidFill>
            </a:endParaRPr>
          </a:p>
        </p:txBody>
      </p:sp>
      <p:sp>
        <p:nvSpPr>
          <p:cNvPr id="141" name="Rectangle 35"/>
          <p:cNvSpPr>
            <a:spLocks noChangeArrowheads="1"/>
          </p:cNvSpPr>
          <p:nvPr/>
        </p:nvSpPr>
        <p:spPr bwMode="auto">
          <a:xfrm>
            <a:off x="144009" y="3375746"/>
            <a:ext cx="11842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charset="0"/>
            </a:endParaRPr>
          </a:p>
        </p:txBody>
      </p:sp>
      <p:grpSp>
        <p:nvGrpSpPr>
          <p:cNvPr id="24580" name="Group 66"/>
          <p:cNvGrpSpPr>
            <a:grpSpLocks/>
          </p:cNvGrpSpPr>
          <p:nvPr/>
        </p:nvGrpSpPr>
        <p:grpSpPr bwMode="auto">
          <a:xfrm>
            <a:off x="3805238" y="1553369"/>
            <a:ext cx="1846262" cy="1687512"/>
            <a:chOff x="76200" y="1600200"/>
            <a:chExt cx="1846263" cy="1687513"/>
          </a:xfrm>
        </p:grpSpPr>
        <p:grpSp>
          <p:nvGrpSpPr>
            <p:cNvPr id="24647" name="Group 108"/>
            <p:cNvGrpSpPr>
              <a:grpSpLocks/>
            </p:cNvGrpSpPr>
            <p:nvPr/>
          </p:nvGrpSpPr>
          <p:grpSpPr bwMode="auto">
            <a:xfrm>
              <a:off x="533400" y="1600200"/>
              <a:ext cx="1389063" cy="1687513"/>
              <a:chOff x="354" y="718"/>
              <a:chExt cx="875" cy="1063"/>
            </a:xfrm>
          </p:grpSpPr>
          <p:sp>
            <p:nvSpPr>
              <p:cNvPr id="24650" name="Freeform 39"/>
              <p:cNvSpPr>
                <a:spLocks/>
              </p:cNvSpPr>
              <p:nvPr/>
            </p:nvSpPr>
            <p:spPr bwMode="auto">
              <a:xfrm>
                <a:off x="696" y="1219"/>
                <a:ext cx="477" cy="516"/>
              </a:xfrm>
              <a:custGeom>
                <a:avLst/>
                <a:gdLst>
                  <a:gd name="T0" fmla="*/ 6 w 477"/>
                  <a:gd name="T1" fmla="*/ 476 h 516"/>
                  <a:gd name="T2" fmla="*/ 0 w 477"/>
                  <a:gd name="T3" fmla="*/ 484 h 516"/>
                  <a:gd name="T4" fmla="*/ 0 w 477"/>
                  <a:gd name="T5" fmla="*/ 487 h 516"/>
                  <a:gd name="T6" fmla="*/ 0 w 477"/>
                  <a:gd name="T7" fmla="*/ 499 h 516"/>
                  <a:gd name="T8" fmla="*/ 3 w 477"/>
                  <a:gd name="T9" fmla="*/ 508 h 516"/>
                  <a:gd name="T10" fmla="*/ 6 w 477"/>
                  <a:gd name="T11" fmla="*/ 510 h 516"/>
                  <a:gd name="T12" fmla="*/ 11 w 477"/>
                  <a:gd name="T13" fmla="*/ 513 h 516"/>
                  <a:gd name="T14" fmla="*/ 17 w 477"/>
                  <a:gd name="T15" fmla="*/ 516 h 516"/>
                  <a:gd name="T16" fmla="*/ 23 w 477"/>
                  <a:gd name="T17" fmla="*/ 516 h 516"/>
                  <a:gd name="T18" fmla="*/ 28 w 477"/>
                  <a:gd name="T19" fmla="*/ 516 h 516"/>
                  <a:gd name="T20" fmla="*/ 34 w 477"/>
                  <a:gd name="T21" fmla="*/ 513 h 516"/>
                  <a:gd name="T22" fmla="*/ 37 w 477"/>
                  <a:gd name="T23" fmla="*/ 510 h 516"/>
                  <a:gd name="T24" fmla="*/ 469 w 477"/>
                  <a:gd name="T25" fmla="*/ 41 h 516"/>
                  <a:gd name="T26" fmla="*/ 471 w 477"/>
                  <a:gd name="T27" fmla="*/ 35 h 516"/>
                  <a:gd name="T28" fmla="*/ 474 w 477"/>
                  <a:gd name="T29" fmla="*/ 29 h 516"/>
                  <a:gd name="T30" fmla="*/ 477 w 477"/>
                  <a:gd name="T31" fmla="*/ 23 h 516"/>
                  <a:gd name="T32" fmla="*/ 474 w 477"/>
                  <a:gd name="T33" fmla="*/ 18 h 516"/>
                  <a:gd name="T34" fmla="*/ 471 w 477"/>
                  <a:gd name="T35" fmla="*/ 12 h 516"/>
                  <a:gd name="T36" fmla="*/ 469 w 477"/>
                  <a:gd name="T37" fmla="*/ 6 h 516"/>
                  <a:gd name="T38" fmla="*/ 463 w 477"/>
                  <a:gd name="T39" fmla="*/ 3 h 516"/>
                  <a:gd name="T40" fmla="*/ 457 w 477"/>
                  <a:gd name="T41" fmla="*/ 0 h 516"/>
                  <a:gd name="T42" fmla="*/ 446 w 477"/>
                  <a:gd name="T43" fmla="*/ 0 h 516"/>
                  <a:gd name="T44" fmla="*/ 440 w 477"/>
                  <a:gd name="T45" fmla="*/ 3 h 516"/>
                  <a:gd name="T46" fmla="*/ 437 w 477"/>
                  <a:gd name="T47" fmla="*/ 6 h 516"/>
                  <a:gd name="T48" fmla="*/ 6 w 477"/>
                  <a:gd name="T49" fmla="*/ 476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7"/>
                  <a:gd name="T76" fmla="*/ 0 h 516"/>
                  <a:gd name="T77" fmla="*/ 477 w 477"/>
                  <a:gd name="T78" fmla="*/ 516 h 5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7" h="516">
                    <a:moveTo>
                      <a:pt x="6" y="476"/>
                    </a:moveTo>
                    <a:lnTo>
                      <a:pt x="0" y="484"/>
                    </a:lnTo>
                    <a:lnTo>
                      <a:pt x="0" y="487"/>
                    </a:lnTo>
                    <a:lnTo>
                      <a:pt x="0" y="499"/>
                    </a:lnTo>
                    <a:lnTo>
                      <a:pt x="3" y="508"/>
                    </a:lnTo>
                    <a:lnTo>
                      <a:pt x="6" y="510"/>
                    </a:lnTo>
                    <a:lnTo>
                      <a:pt x="11" y="513"/>
                    </a:lnTo>
                    <a:lnTo>
                      <a:pt x="17" y="516"/>
                    </a:lnTo>
                    <a:lnTo>
                      <a:pt x="23" y="516"/>
                    </a:lnTo>
                    <a:lnTo>
                      <a:pt x="28" y="516"/>
                    </a:lnTo>
                    <a:lnTo>
                      <a:pt x="34" y="513"/>
                    </a:lnTo>
                    <a:lnTo>
                      <a:pt x="37" y="510"/>
                    </a:lnTo>
                    <a:lnTo>
                      <a:pt x="469" y="41"/>
                    </a:lnTo>
                    <a:lnTo>
                      <a:pt x="471" y="35"/>
                    </a:lnTo>
                    <a:lnTo>
                      <a:pt x="474" y="29"/>
                    </a:lnTo>
                    <a:lnTo>
                      <a:pt x="477" y="23"/>
                    </a:lnTo>
                    <a:lnTo>
                      <a:pt x="474" y="18"/>
                    </a:lnTo>
                    <a:lnTo>
                      <a:pt x="471" y="12"/>
                    </a:lnTo>
                    <a:lnTo>
                      <a:pt x="469" y="6"/>
                    </a:lnTo>
                    <a:lnTo>
                      <a:pt x="463" y="3"/>
                    </a:lnTo>
                    <a:lnTo>
                      <a:pt x="457" y="0"/>
                    </a:lnTo>
                    <a:lnTo>
                      <a:pt x="446" y="0"/>
                    </a:lnTo>
                    <a:lnTo>
                      <a:pt x="440" y="3"/>
                    </a:lnTo>
                    <a:lnTo>
                      <a:pt x="437" y="6"/>
                    </a:lnTo>
                    <a:lnTo>
                      <a:pt x="6" y="4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1" name="Freeform 40"/>
              <p:cNvSpPr>
                <a:spLocks/>
              </p:cNvSpPr>
              <p:nvPr/>
            </p:nvSpPr>
            <p:spPr bwMode="auto">
              <a:xfrm>
                <a:off x="1021" y="1156"/>
                <a:ext cx="208" cy="216"/>
              </a:xfrm>
              <a:custGeom>
                <a:avLst/>
                <a:gdLst>
                  <a:gd name="T0" fmla="*/ 17 w 208"/>
                  <a:gd name="T1" fmla="*/ 121 h 216"/>
                  <a:gd name="T2" fmla="*/ 183 w 208"/>
                  <a:gd name="T3" fmla="*/ 60 h 216"/>
                  <a:gd name="T4" fmla="*/ 152 w 208"/>
                  <a:gd name="T5" fmla="*/ 32 h 216"/>
                  <a:gd name="T6" fmla="*/ 101 w 208"/>
                  <a:gd name="T7" fmla="*/ 205 h 216"/>
                  <a:gd name="T8" fmla="*/ 144 w 208"/>
                  <a:gd name="T9" fmla="*/ 216 h 216"/>
                  <a:gd name="T10" fmla="*/ 208 w 208"/>
                  <a:gd name="T11" fmla="*/ 0 h 216"/>
                  <a:gd name="T12" fmla="*/ 0 w 208"/>
                  <a:gd name="T13" fmla="*/ 78 h 216"/>
                  <a:gd name="T14" fmla="*/ 17 w 208"/>
                  <a:gd name="T15" fmla="*/ 121 h 216"/>
                  <a:gd name="T16" fmla="*/ 0 60000 65536"/>
                  <a:gd name="T17" fmla="*/ 0 60000 65536"/>
                  <a:gd name="T18" fmla="*/ 0 60000 65536"/>
                  <a:gd name="T19" fmla="*/ 0 60000 65536"/>
                  <a:gd name="T20" fmla="*/ 0 60000 65536"/>
                  <a:gd name="T21" fmla="*/ 0 60000 65536"/>
                  <a:gd name="T22" fmla="*/ 0 60000 65536"/>
                  <a:gd name="T23" fmla="*/ 0 60000 65536"/>
                  <a:gd name="T24" fmla="*/ 0 w 208"/>
                  <a:gd name="T25" fmla="*/ 0 h 216"/>
                  <a:gd name="T26" fmla="*/ 208 w 208"/>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8" h="216">
                    <a:moveTo>
                      <a:pt x="17" y="121"/>
                    </a:moveTo>
                    <a:lnTo>
                      <a:pt x="183" y="60"/>
                    </a:lnTo>
                    <a:lnTo>
                      <a:pt x="152" y="32"/>
                    </a:lnTo>
                    <a:lnTo>
                      <a:pt x="101" y="205"/>
                    </a:lnTo>
                    <a:lnTo>
                      <a:pt x="144" y="216"/>
                    </a:lnTo>
                    <a:lnTo>
                      <a:pt x="208" y="0"/>
                    </a:lnTo>
                    <a:lnTo>
                      <a:pt x="0" y="78"/>
                    </a:lnTo>
                    <a:lnTo>
                      <a:pt x="1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2" name="Freeform 41"/>
              <p:cNvSpPr>
                <a:spLocks/>
              </p:cNvSpPr>
              <p:nvPr/>
            </p:nvSpPr>
            <p:spPr bwMode="auto">
              <a:xfrm>
                <a:off x="825" y="1340"/>
                <a:ext cx="276" cy="280"/>
              </a:xfrm>
              <a:custGeom>
                <a:avLst/>
                <a:gdLst>
                  <a:gd name="T0" fmla="*/ 115 w 276"/>
                  <a:gd name="T1" fmla="*/ 0 h 280"/>
                  <a:gd name="T2" fmla="*/ 101 w 276"/>
                  <a:gd name="T3" fmla="*/ 3 h 280"/>
                  <a:gd name="T4" fmla="*/ 93 w 276"/>
                  <a:gd name="T5" fmla="*/ 6 h 280"/>
                  <a:gd name="T6" fmla="*/ 84 w 276"/>
                  <a:gd name="T7" fmla="*/ 12 h 280"/>
                  <a:gd name="T8" fmla="*/ 73 w 276"/>
                  <a:gd name="T9" fmla="*/ 15 h 280"/>
                  <a:gd name="T10" fmla="*/ 62 w 276"/>
                  <a:gd name="T11" fmla="*/ 23 h 280"/>
                  <a:gd name="T12" fmla="*/ 48 w 276"/>
                  <a:gd name="T13" fmla="*/ 32 h 280"/>
                  <a:gd name="T14" fmla="*/ 33 w 276"/>
                  <a:gd name="T15" fmla="*/ 46 h 280"/>
                  <a:gd name="T16" fmla="*/ 22 w 276"/>
                  <a:gd name="T17" fmla="*/ 61 h 280"/>
                  <a:gd name="T18" fmla="*/ 19 w 276"/>
                  <a:gd name="T19" fmla="*/ 72 h 280"/>
                  <a:gd name="T20" fmla="*/ 14 w 276"/>
                  <a:gd name="T21" fmla="*/ 81 h 280"/>
                  <a:gd name="T22" fmla="*/ 8 w 276"/>
                  <a:gd name="T23" fmla="*/ 93 h 280"/>
                  <a:gd name="T24" fmla="*/ 5 w 276"/>
                  <a:gd name="T25" fmla="*/ 101 h 280"/>
                  <a:gd name="T26" fmla="*/ 2 w 276"/>
                  <a:gd name="T27" fmla="*/ 113 h 280"/>
                  <a:gd name="T28" fmla="*/ 0 w 276"/>
                  <a:gd name="T29" fmla="*/ 139 h 280"/>
                  <a:gd name="T30" fmla="*/ 2 w 276"/>
                  <a:gd name="T31" fmla="*/ 168 h 280"/>
                  <a:gd name="T32" fmla="*/ 5 w 276"/>
                  <a:gd name="T33" fmla="*/ 179 h 280"/>
                  <a:gd name="T34" fmla="*/ 8 w 276"/>
                  <a:gd name="T35" fmla="*/ 188 h 280"/>
                  <a:gd name="T36" fmla="*/ 14 w 276"/>
                  <a:gd name="T37" fmla="*/ 199 h 280"/>
                  <a:gd name="T38" fmla="*/ 19 w 276"/>
                  <a:gd name="T39" fmla="*/ 208 h 280"/>
                  <a:gd name="T40" fmla="*/ 22 w 276"/>
                  <a:gd name="T41" fmla="*/ 217 h 280"/>
                  <a:gd name="T42" fmla="*/ 33 w 276"/>
                  <a:gd name="T43" fmla="*/ 231 h 280"/>
                  <a:gd name="T44" fmla="*/ 48 w 276"/>
                  <a:gd name="T45" fmla="*/ 245 h 280"/>
                  <a:gd name="T46" fmla="*/ 62 w 276"/>
                  <a:gd name="T47" fmla="*/ 254 h 280"/>
                  <a:gd name="T48" fmla="*/ 73 w 276"/>
                  <a:gd name="T49" fmla="*/ 263 h 280"/>
                  <a:gd name="T50" fmla="*/ 84 w 276"/>
                  <a:gd name="T51" fmla="*/ 268 h 280"/>
                  <a:gd name="T52" fmla="*/ 93 w 276"/>
                  <a:gd name="T53" fmla="*/ 271 h 280"/>
                  <a:gd name="T54" fmla="*/ 101 w 276"/>
                  <a:gd name="T55" fmla="*/ 274 h 280"/>
                  <a:gd name="T56" fmla="*/ 115 w 276"/>
                  <a:gd name="T57" fmla="*/ 277 h 280"/>
                  <a:gd name="T58" fmla="*/ 152 w 276"/>
                  <a:gd name="T59" fmla="*/ 280 h 280"/>
                  <a:gd name="T60" fmla="*/ 169 w 276"/>
                  <a:gd name="T61" fmla="*/ 277 h 280"/>
                  <a:gd name="T62" fmla="*/ 180 w 276"/>
                  <a:gd name="T63" fmla="*/ 274 h 280"/>
                  <a:gd name="T64" fmla="*/ 189 w 276"/>
                  <a:gd name="T65" fmla="*/ 268 h 280"/>
                  <a:gd name="T66" fmla="*/ 197 w 276"/>
                  <a:gd name="T67" fmla="*/ 265 h 280"/>
                  <a:gd name="T68" fmla="*/ 208 w 276"/>
                  <a:gd name="T69" fmla="*/ 260 h 280"/>
                  <a:gd name="T70" fmla="*/ 220 w 276"/>
                  <a:gd name="T71" fmla="*/ 251 h 280"/>
                  <a:gd name="T72" fmla="*/ 234 w 276"/>
                  <a:gd name="T73" fmla="*/ 242 h 280"/>
                  <a:gd name="T74" fmla="*/ 248 w 276"/>
                  <a:gd name="T75" fmla="*/ 225 h 280"/>
                  <a:gd name="T76" fmla="*/ 256 w 276"/>
                  <a:gd name="T77" fmla="*/ 214 h 280"/>
                  <a:gd name="T78" fmla="*/ 262 w 276"/>
                  <a:gd name="T79" fmla="*/ 202 h 280"/>
                  <a:gd name="T80" fmla="*/ 265 w 276"/>
                  <a:gd name="T81" fmla="*/ 193 h 280"/>
                  <a:gd name="T82" fmla="*/ 268 w 276"/>
                  <a:gd name="T83" fmla="*/ 182 h 280"/>
                  <a:gd name="T84" fmla="*/ 271 w 276"/>
                  <a:gd name="T85" fmla="*/ 173 h 280"/>
                  <a:gd name="T86" fmla="*/ 273 w 276"/>
                  <a:gd name="T87" fmla="*/ 156 h 280"/>
                  <a:gd name="T88" fmla="*/ 273 w 276"/>
                  <a:gd name="T89" fmla="*/ 124 h 280"/>
                  <a:gd name="T90" fmla="*/ 271 w 276"/>
                  <a:gd name="T91" fmla="*/ 104 h 280"/>
                  <a:gd name="T92" fmla="*/ 268 w 276"/>
                  <a:gd name="T93" fmla="*/ 95 h 280"/>
                  <a:gd name="T94" fmla="*/ 265 w 276"/>
                  <a:gd name="T95" fmla="*/ 87 h 280"/>
                  <a:gd name="T96" fmla="*/ 262 w 276"/>
                  <a:gd name="T97" fmla="*/ 75 h 280"/>
                  <a:gd name="T98" fmla="*/ 256 w 276"/>
                  <a:gd name="T99" fmla="*/ 67 h 280"/>
                  <a:gd name="T100" fmla="*/ 248 w 276"/>
                  <a:gd name="T101" fmla="*/ 55 h 280"/>
                  <a:gd name="T102" fmla="*/ 234 w 276"/>
                  <a:gd name="T103" fmla="*/ 35 h 280"/>
                  <a:gd name="T104" fmla="*/ 220 w 276"/>
                  <a:gd name="T105" fmla="*/ 26 h 280"/>
                  <a:gd name="T106" fmla="*/ 208 w 276"/>
                  <a:gd name="T107" fmla="*/ 21 h 280"/>
                  <a:gd name="T108" fmla="*/ 197 w 276"/>
                  <a:gd name="T109" fmla="*/ 15 h 280"/>
                  <a:gd name="T110" fmla="*/ 189 w 276"/>
                  <a:gd name="T111" fmla="*/ 9 h 280"/>
                  <a:gd name="T112" fmla="*/ 180 w 276"/>
                  <a:gd name="T113" fmla="*/ 6 h 280"/>
                  <a:gd name="T114" fmla="*/ 169 w 276"/>
                  <a:gd name="T115" fmla="*/ 3 h 280"/>
                  <a:gd name="T116" fmla="*/ 152 w 276"/>
                  <a:gd name="T117" fmla="*/ 0 h 2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6"/>
                  <a:gd name="T178" fmla="*/ 0 h 280"/>
                  <a:gd name="T179" fmla="*/ 276 w 276"/>
                  <a:gd name="T180" fmla="*/ 280 h 2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6" h="280">
                    <a:moveTo>
                      <a:pt x="138" y="0"/>
                    </a:moveTo>
                    <a:lnTo>
                      <a:pt x="124" y="0"/>
                    </a:lnTo>
                    <a:lnTo>
                      <a:pt x="121" y="0"/>
                    </a:lnTo>
                    <a:lnTo>
                      <a:pt x="115" y="0"/>
                    </a:lnTo>
                    <a:lnTo>
                      <a:pt x="113" y="3"/>
                    </a:lnTo>
                    <a:lnTo>
                      <a:pt x="107" y="3"/>
                    </a:lnTo>
                    <a:lnTo>
                      <a:pt x="104" y="3"/>
                    </a:lnTo>
                    <a:lnTo>
                      <a:pt x="101" y="3"/>
                    </a:lnTo>
                    <a:lnTo>
                      <a:pt x="101" y="6"/>
                    </a:lnTo>
                    <a:lnTo>
                      <a:pt x="96" y="6"/>
                    </a:lnTo>
                    <a:lnTo>
                      <a:pt x="93" y="6"/>
                    </a:lnTo>
                    <a:lnTo>
                      <a:pt x="90" y="9"/>
                    </a:lnTo>
                    <a:lnTo>
                      <a:pt x="87" y="9"/>
                    </a:lnTo>
                    <a:lnTo>
                      <a:pt x="84" y="9"/>
                    </a:lnTo>
                    <a:lnTo>
                      <a:pt x="84" y="12"/>
                    </a:lnTo>
                    <a:lnTo>
                      <a:pt x="79" y="15"/>
                    </a:lnTo>
                    <a:lnTo>
                      <a:pt x="76" y="15"/>
                    </a:lnTo>
                    <a:lnTo>
                      <a:pt x="73" y="15"/>
                    </a:lnTo>
                    <a:lnTo>
                      <a:pt x="70" y="15"/>
                    </a:lnTo>
                    <a:lnTo>
                      <a:pt x="67" y="21"/>
                    </a:lnTo>
                    <a:lnTo>
                      <a:pt x="65" y="21"/>
                    </a:lnTo>
                    <a:lnTo>
                      <a:pt x="62" y="23"/>
                    </a:lnTo>
                    <a:lnTo>
                      <a:pt x="59" y="23"/>
                    </a:lnTo>
                    <a:lnTo>
                      <a:pt x="56" y="26"/>
                    </a:lnTo>
                    <a:lnTo>
                      <a:pt x="53" y="29"/>
                    </a:lnTo>
                    <a:lnTo>
                      <a:pt x="48" y="32"/>
                    </a:lnTo>
                    <a:lnTo>
                      <a:pt x="45" y="35"/>
                    </a:lnTo>
                    <a:lnTo>
                      <a:pt x="42" y="41"/>
                    </a:lnTo>
                    <a:lnTo>
                      <a:pt x="33" y="46"/>
                    </a:lnTo>
                    <a:lnTo>
                      <a:pt x="33" y="49"/>
                    </a:lnTo>
                    <a:lnTo>
                      <a:pt x="28" y="55"/>
                    </a:lnTo>
                    <a:lnTo>
                      <a:pt x="28" y="58"/>
                    </a:lnTo>
                    <a:lnTo>
                      <a:pt x="22" y="61"/>
                    </a:lnTo>
                    <a:lnTo>
                      <a:pt x="22" y="67"/>
                    </a:lnTo>
                    <a:lnTo>
                      <a:pt x="19" y="67"/>
                    </a:lnTo>
                    <a:lnTo>
                      <a:pt x="19" y="70"/>
                    </a:lnTo>
                    <a:lnTo>
                      <a:pt x="19" y="72"/>
                    </a:lnTo>
                    <a:lnTo>
                      <a:pt x="17" y="72"/>
                    </a:lnTo>
                    <a:lnTo>
                      <a:pt x="17" y="75"/>
                    </a:lnTo>
                    <a:lnTo>
                      <a:pt x="14" y="78"/>
                    </a:lnTo>
                    <a:lnTo>
                      <a:pt x="14" y="81"/>
                    </a:lnTo>
                    <a:lnTo>
                      <a:pt x="11" y="84"/>
                    </a:lnTo>
                    <a:lnTo>
                      <a:pt x="11" y="87"/>
                    </a:lnTo>
                    <a:lnTo>
                      <a:pt x="8" y="87"/>
                    </a:lnTo>
                    <a:lnTo>
                      <a:pt x="8" y="93"/>
                    </a:lnTo>
                    <a:lnTo>
                      <a:pt x="8" y="95"/>
                    </a:lnTo>
                    <a:lnTo>
                      <a:pt x="5" y="98"/>
                    </a:lnTo>
                    <a:lnTo>
                      <a:pt x="5" y="101"/>
                    </a:lnTo>
                    <a:lnTo>
                      <a:pt x="5" y="104"/>
                    </a:lnTo>
                    <a:lnTo>
                      <a:pt x="2" y="107"/>
                    </a:lnTo>
                    <a:lnTo>
                      <a:pt x="2" y="113"/>
                    </a:lnTo>
                    <a:lnTo>
                      <a:pt x="2" y="116"/>
                    </a:lnTo>
                    <a:lnTo>
                      <a:pt x="2" y="124"/>
                    </a:lnTo>
                    <a:lnTo>
                      <a:pt x="0" y="127"/>
                    </a:lnTo>
                    <a:lnTo>
                      <a:pt x="0" y="139"/>
                    </a:lnTo>
                    <a:lnTo>
                      <a:pt x="0" y="153"/>
                    </a:lnTo>
                    <a:lnTo>
                      <a:pt x="2" y="156"/>
                    </a:lnTo>
                    <a:lnTo>
                      <a:pt x="2" y="165"/>
                    </a:lnTo>
                    <a:lnTo>
                      <a:pt x="2" y="168"/>
                    </a:lnTo>
                    <a:lnTo>
                      <a:pt x="2" y="170"/>
                    </a:lnTo>
                    <a:lnTo>
                      <a:pt x="5" y="173"/>
                    </a:lnTo>
                    <a:lnTo>
                      <a:pt x="5" y="176"/>
                    </a:lnTo>
                    <a:lnTo>
                      <a:pt x="5" y="179"/>
                    </a:lnTo>
                    <a:lnTo>
                      <a:pt x="5" y="182"/>
                    </a:lnTo>
                    <a:lnTo>
                      <a:pt x="8" y="182"/>
                    </a:lnTo>
                    <a:lnTo>
                      <a:pt x="8" y="188"/>
                    </a:lnTo>
                    <a:lnTo>
                      <a:pt x="8" y="191"/>
                    </a:lnTo>
                    <a:lnTo>
                      <a:pt x="11" y="193"/>
                    </a:lnTo>
                    <a:lnTo>
                      <a:pt x="11" y="196"/>
                    </a:lnTo>
                    <a:lnTo>
                      <a:pt x="14" y="199"/>
                    </a:lnTo>
                    <a:lnTo>
                      <a:pt x="14" y="202"/>
                    </a:lnTo>
                    <a:lnTo>
                      <a:pt x="17" y="202"/>
                    </a:lnTo>
                    <a:lnTo>
                      <a:pt x="17" y="205"/>
                    </a:lnTo>
                    <a:lnTo>
                      <a:pt x="19" y="208"/>
                    </a:lnTo>
                    <a:lnTo>
                      <a:pt x="19" y="214"/>
                    </a:lnTo>
                    <a:lnTo>
                      <a:pt x="22" y="214"/>
                    </a:lnTo>
                    <a:lnTo>
                      <a:pt x="22" y="217"/>
                    </a:lnTo>
                    <a:lnTo>
                      <a:pt x="28" y="222"/>
                    </a:lnTo>
                    <a:lnTo>
                      <a:pt x="28" y="225"/>
                    </a:lnTo>
                    <a:lnTo>
                      <a:pt x="33" y="228"/>
                    </a:lnTo>
                    <a:lnTo>
                      <a:pt x="33" y="231"/>
                    </a:lnTo>
                    <a:lnTo>
                      <a:pt x="42" y="240"/>
                    </a:lnTo>
                    <a:lnTo>
                      <a:pt x="45" y="242"/>
                    </a:lnTo>
                    <a:lnTo>
                      <a:pt x="45" y="245"/>
                    </a:lnTo>
                    <a:lnTo>
                      <a:pt x="48" y="245"/>
                    </a:lnTo>
                    <a:lnTo>
                      <a:pt x="53" y="251"/>
                    </a:lnTo>
                    <a:lnTo>
                      <a:pt x="56" y="251"/>
                    </a:lnTo>
                    <a:lnTo>
                      <a:pt x="59" y="254"/>
                    </a:lnTo>
                    <a:lnTo>
                      <a:pt x="62" y="254"/>
                    </a:lnTo>
                    <a:lnTo>
                      <a:pt x="65" y="257"/>
                    </a:lnTo>
                    <a:lnTo>
                      <a:pt x="67" y="260"/>
                    </a:lnTo>
                    <a:lnTo>
                      <a:pt x="70" y="263"/>
                    </a:lnTo>
                    <a:lnTo>
                      <a:pt x="73" y="263"/>
                    </a:lnTo>
                    <a:lnTo>
                      <a:pt x="76" y="265"/>
                    </a:lnTo>
                    <a:lnTo>
                      <a:pt x="79" y="265"/>
                    </a:lnTo>
                    <a:lnTo>
                      <a:pt x="84" y="268"/>
                    </a:lnTo>
                    <a:lnTo>
                      <a:pt x="87" y="268"/>
                    </a:lnTo>
                    <a:lnTo>
                      <a:pt x="90" y="271"/>
                    </a:lnTo>
                    <a:lnTo>
                      <a:pt x="93" y="271"/>
                    </a:lnTo>
                    <a:lnTo>
                      <a:pt x="96" y="274"/>
                    </a:lnTo>
                    <a:lnTo>
                      <a:pt x="101" y="274"/>
                    </a:lnTo>
                    <a:lnTo>
                      <a:pt x="104" y="274"/>
                    </a:lnTo>
                    <a:lnTo>
                      <a:pt x="107" y="277"/>
                    </a:lnTo>
                    <a:lnTo>
                      <a:pt x="113" y="277"/>
                    </a:lnTo>
                    <a:lnTo>
                      <a:pt x="115" y="277"/>
                    </a:lnTo>
                    <a:lnTo>
                      <a:pt x="121" y="277"/>
                    </a:lnTo>
                    <a:lnTo>
                      <a:pt x="124" y="280"/>
                    </a:lnTo>
                    <a:lnTo>
                      <a:pt x="138" y="280"/>
                    </a:lnTo>
                    <a:lnTo>
                      <a:pt x="152" y="280"/>
                    </a:lnTo>
                    <a:lnTo>
                      <a:pt x="155" y="277"/>
                    </a:lnTo>
                    <a:lnTo>
                      <a:pt x="163" y="277"/>
                    </a:lnTo>
                    <a:lnTo>
                      <a:pt x="166" y="277"/>
                    </a:lnTo>
                    <a:lnTo>
                      <a:pt x="169" y="277"/>
                    </a:lnTo>
                    <a:lnTo>
                      <a:pt x="172" y="274"/>
                    </a:lnTo>
                    <a:lnTo>
                      <a:pt x="175" y="274"/>
                    </a:lnTo>
                    <a:lnTo>
                      <a:pt x="180" y="274"/>
                    </a:lnTo>
                    <a:lnTo>
                      <a:pt x="183" y="271"/>
                    </a:lnTo>
                    <a:lnTo>
                      <a:pt x="186" y="271"/>
                    </a:lnTo>
                    <a:lnTo>
                      <a:pt x="189" y="271"/>
                    </a:lnTo>
                    <a:lnTo>
                      <a:pt x="189" y="268"/>
                    </a:lnTo>
                    <a:lnTo>
                      <a:pt x="192" y="268"/>
                    </a:lnTo>
                    <a:lnTo>
                      <a:pt x="194" y="268"/>
                    </a:lnTo>
                    <a:lnTo>
                      <a:pt x="197" y="265"/>
                    </a:lnTo>
                    <a:lnTo>
                      <a:pt x="200" y="265"/>
                    </a:lnTo>
                    <a:lnTo>
                      <a:pt x="203" y="263"/>
                    </a:lnTo>
                    <a:lnTo>
                      <a:pt x="206" y="263"/>
                    </a:lnTo>
                    <a:lnTo>
                      <a:pt x="208" y="260"/>
                    </a:lnTo>
                    <a:lnTo>
                      <a:pt x="211" y="257"/>
                    </a:lnTo>
                    <a:lnTo>
                      <a:pt x="214" y="254"/>
                    </a:lnTo>
                    <a:lnTo>
                      <a:pt x="217" y="254"/>
                    </a:lnTo>
                    <a:lnTo>
                      <a:pt x="220" y="251"/>
                    </a:lnTo>
                    <a:lnTo>
                      <a:pt x="223" y="251"/>
                    </a:lnTo>
                    <a:lnTo>
                      <a:pt x="228" y="245"/>
                    </a:lnTo>
                    <a:lnTo>
                      <a:pt x="231" y="245"/>
                    </a:lnTo>
                    <a:lnTo>
                      <a:pt x="234" y="242"/>
                    </a:lnTo>
                    <a:lnTo>
                      <a:pt x="234" y="240"/>
                    </a:lnTo>
                    <a:lnTo>
                      <a:pt x="242" y="231"/>
                    </a:lnTo>
                    <a:lnTo>
                      <a:pt x="242" y="228"/>
                    </a:lnTo>
                    <a:lnTo>
                      <a:pt x="248" y="225"/>
                    </a:lnTo>
                    <a:lnTo>
                      <a:pt x="248" y="222"/>
                    </a:lnTo>
                    <a:lnTo>
                      <a:pt x="254" y="217"/>
                    </a:lnTo>
                    <a:lnTo>
                      <a:pt x="254" y="214"/>
                    </a:lnTo>
                    <a:lnTo>
                      <a:pt x="256" y="214"/>
                    </a:lnTo>
                    <a:lnTo>
                      <a:pt x="259" y="208"/>
                    </a:lnTo>
                    <a:lnTo>
                      <a:pt x="259" y="205"/>
                    </a:lnTo>
                    <a:lnTo>
                      <a:pt x="262" y="202"/>
                    </a:lnTo>
                    <a:lnTo>
                      <a:pt x="262" y="199"/>
                    </a:lnTo>
                    <a:lnTo>
                      <a:pt x="265" y="196"/>
                    </a:lnTo>
                    <a:lnTo>
                      <a:pt x="265" y="193"/>
                    </a:lnTo>
                    <a:lnTo>
                      <a:pt x="268" y="191"/>
                    </a:lnTo>
                    <a:lnTo>
                      <a:pt x="268" y="188"/>
                    </a:lnTo>
                    <a:lnTo>
                      <a:pt x="268" y="182"/>
                    </a:lnTo>
                    <a:lnTo>
                      <a:pt x="271" y="182"/>
                    </a:lnTo>
                    <a:lnTo>
                      <a:pt x="271" y="179"/>
                    </a:lnTo>
                    <a:lnTo>
                      <a:pt x="271" y="176"/>
                    </a:lnTo>
                    <a:lnTo>
                      <a:pt x="271" y="173"/>
                    </a:lnTo>
                    <a:lnTo>
                      <a:pt x="273" y="170"/>
                    </a:lnTo>
                    <a:lnTo>
                      <a:pt x="273" y="168"/>
                    </a:lnTo>
                    <a:lnTo>
                      <a:pt x="273" y="165"/>
                    </a:lnTo>
                    <a:lnTo>
                      <a:pt x="273" y="156"/>
                    </a:lnTo>
                    <a:lnTo>
                      <a:pt x="276" y="153"/>
                    </a:lnTo>
                    <a:lnTo>
                      <a:pt x="276" y="142"/>
                    </a:lnTo>
                    <a:lnTo>
                      <a:pt x="276" y="127"/>
                    </a:lnTo>
                    <a:lnTo>
                      <a:pt x="273" y="124"/>
                    </a:lnTo>
                    <a:lnTo>
                      <a:pt x="273" y="116"/>
                    </a:lnTo>
                    <a:lnTo>
                      <a:pt x="273" y="113"/>
                    </a:lnTo>
                    <a:lnTo>
                      <a:pt x="273" y="107"/>
                    </a:lnTo>
                    <a:lnTo>
                      <a:pt x="271" y="104"/>
                    </a:lnTo>
                    <a:lnTo>
                      <a:pt x="271" y="101"/>
                    </a:lnTo>
                    <a:lnTo>
                      <a:pt x="271" y="98"/>
                    </a:lnTo>
                    <a:lnTo>
                      <a:pt x="268" y="95"/>
                    </a:lnTo>
                    <a:lnTo>
                      <a:pt x="268" y="93"/>
                    </a:lnTo>
                    <a:lnTo>
                      <a:pt x="268" y="87"/>
                    </a:lnTo>
                    <a:lnTo>
                      <a:pt x="265" y="87"/>
                    </a:lnTo>
                    <a:lnTo>
                      <a:pt x="265" y="84"/>
                    </a:lnTo>
                    <a:lnTo>
                      <a:pt x="262" y="81"/>
                    </a:lnTo>
                    <a:lnTo>
                      <a:pt x="262" y="78"/>
                    </a:lnTo>
                    <a:lnTo>
                      <a:pt x="262" y="75"/>
                    </a:lnTo>
                    <a:lnTo>
                      <a:pt x="259" y="72"/>
                    </a:lnTo>
                    <a:lnTo>
                      <a:pt x="259" y="70"/>
                    </a:lnTo>
                    <a:lnTo>
                      <a:pt x="256" y="67"/>
                    </a:lnTo>
                    <a:lnTo>
                      <a:pt x="254" y="67"/>
                    </a:lnTo>
                    <a:lnTo>
                      <a:pt x="254" y="61"/>
                    </a:lnTo>
                    <a:lnTo>
                      <a:pt x="248" y="58"/>
                    </a:lnTo>
                    <a:lnTo>
                      <a:pt x="248" y="55"/>
                    </a:lnTo>
                    <a:lnTo>
                      <a:pt x="242" y="49"/>
                    </a:lnTo>
                    <a:lnTo>
                      <a:pt x="242" y="46"/>
                    </a:lnTo>
                    <a:lnTo>
                      <a:pt x="234" y="41"/>
                    </a:lnTo>
                    <a:lnTo>
                      <a:pt x="234" y="35"/>
                    </a:lnTo>
                    <a:lnTo>
                      <a:pt x="231" y="35"/>
                    </a:lnTo>
                    <a:lnTo>
                      <a:pt x="228" y="32"/>
                    </a:lnTo>
                    <a:lnTo>
                      <a:pt x="223" y="29"/>
                    </a:lnTo>
                    <a:lnTo>
                      <a:pt x="220" y="26"/>
                    </a:lnTo>
                    <a:lnTo>
                      <a:pt x="217" y="23"/>
                    </a:lnTo>
                    <a:lnTo>
                      <a:pt x="214" y="23"/>
                    </a:lnTo>
                    <a:lnTo>
                      <a:pt x="211" y="21"/>
                    </a:lnTo>
                    <a:lnTo>
                      <a:pt x="208" y="21"/>
                    </a:lnTo>
                    <a:lnTo>
                      <a:pt x="206" y="15"/>
                    </a:lnTo>
                    <a:lnTo>
                      <a:pt x="203" y="15"/>
                    </a:lnTo>
                    <a:lnTo>
                      <a:pt x="200" y="15"/>
                    </a:lnTo>
                    <a:lnTo>
                      <a:pt x="197" y="15"/>
                    </a:lnTo>
                    <a:lnTo>
                      <a:pt x="194" y="12"/>
                    </a:lnTo>
                    <a:lnTo>
                      <a:pt x="192" y="9"/>
                    </a:lnTo>
                    <a:lnTo>
                      <a:pt x="189" y="9"/>
                    </a:lnTo>
                    <a:lnTo>
                      <a:pt x="186" y="6"/>
                    </a:lnTo>
                    <a:lnTo>
                      <a:pt x="183" y="6"/>
                    </a:lnTo>
                    <a:lnTo>
                      <a:pt x="180" y="6"/>
                    </a:lnTo>
                    <a:lnTo>
                      <a:pt x="175" y="6"/>
                    </a:lnTo>
                    <a:lnTo>
                      <a:pt x="175" y="3"/>
                    </a:lnTo>
                    <a:lnTo>
                      <a:pt x="172" y="3"/>
                    </a:lnTo>
                    <a:lnTo>
                      <a:pt x="169" y="3"/>
                    </a:lnTo>
                    <a:lnTo>
                      <a:pt x="166" y="3"/>
                    </a:lnTo>
                    <a:lnTo>
                      <a:pt x="163" y="0"/>
                    </a:lnTo>
                    <a:lnTo>
                      <a:pt x="155" y="0"/>
                    </a:lnTo>
                    <a:lnTo>
                      <a:pt x="152" y="0"/>
                    </a:lnTo>
                    <a:lnTo>
                      <a:pt x="138"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3" name="Freeform 42"/>
              <p:cNvSpPr>
                <a:spLocks/>
              </p:cNvSpPr>
              <p:nvPr/>
            </p:nvSpPr>
            <p:spPr bwMode="auto">
              <a:xfrm>
                <a:off x="775" y="1317"/>
                <a:ext cx="322" cy="326"/>
              </a:xfrm>
              <a:custGeom>
                <a:avLst/>
                <a:gdLst>
                  <a:gd name="T0" fmla="*/ 3 w 322"/>
                  <a:gd name="T1" fmla="*/ 196 h 326"/>
                  <a:gd name="T2" fmla="*/ 14 w 322"/>
                  <a:gd name="T3" fmla="*/ 225 h 326"/>
                  <a:gd name="T4" fmla="*/ 42 w 322"/>
                  <a:gd name="T5" fmla="*/ 271 h 326"/>
                  <a:gd name="T6" fmla="*/ 65 w 322"/>
                  <a:gd name="T7" fmla="*/ 291 h 326"/>
                  <a:gd name="T8" fmla="*/ 93 w 322"/>
                  <a:gd name="T9" fmla="*/ 309 h 326"/>
                  <a:gd name="T10" fmla="*/ 127 w 322"/>
                  <a:gd name="T11" fmla="*/ 320 h 326"/>
                  <a:gd name="T12" fmla="*/ 161 w 322"/>
                  <a:gd name="T13" fmla="*/ 326 h 326"/>
                  <a:gd name="T14" fmla="*/ 186 w 322"/>
                  <a:gd name="T15" fmla="*/ 323 h 326"/>
                  <a:gd name="T16" fmla="*/ 229 w 322"/>
                  <a:gd name="T17" fmla="*/ 309 h 326"/>
                  <a:gd name="T18" fmla="*/ 263 w 322"/>
                  <a:gd name="T19" fmla="*/ 288 h 326"/>
                  <a:gd name="T20" fmla="*/ 294 w 322"/>
                  <a:gd name="T21" fmla="*/ 254 h 326"/>
                  <a:gd name="T22" fmla="*/ 308 w 322"/>
                  <a:gd name="T23" fmla="*/ 225 h 326"/>
                  <a:gd name="T24" fmla="*/ 316 w 322"/>
                  <a:gd name="T25" fmla="*/ 196 h 326"/>
                  <a:gd name="T26" fmla="*/ 322 w 322"/>
                  <a:gd name="T27" fmla="*/ 162 h 326"/>
                  <a:gd name="T28" fmla="*/ 316 w 322"/>
                  <a:gd name="T29" fmla="*/ 121 h 326"/>
                  <a:gd name="T30" fmla="*/ 305 w 322"/>
                  <a:gd name="T31" fmla="*/ 93 h 326"/>
                  <a:gd name="T32" fmla="*/ 285 w 322"/>
                  <a:gd name="T33" fmla="*/ 58 h 326"/>
                  <a:gd name="T34" fmla="*/ 248 w 322"/>
                  <a:gd name="T35" fmla="*/ 26 h 326"/>
                  <a:gd name="T36" fmla="*/ 215 w 322"/>
                  <a:gd name="T37" fmla="*/ 9 h 326"/>
                  <a:gd name="T38" fmla="*/ 183 w 322"/>
                  <a:gd name="T39" fmla="*/ 0 h 326"/>
                  <a:gd name="T40" fmla="*/ 127 w 322"/>
                  <a:gd name="T41" fmla="*/ 3 h 326"/>
                  <a:gd name="T42" fmla="*/ 99 w 322"/>
                  <a:gd name="T43" fmla="*/ 12 h 326"/>
                  <a:gd name="T44" fmla="*/ 71 w 322"/>
                  <a:gd name="T45" fmla="*/ 26 h 326"/>
                  <a:gd name="T46" fmla="*/ 31 w 322"/>
                  <a:gd name="T47" fmla="*/ 64 h 326"/>
                  <a:gd name="T48" fmla="*/ 8 w 322"/>
                  <a:gd name="T49" fmla="*/ 107 h 326"/>
                  <a:gd name="T50" fmla="*/ 3 w 322"/>
                  <a:gd name="T51" fmla="*/ 139 h 326"/>
                  <a:gd name="T52" fmla="*/ 45 w 322"/>
                  <a:gd name="T53" fmla="*/ 144 h 326"/>
                  <a:gd name="T54" fmla="*/ 51 w 322"/>
                  <a:gd name="T55" fmla="*/ 121 h 326"/>
                  <a:gd name="T56" fmla="*/ 68 w 322"/>
                  <a:gd name="T57" fmla="*/ 93 h 326"/>
                  <a:gd name="T58" fmla="*/ 82 w 322"/>
                  <a:gd name="T59" fmla="*/ 75 h 326"/>
                  <a:gd name="T60" fmla="*/ 107 w 322"/>
                  <a:gd name="T61" fmla="*/ 58 h 326"/>
                  <a:gd name="T62" fmla="*/ 127 w 322"/>
                  <a:gd name="T63" fmla="*/ 49 h 326"/>
                  <a:gd name="T64" fmla="*/ 178 w 322"/>
                  <a:gd name="T65" fmla="*/ 46 h 326"/>
                  <a:gd name="T66" fmla="*/ 200 w 322"/>
                  <a:gd name="T67" fmla="*/ 52 h 326"/>
                  <a:gd name="T68" fmla="*/ 223 w 322"/>
                  <a:gd name="T69" fmla="*/ 67 h 326"/>
                  <a:gd name="T70" fmla="*/ 243 w 322"/>
                  <a:gd name="T71" fmla="*/ 78 h 326"/>
                  <a:gd name="T72" fmla="*/ 263 w 322"/>
                  <a:gd name="T73" fmla="*/ 107 h 326"/>
                  <a:gd name="T74" fmla="*/ 271 w 322"/>
                  <a:gd name="T75" fmla="*/ 127 h 326"/>
                  <a:gd name="T76" fmla="*/ 277 w 322"/>
                  <a:gd name="T77" fmla="*/ 150 h 326"/>
                  <a:gd name="T78" fmla="*/ 277 w 322"/>
                  <a:gd name="T79" fmla="*/ 173 h 326"/>
                  <a:gd name="T80" fmla="*/ 268 w 322"/>
                  <a:gd name="T81" fmla="*/ 202 h 326"/>
                  <a:gd name="T82" fmla="*/ 260 w 322"/>
                  <a:gd name="T83" fmla="*/ 222 h 326"/>
                  <a:gd name="T84" fmla="*/ 243 w 322"/>
                  <a:gd name="T85" fmla="*/ 245 h 326"/>
                  <a:gd name="T86" fmla="*/ 220 w 322"/>
                  <a:gd name="T87" fmla="*/ 263 h 326"/>
                  <a:gd name="T88" fmla="*/ 200 w 322"/>
                  <a:gd name="T89" fmla="*/ 271 h 326"/>
                  <a:gd name="T90" fmla="*/ 161 w 322"/>
                  <a:gd name="T91" fmla="*/ 280 h 326"/>
                  <a:gd name="T92" fmla="*/ 138 w 322"/>
                  <a:gd name="T93" fmla="*/ 277 h 326"/>
                  <a:gd name="T94" fmla="*/ 110 w 322"/>
                  <a:gd name="T95" fmla="*/ 268 h 326"/>
                  <a:gd name="T96" fmla="*/ 93 w 322"/>
                  <a:gd name="T97" fmla="*/ 254 h 326"/>
                  <a:gd name="T98" fmla="*/ 76 w 322"/>
                  <a:gd name="T99" fmla="*/ 240 h 326"/>
                  <a:gd name="T100" fmla="*/ 54 w 322"/>
                  <a:gd name="T101" fmla="*/ 208 h 326"/>
                  <a:gd name="T102" fmla="*/ 48 w 322"/>
                  <a:gd name="T103" fmla="*/ 185 h 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2"/>
                  <a:gd name="T157" fmla="*/ 0 h 326"/>
                  <a:gd name="T158" fmla="*/ 322 w 322"/>
                  <a:gd name="T159" fmla="*/ 326 h 3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2" h="326">
                    <a:moveTo>
                      <a:pt x="0" y="165"/>
                    </a:moveTo>
                    <a:lnTo>
                      <a:pt x="0" y="179"/>
                    </a:lnTo>
                    <a:lnTo>
                      <a:pt x="3" y="185"/>
                    </a:lnTo>
                    <a:lnTo>
                      <a:pt x="3" y="196"/>
                    </a:lnTo>
                    <a:lnTo>
                      <a:pt x="6" y="202"/>
                    </a:lnTo>
                    <a:lnTo>
                      <a:pt x="6" y="211"/>
                    </a:lnTo>
                    <a:lnTo>
                      <a:pt x="8" y="219"/>
                    </a:lnTo>
                    <a:lnTo>
                      <a:pt x="14" y="225"/>
                    </a:lnTo>
                    <a:lnTo>
                      <a:pt x="20" y="240"/>
                    </a:lnTo>
                    <a:lnTo>
                      <a:pt x="28" y="254"/>
                    </a:lnTo>
                    <a:lnTo>
                      <a:pt x="37" y="265"/>
                    </a:lnTo>
                    <a:lnTo>
                      <a:pt x="42" y="271"/>
                    </a:lnTo>
                    <a:lnTo>
                      <a:pt x="48" y="277"/>
                    </a:lnTo>
                    <a:lnTo>
                      <a:pt x="54" y="283"/>
                    </a:lnTo>
                    <a:lnTo>
                      <a:pt x="59" y="288"/>
                    </a:lnTo>
                    <a:lnTo>
                      <a:pt x="65" y="291"/>
                    </a:lnTo>
                    <a:lnTo>
                      <a:pt x="71" y="297"/>
                    </a:lnTo>
                    <a:lnTo>
                      <a:pt x="76" y="300"/>
                    </a:lnTo>
                    <a:lnTo>
                      <a:pt x="85" y="306"/>
                    </a:lnTo>
                    <a:lnTo>
                      <a:pt x="93" y="309"/>
                    </a:lnTo>
                    <a:lnTo>
                      <a:pt x="99" y="312"/>
                    </a:lnTo>
                    <a:lnTo>
                      <a:pt x="107" y="314"/>
                    </a:lnTo>
                    <a:lnTo>
                      <a:pt x="121" y="320"/>
                    </a:lnTo>
                    <a:lnTo>
                      <a:pt x="127" y="320"/>
                    </a:lnTo>
                    <a:lnTo>
                      <a:pt x="136" y="323"/>
                    </a:lnTo>
                    <a:lnTo>
                      <a:pt x="144" y="323"/>
                    </a:lnTo>
                    <a:lnTo>
                      <a:pt x="152" y="323"/>
                    </a:lnTo>
                    <a:lnTo>
                      <a:pt x="161" y="326"/>
                    </a:lnTo>
                    <a:lnTo>
                      <a:pt x="169" y="323"/>
                    </a:lnTo>
                    <a:lnTo>
                      <a:pt x="175" y="323"/>
                    </a:lnTo>
                    <a:lnTo>
                      <a:pt x="186" y="323"/>
                    </a:lnTo>
                    <a:lnTo>
                      <a:pt x="200" y="320"/>
                    </a:lnTo>
                    <a:lnTo>
                      <a:pt x="215" y="314"/>
                    </a:lnTo>
                    <a:lnTo>
                      <a:pt x="223" y="312"/>
                    </a:lnTo>
                    <a:lnTo>
                      <a:pt x="229" y="309"/>
                    </a:lnTo>
                    <a:lnTo>
                      <a:pt x="237" y="306"/>
                    </a:lnTo>
                    <a:lnTo>
                      <a:pt x="243" y="300"/>
                    </a:lnTo>
                    <a:lnTo>
                      <a:pt x="257" y="291"/>
                    </a:lnTo>
                    <a:lnTo>
                      <a:pt x="263" y="288"/>
                    </a:lnTo>
                    <a:lnTo>
                      <a:pt x="268" y="283"/>
                    </a:lnTo>
                    <a:lnTo>
                      <a:pt x="285" y="265"/>
                    </a:lnTo>
                    <a:lnTo>
                      <a:pt x="288" y="260"/>
                    </a:lnTo>
                    <a:lnTo>
                      <a:pt x="294" y="254"/>
                    </a:lnTo>
                    <a:lnTo>
                      <a:pt x="296" y="248"/>
                    </a:lnTo>
                    <a:lnTo>
                      <a:pt x="302" y="240"/>
                    </a:lnTo>
                    <a:lnTo>
                      <a:pt x="305" y="231"/>
                    </a:lnTo>
                    <a:lnTo>
                      <a:pt x="308" y="225"/>
                    </a:lnTo>
                    <a:lnTo>
                      <a:pt x="311" y="219"/>
                    </a:lnTo>
                    <a:lnTo>
                      <a:pt x="313" y="211"/>
                    </a:lnTo>
                    <a:lnTo>
                      <a:pt x="316" y="202"/>
                    </a:lnTo>
                    <a:lnTo>
                      <a:pt x="316" y="196"/>
                    </a:lnTo>
                    <a:lnTo>
                      <a:pt x="319" y="179"/>
                    </a:lnTo>
                    <a:lnTo>
                      <a:pt x="319" y="170"/>
                    </a:lnTo>
                    <a:lnTo>
                      <a:pt x="322" y="165"/>
                    </a:lnTo>
                    <a:lnTo>
                      <a:pt x="322" y="162"/>
                    </a:lnTo>
                    <a:lnTo>
                      <a:pt x="319" y="147"/>
                    </a:lnTo>
                    <a:lnTo>
                      <a:pt x="319" y="139"/>
                    </a:lnTo>
                    <a:lnTo>
                      <a:pt x="316" y="130"/>
                    </a:lnTo>
                    <a:lnTo>
                      <a:pt x="316" y="121"/>
                    </a:lnTo>
                    <a:lnTo>
                      <a:pt x="313" y="116"/>
                    </a:lnTo>
                    <a:lnTo>
                      <a:pt x="311" y="107"/>
                    </a:lnTo>
                    <a:lnTo>
                      <a:pt x="308" y="98"/>
                    </a:lnTo>
                    <a:lnTo>
                      <a:pt x="305" y="93"/>
                    </a:lnTo>
                    <a:lnTo>
                      <a:pt x="302" y="84"/>
                    </a:lnTo>
                    <a:lnTo>
                      <a:pt x="296" y="78"/>
                    </a:lnTo>
                    <a:lnTo>
                      <a:pt x="288" y="67"/>
                    </a:lnTo>
                    <a:lnTo>
                      <a:pt x="285" y="58"/>
                    </a:lnTo>
                    <a:lnTo>
                      <a:pt x="268" y="41"/>
                    </a:lnTo>
                    <a:lnTo>
                      <a:pt x="263" y="38"/>
                    </a:lnTo>
                    <a:lnTo>
                      <a:pt x="257" y="32"/>
                    </a:lnTo>
                    <a:lnTo>
                      <a:pt x="248" y="26"/>
                    </a:lnTo>
                    <a:lnTo>
                      <a:pt x="237" y="18"/>
                    </a:lnTo>
                    <a:lnTo>
                      <a:pt x="229" y="15"/>
                    </a:lnTo>
                    <a:lnTo>
                      <a:pt x="223" y="12"/>
                    </a:lnTo>
                    <a:lnTo>
                      <a:pt x="215" y="9"/>
                    </a:lnTo>
                    <a:lnTo>
                      <a:pt x="209" y="6"/>
                    </a:lnTo>
                    <a:lnTo>
                      <a:pt x="200" y="3"/>
                    </a:lnTo>
                    <a:lnTo>
                      <a:pt x="192" y="3"/>
                    </a:lnTo>
                    <a:lnTo>
                      <a:pt x="183" y="0"/>
                    </a:lnTo>
                    <a:lnTo>
                      <a:pt x="175" y="0"/>
                    </a:lnTo>
                    <a:lnTo>
                      <a:pt x="144" y="0"/>
                    </a:lnTo>
                    <a:lnTo>
                      <a:pt x="138" y="0"/>
                    </a:lnTo>
                    <a:lnTo>
                      <a:pt x="127" y="3"/>
                    </a:lnTo>
                    <a:lnTo>
                      <a:pt x="121" y="3"/>
                    </a:lnTo>
                    <a:lnTo>
                      <a:pt x="113" y="6"/>
                    </a:lnTo>
                    <a:lnTo>
                      <a:pt x="107" y="9"/>
                    </a:lnTo>
                    <a:lnTo>
                      <a:pt x="99" y="12"/>
                    </a:lnTo>
                    <a:lnTo>
                      <a:pt x="93" y="15"/>
                    </a:lnTo>
                    <a:lnTo>
                      <a:pt x="85" y="18"/>
                    </a:lnTo>
                    <a:lnTo>
                      <a:pt x="79" y="23"/>
                    </a:lnTo>
                    <a:lnTo>
                      <a:pt x="71" y="26"/>
                    </a:lnTo>
                    <a:lnTo>
                      <a:pt x="59" y="38"/>
                    </a:lnTo>
                    <a:lnTo>
                      <a:pt x="54" y="41"/>
                    </a:lnTo>
                    <a:lnTo>
                      <a:pt x="37" y="58"/>
                    </a:lnTo>
                    <a:lnTo>
                      <a:pt x="31" y="64"/>
                    </a:lnTo>
                    <a:lnTo>
                      <a:pt x="28" y="72"/>
                    </a:lnTo>
                    <a:lnTo>
                      <a:pt x="20" y="84"/>
                    </a:lnTo>
                    <a:lnTo>
                      <a:pt x="14" y="98"/>
                    </a:lnTo>
                    <a:lnTo>
                      <a:pt x="8" y="107"/>
                    </a:lnTo>
                    <a:lnTo>
                      <a:pt x="6" y="116"/>
                    </a:lnTo>
                    <a:lnTo>
                      <a:pt x="6" y="121"/>
                    </a:lnTo>
                    <a:lnTo>
                      <a:pt x="3" y="130"/>
                    </a:lnTo>
                    <a:lnTo>
                      <a:pt x="3" y="139"/>
                    </a:lnTo>
                    <a:lnTo>
                      <a:pt x="0" y="147"/>
                    </a:lnTo>
                    <a:lnTo>
                      <a:pt x="0" y="165"/>
                    </a:lnTo>
                    <a:lnTo>
                      <a:pt x="45" y="165"/>
                    </a:lnTo>
                    <a:lnTo>
                      <a:pt x="45" y="144"/>
                    </a:lnTo>
                    <a:lnTo>
                      <a:pt x="48" y="139"/>
                    </a:lnTo>
                    <a:lnTo>
                      <a:pt x="48" y="133"/>
                    </a:lnTo>
                    <a:lnTo>
                      <a:pt x="51" y="127"/>
                    </a:lnTo>
                    <a:lnTo>
                      <a:pt x="51" y="121"/>
                    </a:lnTo>
                    <a:lnTo>
                      <a:pt x="54" y="118"/>
                    </a:lnTo>
                    <a:lnTo>
                      <a:pt x="59" y="107"/>
                    </a:lnTo>
                    <a:lnTo>
                      <a:pt x="65" y="95"/>
                    </a:lnTo>
                    <a:lnTo>
                      <a:pt x="68" y="93"/>
                    </a:lnTo>
                    <a:lnTo>
                      <a:pt x="71" y="87"/>
                    </a:lnTo>
                    <a:lnTo>
                      <a:pt x="76" y="84"/>
                    </a:lnTo>
                    <a:lnTo>
                      <a:pt x="79" y="78"/>
                    </a:lnTo>
                    <a:lnTo>
                      <a:pt x="82" y="75"/>
                    </a:lnTo>
                    <a:lnTo>
                      <a:pt x="88" y="72"/>
                    </a:lnTo>
                    <a:lnTo>
                      <a:pt x="96" y="64"/>
                    </a:lnTo>
                    <a:lnTo>
                      <a:pt x="102" y="64"/>
                    </a:lnTo>
                    <a:lnTo>
                      <a:pt x="107" y="58"/>
                    </a:lnTo>
                    <a:lnTo>
                      <a:pt x="110" y="55"/>
                    </a:lnTo>
                    <a:lnTo>
                      <a:pt x="116" y="55"/>
                    </a:lnTo>
                    <a:lnTo>
                      <a:pt x="121" y="52"/>
                    </a:lnTo>
                    <a:lnTo>
                      <a:pt x="127" y="49"/>
                    </a:lnTo>
                    <a:lnTo>
                      <a:pt x="133" y="49"/>
                    </a:lnTo>
                    <a:lnTo>
                      <a:pt x="138" y="46"/>
                    </a:lnTo>
                    <a:lnTo>
                      <a:pt x="144" y="46"/>
                    </a:lnTo>
                    <a:lnTo>
                      <a:pt x="178" y="46"/>
                    </a:lnTo>
                    <a:lnTo>
                      <a:pt x="183" y="46"/>
                    </a:lnTo>
                    <a:lnTo>
                      <a:pt x="189" y="49"/>
                    </a:lnTo>
                    <a:lnTo>
                      <a:pt x="195" y="49"/>
                    </a:lnTo>
                    <a:lnTo>
                      <a:pt x="200" y="52"/>
                    </a:lnTo>
                    <a:lnTo>
                      <a:pt x="206" y="55"/>
                    </a:lnTo>
                    <a:lnTo>
                      <a:pt x="212" y="55"/>
                    </a:lnTo>
                    <a:lnTo>
                      <a:pt x="215" y="58"/>
                    </a:lnTo>
                    <a:lnTo>
                      <a:pt x="223" y="67"/>
                    </a:lnTo>
                    <a:lnTo>
                      <a:pt x="229" y="69"/>
                    </a:lnTo>
                    <a:lnTo>
                      <a:pt x="234" y="72"/>
                    </a:lnTo>
                    <a:lnTo>
                      <a:pt x="237" y="75"/>
                    </a:lnTo>
                    <a:lnTo>
                      <a:pt x="243" y="78"/>
                    </a:lnTo>
                    <a:lnTo>
                      <a:pt x="248" y="90"/>
                    </a:lnTo>
                    <a:lnTo>
                      <a:pt x="251" y="93"/>
                    </a:lnTo>
                    <a:lnTo>
                      <a:pt x="260" y="101"/>
                    </a:lnTo>
                    <a:lnTo>
                      <a:pt x="263" y="107"/>
                    </a:lnTo>
                    <a:lnTo>
                      <a:pt x="265" y="110"/>
                    </a:lnTo>
                    <a:lnTo>
                      <a:pt x="265" y="116"/>
                    </a:lnTo>
                    <a:lnTo>
                      <a:pt x="268" y="121"/>
                    </a:lnTo>
                    <a:lnTo>
                      <a:pt x="271" y="127"/>
                    </a:lnTo>
                    <a:lnTo>
                      <a:pt x="271" y="133"/>
                    </a:lnTo>
                    <a:lnTo>
                      <a:pt x="274" y="139"/>
                    </a:lnTo>
                    <a:lnTo>
                      <a:pt x="277" y="144"/>
                    </a:lnTo>
                    <a:lnTo>
                      <a:pt x="277" y="150"/>
                    </a:lnTo>
                    <a:lnTo>
                      <a:pt x="277" y="165"/>
                    </a:lnTo>
                    <a:lnTo>
                      <a:pt x="277" y="162"/>
                    </a:lnTo>
                    <a:lnTo>
                      <a:pt x="277" y="167"/>
                    </a:lnTo>
                    <a:lnTo>
                      <a:pt x="277" y="173"/>
                    </a:lnTo>
                    <a:lnTo>
                      <a:pt x="274" y="185"/>
                    </a:lnTo>
                    <a:lnTo>
                      <a:pt x="271" y="191"/>
                    </a:lnTo>
                    <a:lnTo>
                      <a:pt x="271" y="196"/>
                    </a:lnTo>
                    <a:lnTo>
                      <a:pt x="268" y="202"/>
                    </a:lnTo>
                    <a:lnTo>
                      <a:pt x="265" y="208"/>
                    </a:lnTo>
                    <a:lnTo>
                      <a:pt x="265" y="214"/>
                    </a:lnTo>
                    <a:lnTo>
                      <a:pt x="263" y="219"/>
                    </a:lnTo>
                    <a:lnTo>
                      <a:pt x="260" y="222"/>
                    </a:lnTo>
                    <a:lnTo>
                      <a:pt x="257" y="228"/>
                    </a:lnTo>
                    <a:lnTo>
                      <a:pt x="251" y="231"/>
                    </a:lnTo>
                    <a:lnTo>
                      <a:pt x="248" y="237"/>
                    </a:lnTo>
                    <a:lnTo>
                      <a:pt x="243" y="245"/>
                    </a:lnTo>
                    <a:lnTo>
                      <a:pt x="237" y="248"/>
                    </a:lnTo>
                    <a:lnTo>
                      <a:pt x="234" y="251"/>
                    </a:lnTo>
                    <a:lnTo>
                      <a:pt x="229" y="254"/>
                    </a:lnTo>
                    <a:lnTo>
                      <a:pt x="220" y="263"/>
                    </a:lnTo>
                    <a:lnTo>
                      <a:pt x="215" y="265"/>
                    </a:lnTo>
                    <a:lnTo>
                      <a:pt x="212" y="268"/>
                    </a:lnTo>
                    <a:lnTo>
                      <a:pt x="206" y="271"/>
                    </a:lnTo>
                    <a:lnTo>
                      <a:pt x="200" y="271"/>
                    </a:lnTo>
                    <a:lnTo>
                      <a:pt x="189" y="274"/>
                    </a:lnTo>
                    <a:lnTo>
                      <a:pt x="178" y="277"/>
                    </a:lnTo>
                    <a:lnTo>
                      <a:pt x="167" y="277"/>
                    </a:lnTo>
                    <a:lnTo>
                      <a:pt x="161" y="280"/>
                    </a:lnTo>
                    <a:lnTo>
                      <a:pt x="155" y="277"/>
                    </a:lnTo>
                    <a:lnTo>
                      <a:pt x="144" y="277"/>
                    </a:lnTo>
                    <a:lnTo>
                      <a:pt x="138" y="277"/>
                    </a:lnTo>
                    <a:lnTo>
                      <a:pt x="133" y="274"/>
                    </a:lnTo>
                    <a:lnTo>
                      <a:pt x="121" y="271"/>
                    </a:lnTo>
                    <a:lnTo>
                      <a:pt x="116" y="271"/>
                    </a:lnTo>
                    <a:lnTo>
                      <a:pt x="110" y="268"/>
                    </a:lnTo>
                    <a:lnTo>
                      <a:pt x="107" y="265"/>
                    </a:lnTo>
                    <a:lnTo>
                      <a:pt x="102" y="263"/>
                    </a:lnTo>
                    <a:lnTo>
                      <a:pt x="96" y="260"/>
                    </a:lnTo>
                    <a:lnTo>
                      <a:pt x="93" y="254"/>
                    </a:lnTo>
                    <a:lnTo>
                      <a:pt x="88" y="251"/>
                    </a:lnTo>
                    <a:lnTo>
                      <a:pt x="82" y="248"/>
                    </a:lnTo>
                    <a:lnTo>
                      <a:pt x="79" y="245"/>
                    </a:lnTo>
                    <a:lnTo>
                      <a:pt x="76" y="240"/>
                    </a:lnTo>
                    <a:lnTo>
                      <a:pt x="71" y="237"/>
                    </a:lnTo>
                    <a:lnTo>
                      <a:pt x="65" y="228"/>
                    </a:lnTo>
                    <a:lnTo>
                      <a:pt x="59" y="219"/>
                    </a:lnTo>
                    <a:lnTo>
                      <a:pt x="54" y="208"/>
                    </a:lnTo>
                    <a:lnTo>
                      <a:pt x="51" y="202"/>
                    </a:lnTo>
                    <a:lnTo>
                      <a:pt x="51" y="196"/>
                    </a:lnTo>
                    <a:lnTo>
                      <a:pt x="48" y="191"/>
                    </a:lnTo>
                    <a:lnTo>
                      <a:pt x="48" y="185"/>
                    </a:lnTo>
                    <a:lnTo>
                      <a:pt x="45" y="179"/>
                    </a:lnTo>
                    <a:lnTo>
                      <a:pt x="45" y="165"/>
                    </a:lnTo>
                    <a:lnTo>
                      <a:pt x="0"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4" name="Freeform 67"/>
              <p:cNvSpPr>
                <a:spLocks/>
              </p:cNvSpPr>
              <p:nvPr/>
            </p:nvSpPr>
            <p:spPr bwMode="auto">
              <a:xfrm>
                <a:off x="594" y="1559"/>
                <a:ext cx="79" cy="87"/>
              </a:xfrm>
              <a:custGeom>
                <a:avLst/>
                <a:gdLst>
                  <a:gd name="T0" fmla="*/ 40 w 79"/>
                  <a:gd name="T1" fmla="*/ 61 h 87"/>
                  <a:gd name="T2" fmla="*/ 51 w 79"/>
                  <a:gd name="T3" fmla="*/ 70 h 87"/>
                  <a:gd name="T4" fmla="*/ 62 w 79"/>
                  <a:gd name="T5" fmla="*/ 67 h 87"/>
                  <a:gd name="T6" fmla="*/ 74 w 79"/>
                  <a:gd name="T7" fmla="*/ 58 h 87"/>
                  <a:gd name="T8" fmla="*/ 79 w 79"/>
                  <a:gd name="T9" fmla="*/ 49 h 87"/>
                  <a:gd name="T10" fmla="*/ 77 w 79"/>
                  <a:gd name="T11" fmla="*/ 35 h 87"/>
                  <a:gd name="T12" fmla="*/ 74 w 79"/>
                  <a:gd name="T13" fmla="*/ 29 h 87"/>
                  <a:gd name="T14" fmla="*/ 65 w 79"/>
                  <a:gd name="T15" fmla="*/ 23 h 87"/>
                  <a:gd name="T16" fmla="*/ 60 w 79"/>
                  <a:gd name="T17" fmla="*/ 12 h 87"/>
                  <a:gd name="T18" fmla="*/ 54 w 79"/>
                  <a:gd name="T19" fmla="*/ 9 h 87"/>
                  <a:gd name="T20" fmla="*/ 48 w 79"/>
                  <a:gd name="T21" fmla="*/ 3 h 87"/>
                  <a:gd name="T22" fmla="*/ 37 w 79"/>
                  <a:gd name="T23" fmla="*/ 0 h 87"/>
                  <a:gd name="T24" fmla="*/ 37 w 79"/>
                  <a:gd name="T25" fmla="*/ 0 h 87"/>
                  <a:gd name="T26" fmla="*/ 12 w 79"/>
                  <a:gd name="T27" fmla="*/ 6 h 87"/>
                  <a:gd name="T28" fmla="*/ 12 w 79"/>
                  <a:gd name="T29" fmla="*/ 6 h 87"/>
                  <a:gd name="T30" fmla="*/ 26 w 79"/>
                  <a:gd name="T31" fmla="*/ 0 h 87"/>
                  <a:gd name="T32" fmla="*/ 3 w 79"/>
                  <a:gd name="T33" fmla="*/ 21 h 87"/>
                  <a:gd name="T34" fmla="*/ 0 w 79"/>
                  <a:gd name="T35" fmla="*/ 23 h 87"/>
                  <a:gd name="T36" fmla="*/ 3 w 79"/>
                  <a:gd name="T37" fmla="*/ 58 h 87"/>
                  <a:gd name="T38" fmla="*/ 3 w 79"/>
                  <a:gd name="T39" fmla="*/ 67 h 87"/>
                  <a:gd name="T40" fmla="*/ 3 w 79"/>
                  <a:gd name="T41" fmla="*/ 67 h 87"/>
                  <a:gd name="T42" fmla="*/ 9 w 79"/>
                  <a:gd name="T43" fmla="*/ 78 h 87"/>
                  <a:gd name="T44" fmla="*/ 17 w 79"/>
                  <a:gd name="T45" fmla="*/ 84 h 87"/>
                  <a:gd name="T46" fmla="*/ 29 w 79"/>
                  <a:gd name="T47" fmla="*/ 87 h 87"/>
                  <a:gd name="T48" fmla="*/ 40 w 79"/>
                  <a:gd name="T49" fmla="*/ 81 h 87"/>
                  <a:gd name="T50" fmla="*/ 48 w 79"/>
                  <a:gd name="T51" fmla="*/ 72 h 87"/>
                  <a:gd name="T52" fmla="*/ 48 w 79"/>
                  <a:gd name="T53" fmla="*/ 61 h 87"/>
                  <a:gd name="T54" fmla="*/ 48 w 79"/>
                  <a:gd name="T55" fmla="*/ 49 h 87"/>
                  <a:gd name="T56" fmla="*/ 46 w 79"/>
                  <a:gd name="T57" fmla="*/ 32 h 87"/>
                  <a:gd name="T58" fmla="*/ 46 w 79"/>
                  <a:gd name="T59" fmla="*/ 32 h 87"/>
                  <a:gd name="T60" fmla="*/ 37 w 79"/>
                  <a:gd name="T61" fmla="*/ 44 h 87"/>
                  <a:gd name="T62" fmla="*/ 31 w 79"/>
                  <a:gd name="T63" fmla="*/ 46 h 87"/>
                  <a:gd name="T64" fmla="*/ 37 w 79"/>
                  <a:gd name="T65" fmla="*/ 44 h 87"/>
                  <a:gd name="T66" fmla="*/ 46 w 79"/>
                  <a:gd name="T67" fmla="*/ 35 h 87"/>
                  <a:gd name="T68" fmla="*/ 31 w 79"/>
                  <a:gd name="T69" fmla="*/ 46 h 87"/>
                  <a:gd name="T70" fmla="*/ 29 w 79"/>
                  <a:gd name="T71" fmla="*/ 46 h 87"/>
                  <a:gd name="T72" fmla="*/ 29 w 79"/>
                  <a:gd name="T73" fmla="*/ 46 h 87"/>
                  <a:gd name="T74" fmla="*/ 23 w 79"/>
                  <a:gd name="T75" fmla="*/ 44 h 87"/>
                  <a:gd name="T76" fmla="*/ 29 w 79"/>
                  <a:gd name="T77" fmla="*/ 49 h 87"/>
                  <a:gd name="T78" fmla="*/ 34 w 79"/>
                  <a:gd name="T79" fmla="*/ 52 h 87"/>
                  <a:gd name="T80" fmla="*/ 37 w 79"/>
                  <a:gd name="T81" fmla="*/ 61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87"/>
                  <a:gd name="T125" fmla="*/ 79 w 79"/>
                  <a:gd name="T126" fmla="*/ 87 h 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87">
                    <a:moveTo>
                      <a:pt x="37" y="58"/>
                    </a:moveTo>
                    <a:lnTo>
                      <a:pt x="40" y="61"/>
                    </a:lnTo>
                    <a:lnTo>
                      <a:pt x="48" y="67"/>
                    </a:lnTo>
                    <a:lnTo>
                      <a:pt x="51" y="70"/>
                    </a:lnTo>
                    <a:lnTo>
                      <a:pt x="57" y="70"/>
                    </a:lnTo>
                    <a:lnTo>
                      <a:pt x="62" y="67"/>
                    </a:lnTo>
                    <a:lnTo>
                      <a:pt x="68" y="64"/>
                    </a:lnTo>
                    <a:lnTo>
                      <a:pt x="74" y="58"/>
                    </a:lnTo>
                    <a:lnTo>
                      <a:pt x="77" y="55"/>
                    </a:lnTo>
                    <a:lnTo>
                      <a:pt x="79" y="49"/>
                    </a:lnTo>
                    <a:lnTo>
                      <a:pt x="79" y="41"/>
                    </a:lnTo>
                    <a:lnTo>
                      <a:pt x="77" y="35"/>
                    </a:lnTo>
                    <a:lnTo>
                      <a:pt x="74" y="32"/>
                    </a:lnTo>
                    <a:lnTo>
                      <a:pt x="74" y="29"/>
                    </a:lnTo>
                    <a:lnTo>
                      <a:pt x="68" y="23"/>
                    </a:lnTo>
                    <a:lnTo>
                      <a:pt x="65" y="23"/>
                    </a:lnTo>
                    <a:lnTo>
                      <a:pt x="62" y="18"/>
                    </a:lnTo>
                    <a:lnTo>
                      <a:pt x="60" y="12"/>
                    </a:lnTo>
                    <a:lnTo>
                      <a:pt x="57" y="9"/>
                    </a:lnTo>
                    <a:lnTo>
                      <a:pt x="54" y="9"/>
                    </a:lnTo>
                    <a:lnTo>
                      <a:pt x="48" y="6"/>
                    </a:lnTo>
                    <a:lnTo>
                      <a:pt x="48" y="3"/>
                    </a:lnTo>
                    <a:lnTo>
                      <a:pt x="46" y="3"/>
                    </a:lnTo>
                    <a:lnTo>
                      <a:pt x="37" y="0"/>
                    </a:lnTo>
                    <a:lnTo>
                      <a:pt x="40" y="0"/>
                    </a:lnTo>
                    <a:lnTo>
                      <a:pt x="37" y="0"/>
                    </a:lnTo>
                    <a:lnTo>
                      <a:pt x="26" y="0"/>
                    </a:lnTo>
                    <a:lnTo>
                      <a:pt x="12" y="6"/>
                    </a:lnTo>
                    <a:lnTo>
                      <a:pt x="9" y="9"/>
                    </a:lnTo>
                    <a:lnTo>
                      <a:pt x="12" y="6"/>
                    </a:lnTo>
                    <a:lnTo>
                      <a:pt x="20" y="0"/>
                    </a:lnTo>
                    <a:lnTo>
                      <a:pt x="26" y="0"/>
                    </a:lnTo>
                    <a:lnTo>
                      <a:pt x="14" y="3"/>
                    </a:lnTo>
                    <a:lnTo>
                      <a:pt x="3" y="21"/>
                    </a:lnTo>
                    <a:lnTo>
                      <a:pt x="3" y="23"/>
                    </a:lnTo>
                    <a:lnTo>
                      <a:pt x="0" y="23"/>
                    </a:lnTo>
                    <a:lnTo>
                      <a:pt x="0" y="55"/>
                    </a:lnTo>
                    <a:lnTo>
                      <a:pt x="3" y="58"/>
                    </a:lnTo>
                    <a:lnTo>
                      <a:pt x="3" y="61"/>
                    </a:lnTo>
                    <a:lnTo>
                      <a:pt x="3" y="67"/>
                    </a:lnTo>
                    <a:lnTo>
                      <a:pt x="3" y="70"/>
                    </a:lnTo>
                    <a:lnTo>
                      <a:pt x="3" y="67"/>
                    </a:lnTo>
                    <a:lnTo>
                      <a:pt x="6" y="72"/>
                    </a:lnTo>
                    <a:lnTo>
                      <a:pt x="9" y="78"/>
                    </a:lnTo>
                    <a:lnTo>
                      <a:pt x="12" y="81"/>
                    </a:lnTo>
                    <a:lnTo>
                      <a:pt x="17" y="84"/>
                    </a:lnTo>
                    <a:lnTo>
                      <a:pt x="23" y="87"/>
                    </a:lnTo>
                    <a:lnTo>
                      <a:pt x="29" y="87"/>
                    </a:lnTo>
                    <a:lnTo>
                      <a:pt x="34" y="84"/>
                    </a:lnTo>
                    <a:lnTo>
                      <a:pt x="40" y="81"/>
                    </a:lnTo>
                    <a:lnTo>
                      <a:pt x="43" y="78"/>
                    </a:lnTo>
                    <a:lnTo>
                      <a:pt x="48" y="72"/>
                    </a:lnTo>
                    <a:lnTo>
                      <a:pt x="48" y="67"/>
                    </a:lnTo>
                    <a:lnTo>
                      <a:pt x="48" y="61"/>
                    </a:lnTo>
                    <a:lnTo>
                      <a:pt x="48" y="58"/>
                    </a:lnTo>
                    <a:lnTo>
                      <a:pt x="48" y="49"/>
                    </a:lnTo>
                    <a:lnTo>
                      <a:pt x="46" y="46"/>
                    </a:lnTo>
                    <a:lnTo>
                      <a:pt x="46" y="32"/>
                    </a:lnTo>
                    <a:lnTo>
                      <a:pt x="46" y="35"/>
                    </a:lnTo>
                    <a:lnTo>
                      <a:pt x="46" y="32"/>
                    </a:lnTo>
                    <a:lnTo>
                      <a:pt x="37" y="44"/>
                    </a:lnTo>
                    <a:lnTo>
                      <a:pt x="29" y="46"/>
                    </a:lnTo>
                    <a:lnTo>
                      <a:pt x="31" y="46"/>
                    </a:lnTo>
                    <a:lnTo>
                      <a:pt x="34" y="46"/>
                    </a:lnTo>
                    <a:lnTo>
                      <a:pt x="37" y="44"/>
                    </a:lnTo>
                    <a:lnTo>
                      <a:pt x="43" y="38"/>
                    </a:lnTo>
                    <a:lnTo>
                      <a:pt x="46" y="35"/>
                    </a:lnTo>
                    <a:lnTo>
                      <a:pt x="43" y="38"/>
                    </a:lnTo>
                    <a:lnTo>
                      <a:pt x="31" y="46"/>
                    </a:lnTo>
                    <a:lnTo>
                      <a:pt x="26" y="46"/>
                    </a:lnTo>
                    <a:lnTo>
                      <a:pt x="29" y="46"/>
                    </a:lnTo>
                    <a:lnTo>
                      <a:pt x="26" y="44"/>
                    </a:lnTo>
                    <a:lnTo>
                      <a:pt x="29" y="46"/>
                    </a:lnTo>
                    <a:lnTo>
                      <a:pt x="23" y="44"/>
                    </a:lnTo>
                    <a:lnTo>
                      <a:pt x="29" y="49"/>
                    </a:lnTo>
                    <a:lnTo>
                      <a:pt x="26" y="46"/>
                    </a:lnTo>
                    <a:lnTo>
                      <a:pt x="34" y="52"/>
                    </a:lnTo>
                    <a:lnTo>
                      <a:pt x="34" y="55"/>
                    </a:lnTo>
                    <a:lnTo>
                      <a:pt x="37" y="61"/>
                    </a:lnTo>
                    <a:lnTo>
                      <a:pt x="3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5" name="Freeform 68"/>
              <p:cNvSpPr>
                <a:spLocks/>
              </p:cNvSpPr>
              <p:nvPr/>
            </p:nvSpPr>
            <p:spPr bwMode="auto">
              <a:xfrm>
                <a:off x="566" y="1597"/>
                <a:ext cx="82" cy="89"/>
              </a:xfrm>
              <a:custGeom>
                <a:avLst/>
                <a:gdLst>
                  <a:gd name="T0" fmla="*/ 37 w 82"/>
                  <a:gd name="T1" fmla="*/ 23 h 89"/>
                  <a:gd name="T2" fmla="*/ 20 w 82"/>
                  <a:gd name="T3" fmla="*/ 20 h 89"/>
                  <a:gd name="T4" fmla="*/ 9 w 82"/>
                  <a:gd name="T5" fmla="*/ 26 h 89"/>
                  <a:gd name="T6" fmla="*/ 0 w 82"/>
                  <a:gd name="T7" fmla="*/ 34 h 89"/>
                  <a:gd name="T8" fmla="*/ 3 w 82"/>
                  <a:gd name="T9" fmla="*/ 55 h 89"/>
                  <a:gd name="T10" fmla="*/ 6 w 82"/>
                  <a:gd name="T11" fmla="*/ 60 h 89"/>
                  <a:gd name="T12" fmla="*/ 11 w 82"/>
                  <a:gd name="T13" fmla="*/ 63 h 89"/>
                  <a:gd name="T14" fmla="*/ 23 w 82"/>
                  <a:gd name="T15" fmla="*/ 75 h 89"/>
                  <a:gd name="T16" fmla="*/ 26 w 82"/>
                  <a:gd name="T17" fmla="*/ 81 h 89"/>
                  <a:gd name="T18" fmla="*/ 31 w 82"/>
                  <a:gd name="T19" fmla="*/ 83 h 89"/>
                  <a:gd name="T20" fmla="*/ 34 w 82"/>
                  <a:gd name="T21" fmla="*/ 83 h 89"/>
                  <a:gd name="T22" fmla="*/ 45 w 82"/>
                  <a:gd name="T23" fmla="*/ 89 h 89"/>
                  <a:gd name="T24" fmla="*/ 57 w 82"/>
                  <a:gd name="T25" fmla="*/ 89 h 89"/>
                  <a:gd name="T26" fmla="*/ 65 w 82"/>
                  <a:gd name="T27" fmla="*/ 86 h 89"/>
                  <a:gd name="T28" fmla="*/ 71 w 82"/>
                  <a:gd name="T29" fmla="*/ 83 h 89"/>
                  <a:gd name="T30" fmla="*/ 76 w 82"/>
                  <a:gd name="T31" fmla="*/ 69 h 89"/>
                  <a:gd name="T32" fmla="*/ 79 w 82"/>
                  <a:gd name="T33" fmla="*/ 60 h 89"/>
                  <a:gd name="T34" fmla="*/ 79 w 82"/>
                  <a:gd name="T35" fmla="*/ 60 h 89"/>
                  <a:gd name="T36" fmla="*/ 82 w 82"/>
                  <a:gd name="T37" fmla="*/ 46 h 89"/>
                  <a:gd name="T38" fmla="*/ 79 w 82"/>
                  <a:gd name="T39" fmla="*/ 40 h 89"/>
                  <a:gd name="T40" fmla="*/ 79 w 82"/>
                  <a:gd name="T41" fmla="*/ 37 h 89"/>
                  <a:gd name="T42" fmla="*/ 76 w 82"/>
                  <a:gd name="T43" fmla="*/ 26 h 89"/>
                  <a:gd name="T44" fmla="*/ 76 w 82"/>
                  <a:gd name="T45" fmla="*/ 14 h 89"/>
                  <a:gd name="T46" fmla="*/ 68 w 82"/>
                  <a:gd name="T47" fmla="*/ 6 h 89"/>
                  <a:gd name="T48" fmla="*/ 57 w 82"/>
                  <a:gd name="T49" fmla="*/ 0 h 89"/>
                  <a:gd name="T50" fmla="*/ 45 w 82"/>
                  <a:gd name="T51" fmla="*/ 3 h 89"/>
                  <a:gd name="T52" fmla="*/ 37 w 82"/>
                  <a:gd name="T53" fmla="*/ 11 h 89"/>
                  <a:gd name="T54" fmla="*/ 31 w 82"/>
                  <a:gd name="T55" fmla="*/ 23 h 89"/>
                  <a:gd name="T56" fmla="*/ 34 w 82"/>
                  <a:gd name="T57" fmla="*/ 37 h 89"/>
                  <a:gd name="T58" fmla="*/ 37 w 82"/>
                  <a:gd name="T59" fmla="*/ 43 h 89"/>
                  <a:gd name="T60" fmla="*/ 37 w 82"/>
                  <a:gd name="T61" fmla="*/ 46 h 89"/>
                  <a:gd name="T62" fmla="*/ 37 w 82"/>
                  <a:gd name="T63" fmla="*/ 52 h 89"/>
                  <a:gd name="T64" fmla="*/ 37 w 82"/>
                  <a:gd name="T65" fmla="*/ 49 h 89"/>
                  <a:gd name="T66" fmla="*/ 34 w 82"/>
                  <a:gd name="T67" fmla="*/ 60 h 89"/>
                  <a:gd name="T68" fmla="*/ 34 w 82"/>
                  <a:gd name="T69" fmla="*/ 57 h 89"/>
                  <a:gd name="T70" fmla="*/ 40 w 82"/>
                  <a:gd name="T71" fmla="*/ 49 h 89"/>
                  <a:gd name="T72" fmla="*/ 54 w 82"/>
                  <a:gd name="T73" fmla="*/ 43 h 89"/>
                  <a:gd name="T74" fmla="*/ 57 w 82"/>
                  <a:gd name="T75" fmla="*/ 43 h 89"/>
                  <a:gd name="T76" fmla="*/ 54 w 82"/>
                  <a:gd name="T77" fmla="*/ 43 h 89"/>
                  <a:gd name="T78" fmla="*/ 57 w 82"/>
                  <a:gd name="T79" fmla="*/ 43 h 89"/>
                  <a:gd name="T80" fmla="*/ 57 w 82"/>
                  <a:gd name="T81" fmla="*/ 43 h 89"/>
                  <a:gd name="T82" fmla="*/ 40 w 82"/>
                  <a:gd name="T83" fmla="*/ 29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9"/>
                  <a:gd name="T128" fmla="*/ 82 w 82"/>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9">
                    <a:moveTo>
                      <a:pt x="40" y="29"/>
                    </a:moveTo>
                    <a:lnTo>
                      <a:pt x="37" y="23"/>
                    </a:lnTo>
                    <a:lnTo>
                      <a:pt x="31" y="20"/>
                    </a:lnTo>
                    <a:lnTo>
                      <a:pt x="20" y="20"/>
                    </a:lnTo>
                    <a:lnTo>
                      <a:pt x="14" y="23"/>
                    </a:lnTo>
                    <a:lnTo>
                      <a:pt x="9" y="26"/>
                    </a:lnTo>
                    <a:lnTo>
                      <a:pt x="6" y="32"/>
                    </a:lnTo>
                    <a:lnTo>
                      <a:pt x="0" y="34"/>
                    </a:lnTo>
                    <a:lnTo>
                      <a:pt x="0" y="46"/>
                    </a:lnTo>
                    <a:lnTo>
                      <a:pt x="3" y="55"/>
                    </a:lnTo>
                    <a:lnTo>
                      <a:pt x="6" y="57"/>
                    </a:lnTo>
                    <a:lnTo>
                      <a:pt x="6" y="60"/>
                    </a:lnTo>
                    <a:lnTo>
                      <a:pt x="9" y="60"/>
                    </a:lnTo>
                    <a:lnTo>
                      <a:pt x="11" y="63"/>
                    </a:lnTo>
                    <a:lnTo>
                      <a:pt x="11" y="66"/>
                    </a:lnTo>
                    <a:lnTo>
                      <a:pt x="23" y="75"/>
                    </a:lnTo>
                    <a:lnTo>
                      <a:pt x="26" y="81"/>
                    </a:lnTo>
                    <a:lnTo>
                      <a:pt x="31" y="81"/>
                    </a:lnTo>
                    <a:lnTo>
                      <a:pt x="31" y="83"/>
                    </a:lnTo>
                    <a:lnTo>
                      <a:pt x="34" y="83"/>
                    </a:lnTo>
                    <a:lnTo>
                      <a:pt x="37" y="86"/>
                    </a:lnTo>
                    <a:lnTo>
                      <a:pt x="45" y="89"/>
                    </a:lnTo>
                    <a:lnTo>
                      <a:pt x="51" y="89"/>
                    </a:lnTo>
                    <a:lnTo>
                      <a:pt x="57" y="89"/>
                    </a:lnTo>
                    <a:lnTo>
                      <a:pt x="59" y="89"/>
                    </a:lnTo>
                    <a:lnTo>
                      <a:pt x="65" y="86"/>
                    </a:lnTo>
                    <a:lnTo>
                      <a:pt x="71" y="83"/>
                    </a:lnTo>
                    <a:lnTo>
                      <a:pt x="74" y="81"/>
                    </a:lnTo>
                    <a:lnTo>
                      <a:pt x="76" y="69"/>
                    </a:lnTo>
                    <a:lnTo>
                      <a:pt x="79" y="66"/>
                    </a:lnTo>
                    <a:lnTo>
                      <a:pt x="79" y="60"/>
                    </a:lnTo>
                    <a:lnTo>
                      <a:pt x="79" y="66"/>
                    </a:lnTo>
                    <a:lnTo>
                      <a:pt x="79" y="60"/>
                    </a:lnTo>
                    <a:lnTo>
                      <a:pt x="82" y="55"/>
                    </a:lnTo>
                    <a:lnTo>
                      <a:pt x="82" y="46"/>
                    </a:lnTo>
                    <a:lnTo>
                      <a:pt x="79" y="43"/>
                    </a:lnTo>
                    <a:lnTo>
                      <a:pt x="79" y="40"/>
                    </a:lnTo>
                    <a:lnTo>
                      <a:pt x="82" y="40"/>
                    </a:lnTo>
                    <a:lnTo>
                      <a:pt x="79" y="37"/>
                    </a:lnTo>
                    <a:lnTo>
                      <a:pt x="79" y="32"/>
                    </a:lnTo>
                    <a:lnTo>
                      <a:pt x="76" y="26"/>
                    </a:lnTo>
                    <a:lnTo>
                      <a:pt x="76" y="20"/>
                    </a:lnTo>
                    <a:lnTo>
                      <a:pt x="76" y="14"/>
                    </a:lnTo>
                    <a:lnTo>
                      <a:pt x="71" y="11"/>
                    </a:lnTo>
                    <a:lnTo>
                      <a:pt x="68" y="6"/>
                    </a:lnTo>
                    <a:lnTo>
                      <a:pt x="62" y="3"/>
                    </a:lnTo>
                    <a:lnTo>
                      <a:pt x="57" y="0"/>
                    </a:lnTo>
                    <a:lnTo>
                      <a:pt x="51" y="3"/>
                    </a:lnTo>
                    <a:lnTo>
                      <a:pt x="45" y="3"/>
                    </a:lnTo>
                    <a:lnTo>
                      <a:pt x="40" y="8"/>
                    </a:lnTo>
                    <a:lnTo>
                      <a:pt x="37" y="11"/>
                    </a:lnTo>
                    <a:lnTo>
                      <a:pt x="34" y="17"/>
                    </a:lnTo>
                    <a:lnTo>
                      <a:pt x="31" y="23"/>
                    </a:lnTo>
                    <a:lnTo>
                      <a:pt x="34" y="29"/>
                    </a:lnTo>
                    <a:lnTo>
                      <a:pt x="34" y="37"/>
                    </a:lnTo>
                    <a:lnTo>
                      <a:pt x="34" y="43"/>
                    </a:lnTo>
                    <a:lnTo>
                      <a:pt x="37" y="43"/>
                    </a:lnTo>
                    <a:lnTo>
                      <a:pt x="34" y="43"/>
                    </a:lnTo>
                    <a:lnTo>
                      <a:pt x="37" y="46"/>
                    </a:lnTo>
                    <a:lnTo>
                      <a:pt x="37" y="55"/>
                    </a:lnTo>
                    <a:lnTo>
                      <a:pt x="37" y="52"/>
                    </a:lnTo>
                    <a:lnTo>
                      <a:pt x="37" y="55"/>
                    </a:lnTo>
                    <a:lnTo>
                      <a:pt x="37" y="49"/>
                    </a:lnTo>
                    <a:lnTo>
                      <a:pt x="37" y="52"/>
                    </a:lnTo>
                    <a:lnTo>
                      <a:pt x="34" y="60"/>
                    </a:lnTo>
                    <a:lnTo>
                      <a:pt x="37" y="55"/>
                    </a:lnTo>
                    <a:lnTo>
                      <a:pt x="34" y="57"/>
                    </a:lnTo>
                    <a:lnTo>
                      <a:pt x="37" y="55"/>
                    </a:lnTo>
                    <a:lnTo>
                      <a:pt x="40" y="49"/>
                    </a:lnTo>
                    <a:lnTo>
                      <a:pt x="48" y="43"/>
                    </a:lnTo>
                    <a:lnTo>
                      <a:pt x="54" y="43"/>
                    </a:lnTo>
                    <a:lnTo>
                      <a:pt x="57" y="43"/>
                    </a:lnTo>
                    <a:lnTo>
                      <a:pt x="54" y="43"/>
                    </a:lnTo>
                    <a:lnTo>
                      <a:pt x="59" y="46"/>
                    </a:lnTo>
                    <a:lnTo>
                      <a:pt x="57" y="43"/>
                    </a:lnTo>
                    <a:lnTo>
                      <a:pt x="51" y="40"/>
                    </a:lnTo>
                    <a:lnTo>
                      <a:pt x="4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6" name="Freeform 69"/>
              <p:cNvSpPr>
                <a:spLocks/>
              </p:cNvSpPr>
              <p:nvPr/>
            </p:nvSpPr>
            <p:spPr bwMode="auto">
              <a:xfrm>
                <a:off x="656" y="1522"/>
                <a:ext cx="82" cy="89"/>
              </a:xfrm>
              <a:custGeom>
                <a:avLst/>
                <a:gdLst>
                  <a:gd name="T0" fmla="*/ 46 w 82"/>
                  <a:gd name="T1" fmla="*/ 66 h 89"/>
                  <a:gd name="T2" fmla="*/ 57 w 82"/>
                  <a:gd name="T3" fmla="*/ 69 h 89"/>
                  <a:gd name="T4" fmla="*/ 68 w 82"/>
                  <a:gd name="T5" fmla="*/ 69 h 89"/>
                  <a:gd name="T6" fmla="*/ 77 w 82"/>
                  <a:gd name="T7" fmla="*/ 60 h 89"/>
                  <a:gd name="T8" fmla="*/ 82 w 82"/>
                  <a:gd name="T9" fmla="*/ 49 h 89"/>
                  <a:gd name="T10" fmla="*/ 80 w 82"/>
                  <a:gd name="T11" fmla="*/ 37 h 89"/>
                  <a:gd name="T12" fmla="*/ 71 w 82"/>
                  <a:gd name="T13" fmla="*/ 29 h 89"/>
                  <a:gd name="T14" fmla="*/ 68 w 82"/>
                  <a:gd name="T15" fmla="*/ 23 h 89"/>
                  <a:gd name="T16" fmla="*/ 65 w 82"/>
                  <a:gd name="T17" fmla="*/ 17 h 89"/>
                  <a:gd name="T18" fmla="*/ 57 w 82"/>
                  <a:gd name="T19" fmla="*/ 11 h 89"/>
                  <a:gd name="T20" fmla="*/ 51 w 82"/>
                  <a:gd name="T21" fmla="*/ 6 h 89"/>
                  <a:gd name="T22" fmla="*/ 48 w 82"/>
                  <a:gd name="T23" fmla="*/ 6 h 89"/>
                  <a:gd name="T24" fmla="*/ 48 w 82"/>
                  <a:gd name="T25" fmla="*/ 6 h 89"/>
                  <a:gd name="T26" fmla="*/ 40 w 82"/>
                  <a:gd name="T27" fmla="*/ 0 h 89"/>
                  <a:gd name="T28" fmla="*/ 32 w 82"/>
                  <a:gd name="T29" fmla="*/ 0 h 89"/>
                  <a:gd name="T30" fmla="*/ 20 w 82"/>
                  <a:gd name="T31" fmla="*/ 0 h 89"/>
                  <a:gd name="T32" fmla="*/ 6 w 82"/>
                  <a:gd name="T33" fmla="*/ 11 h 89"/>
                  <a:gd name="T34" fmla="*/ 15 w 82"/>
                  <a:gd name="T35" fmla="*/ 6 h 89"/>
                  <a:gd name="T36" fmla="*/ 3 w 82"/>
                  <a:gd name="T37" fmla="*/ 20 h 89"/>
                  <a:gd name="T38" fmla="*/ 0 w 82"/>
                  <a:gd name="T39" fmla="*/ 23 h 89"/>
                  <a:gd name="T40" fmla="*/ 0 w 82"/>
                  <a:gd name="T41" fmla="*/ 23 h 89"/>
                  <a:gd name="T42" fmla="*/ 0 w 82"/>
                  <a:gd name="T43" fmla="*/ 32 h 89"/>
                  <a:gd name="T44" fmla="*/ 0 w 82"/>
                  <a:gd name="T45" fmla="*/ 46 h 89"/>
                  <a:gd name="T46" fmla="*/ 3 w 82"/>
                  <a:gd name="T47" fmla="*/ 63 h 89"/>
                  <a:gd name="T48" fmla="*/ 3 w 82"/>
                  <a:gd name="T49" fmla="*/ 69 h 89"/>
                  <a:gd name="T50" fmla="*/ 9 w 82"/>
                  <a:gd name="T51" fmla="*/ 78 h 89"/>
                  <a:gd name="T52" fmla="*/ 17 w 82"/>
                  <a:gd name="T53" fmla="*/ 86 h 89"/>
                  <a:gd name="T54" fmla="*/ 29 w 82"/>
                  <a:gd name="T55" fmla="*/ 89 h 89"/>
                  <a:gd name="T56" fmla="*/ 40 w 82"/>
                  <a:gd name="T57" fmla="*/ 83 h 89"/>
                  <a:gd name="T58" fmla="*/ 48 w 82"/>
                  <a:gd name="T59" fmla="*/ 72 h 89"/>
                  <a:gd name="T60" fmla="*/ 48 w 82"/>
                  <a:gd name="T61" fmla="*/ 60 h 89"/>
                  <a:gd name="T62" fmla="*/ 48 w 82"/>
                  <a:gd name="T63" fmla="*/ 55 h 89"/>
                  <a:gd name="T64" fmla="*/ 46 w 82"/>
                  <a:gd name="T65" fmla="*/ 43 h 89"/>
                  <a:gd name="T66" fmla="*/ 46 w 82"/>
                  <a:gd name="T67" fmla="*/ 32 h 89"/>
                  <a:gd name="T68" fmla="*/ 46 w 82"/>
                  <a:gd name="T69" fmla="*/ 29 h 89"/>
                  <a:gd name="T70" fmla="*/ 46 w 82"/>
                  <a:gd name="T71" fmla="*/ 35 h 89"/>
                  <a:gd name="T72" fmla="*/ 46 w 82"/>
                  <a:gd name="T73" fmla="*/ 37 h 89"/>
                  <a:gd name="T74" fmla="*/ 46 w 82"/>
                  <a:gd name="T75" fmla="*/ 37 h 89"/>
                  <a:gd name="T76" fmla="*/ 34 w 82"/>
                  <a:gd name="T77" fmla="*/ 46 h 89"/>
                  <a:gd name="T78" fmla="*/ 26 w 82"/>
                  <a:gd name="T79" fmla="*/ 43 h 89"/>
                  <a:gd name="T80" fmla="*/ 23 w 82"/>
                  <a:gd name="T81" fmla="*/ 43 h 89"/>
                  <a:gd name="T82" fmla="*/ 26 w 82"/>
                  <a:gd name="T83" fmla="*/ 46 h 89"/>
                  <a:gd name="T84" fmla="*/ 29 w 82"/>
                  <a:gd name="T85" fmla="*/ 49 h 89"/>
                  <a:gd name="T86" fmla="*/ 34 w 82"/>
                  <a:gd name="T87" fmla="*/ 52 h 89"/>
                  <a:gd name="T88" fmla="*/ 40 w 82"/>
                  <a:gd name="T89" fmla="*/ 60 h 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
                  <a:gd name="T136" fmla="*/ 0 h 89"/>
                  <a:gd name="T137" fmla="*/ 82 w 82"/>
                  <a:gd name="T138" fmla="*/ 89 h 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 h="89">
                    <a:moveTo>
                      <a:pt x="40" y="60"/>
                    </a:moveTo>
                    <a:lnTo>
                      <a:pt x="46" y="66"/>
                    </a:lnTo>
                    <a:lnTo>
                      <a:pt x="48" y="69"/>
                    </a:lnTo>
                    <a:lnTo>
                      <a:pt x="57" y="69"/>
                    </a:lnTo>
                    <a:lnTo>
                      <a:pt x="63" y="69"/>
                    </a:lnTo>
                    <a:lnTo>
                      <a:pt x="68" y="69"/>
                    </a:lnTo>
                    <a:lnTo>
                      <a:pt x="71" y="63"/>
                    </a:lnTo>
                    <a:lnTo>
                      <a:pt x="77" y="60"/>
                    </a:lnTo>
                    <a:lnTo>
                      <a:pt x="80" y="55"/>
                    </a:lnTo>
                    <a:lnTo>
                      <a:pt x="82" y="49"/>
                    </a:lnTo>
                    <a:lnTo>
                      <a:pt x="82" y="43"/>
                    </a:lnTo>
                    <a:lnTo>
                      <a:pt x="80" y="37"/>
                    </a:lnTo>
                    <a:lnTo>
                      <a:pt x="74" y="32"/>
                    </a:lnTo>
                    <a:lnTo>
                      <a:pt x="71" y="29"/>
                    </a:lnTo>
                    <a:lnTo>
                      <a:pt x="71" y="26"/>
                    </a:lnTo>
                    <a:lnTo>
                      <a:pt x="68" y="23"/>
                    </a:lnTo>
                    <a:lnTo>
                      <a:pt x="65" y="20"/>
                    </a:lnTo>
                    <a:lnTo>
                      <a:pt x="65" y="17"/>
                    </a:lnTo>
                    <a:lnTo>
                      <a:pt x="57" y="11"/>
                    </a:lnTo>
                    <a:lnTo>
                      <a:pt x="51" y="6"/>
                    </a:lnTo>
                    <a:lnTo>
                      <a:pt x="48" y="6"/>
                    </a:lnTo>
                    <a:lnTo>
                      <a:pt x="46" y="6"/>
                    </a:lnTo>
                    <a:lnTo>
                      <a:pt x="48" y="6"/>
                    </a:lnTo>
                    <a:lnTo>
                      <a:pt x="43" y="3"/>
                    </a:lnTo>
                    <a:lnTo>
                      <a:pt x="40" y="0"/>
                    </a:lnTo>
                    <a:lnTo>
                      <a:pt x="37" y="0"/>
                    </a:lnTo>
                    <a:lnTo>
                      <a:pt x="32" y="0"/>
                    </a:lnTo>
                    <a:lnTo>
                      <a:pt x="26" y="0"/>
                    </a:lnTo>
                    <a:lnTo>
                      <a:pt x="20" y="0"/>
                    </a:lnTo>
                    <a:lnTo>
                      <a:pt x="15" y="3"/>
                    </a:lnTo>
                    <a:lnTo>
                      <a:pt x="6" y="11"/>
                    </a:lnTo>
                    <a:lnTo>
                      <a:pt x="17" y="3"/>
                    </a:lnTo>
                    <a:lnTo>
                      <a:pt x="15" y="6"/>
                    </a:lnTo>
                    <a:lnTo>
                      <a:pt x="6" y="11"/>
                    </a:lnTo>
                    <a:lnTo>
                      <a:pt x="3" y="20"/>
                    </a:lnTo>
                    <a:lnTo>
                      <a:pt x="0" y="23"/>
                    </a:lnTo>
                    <a:lnTo>
                      <a:pt x="0" y="29"/>
                    </a:lnTo>
                    <a:lnTo>
                      <a:pt x="0" y="23"/>
                    </a:lnTo>
                    <a:lnTo>
                      <a:pt x="0" y="26"/>
                    </a:lnTo>
                    <a:lnTo>
                      <a:pt x="0" y="32"/>
                    </a:lnTo>
                    <a:lnTo>
                      <a:pt x="0" y="37"/>
                    </a:lnTo>
                    <a:lnTo>
                      <a:pt x="0" y="46"/>
                    </a:lnTo>
                    <a:lnTo>
                      <a:pt x="0" y="52"/>
                    </a:lnTo>
                    <a:lnTo>
                      <a:pt x="3" y="63"/>
                    </a:lnTo>
                    <a:lnTo>
                      <a:pt x="3" y="69"/>
                    </a:lnTo>
                    <a:lnTo>
                      <a:pt x="6" y="75"/>
                    </a:lnTo>
                    <a:lnTo>
                      <a:pt x="9" y="78"/>
                    </a:lnTo>
                    <a:lnTo>
                      <a:pt x="15" y="83"/>
                    </a:lnTo>
                    <a:lnTo>
                      <a:pt x="17" y="86"/>
                    </a:lnTo>
                    <a:lnTo>
                      <a:pt x="23" y="89"/>
                    </a:lnTo>
                    <a:lnTo>
                      <a:pt x="29" y="89"/>
                    </a:lnTo>
                    <a:lnTo>
                      <a:pt x="37" y="86"/>
                    </a:lnTo>
                    <a:lnTo>
                      <a:pt x="40" y="83"/>
                    </a:lnTo>
                    <a:lnTo>
                      <a:pt x="46" y="78"/>
                    </a:lnTo>
                    <a:lnTo>
                      <a:pt x="48" y="72"/>
                    </a:lnTo>
                    <a:lnTo>
                      <a:pt x="48" y="66"/>
                    </a:lnTo>
                    <a:lnTo>
                      <a:pt x="48" y="60"/>
                    </a:lnTo>
                    <a:lnTo>
                      <a:pt x="48" y="55"/>
                    </a:lnTo>
                    <a:lnTo>
                      <a:pt x="46" y="49"/>
                    </a:lnTo>
                    <a:lnTo>
                      <a:pt x="46" y="43"/>
                    </a:lnTo>
                    <a:lnTo>
                      <a:pt x="46" y="40"/>
                    </a:lnTo>
                    <a:lnTo>
                      <a:pt x="46" y="32"/>
                    </a:lnTo>
                    <a:lnTo>
                      <a:pt x="46" y="37"/>
                    </a:lnTo>
                    <a:lnTo>
                      <a:pt x="46" y="29"/>
                    </a:lnTo>
                    <a:lnTo>
                      <a:pt x="46" y="35"/>
                    </a:lnTo>
                    <a:lnTo>
                      <a:pt x="46" y="32"/>
                    </a:lnTo>
                    <a:lnTo>
                      <a:pt x="46" y="37"/>
                    </a:lnTo>
                    <a:lnTo>
                      <a:pt x="37" y="43"/>
                    </a:lnTo>
                    <a:lnTo>
                      <a:pt x="46" y="37"/>
                    </a:lnTo>
                    <a:lnTo>
                      <a:pt x="37" y="43"/>
                    </a:lnTo>
                    <a:lnTo>
                      <a:pt x="34" y="46"/>
                    </a:lnTo>
                    <a:lnTo>
                      <a:pt x="26" y="46"/>
                    </a:lnTo>
                    <a:lnTo>
                      <a:pt x="26" y="43"/>
                    </a:lnTo>
                    <a:lnTo>
                      <a:pt x="20" y="43"/>
                    </a:lnTo>
                    <a:lnTo>
                      <a:pt x="23" y="43"/>
                    </a:lnTo>
                    <a:lnTo>
                      <a:pt x="26" y="46"/>
                    </a:lnTo>
                    <a:lnTo>
                      <a:pt x="29" y="49"/>
                    </a:lnTo>
                    <a:lnTo>
                      <a:pt x="32" y="52"/>
                    </a:lnTo>
                    <a:lnTo>
                      <a:pt x="34" y="52"/>
                    </a:lnTo>
                    <a:lnTo>
                      <a:pt x="37" y="58"/>
                    </a:lnTo>
                    <a:lnTo>
                      <a:pt x="4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7" name="Freeform 70"/>
              <p:cNvSpPr>
                <a:spLocks/>
              </p:cNvSpPr>
              <p:nvPr/>
            </p:nvSpPr>
            <p:spPr bwMode="auto">
              <a:xfrm>
                <a:off x="631" y="1562"/>
                <a:ext cx="79" cy="90"/>
              </a:xfrm>
              <a:custGeom>
                <a:avLst/>
                <a:gdLst>
                  <a:gd name="T0" fmla="*/ 34 w 79"/>
                  <a:gd name="T1" fmla="*/ 23 h 90"/>
                  <a:gd name="T2" fmla="*/ 17 w 79"/>
                  <a:gd name="T3" fmla="*/ 20 h 90"/>
                  <a:gd name="T4" fmla="*/ 6 w 79"/>
                  <a:gd name="T5" fmla="*/ 26 h 90"/>
                  <a:gd name="T6" fmla="*/ 0 w 79"/>
                  <a:gd name="T7" fmla="*/ 35 h 90"/>
                  <a:gd name="T8" fmla="*/ 0 w 79"/>
                  <a:gd name="T9" fmla="*/ 52 h 90"/>
                  <a:gd name="T10" fmla="*/ 3 w 79"/>
                  <a:gd name="T11" fmla="*/ 58 h 90"/>
                  <a:gd name="T12" fmla="*/ 9 w 79"/>
                  <a:gd name="T13" fmla="*/ 64 h 90"/>
                  <a:gd name="T14" fmla="*/ 11 w 79"/>
                  <a:gd name="T15" fmla="*/ 67 h 90"/>
                  <a:gd name="T16" fmla="*/ 14 w 79"/>
                  <a:gd name="T17" fmla="*/ 69 h 90"/>
                  <a:gd name="T18" fmla="*/ 17 w 79"/>
                  <a:gd name="T19" fmla="*/ 72 h 90"/>
                  <a:gd name="T20" fmla="*/ 23 w 79"/>
                  <a:gd name="T21" fmla="*/ 78 h 90"/>
                  <a:gd name="T22" fmla="*/ 23 w 79"/>
                  <a:gd name="T23" fmla="*/ 78 h 90"/>
                  <a:gd name="T24" fmla="*/ 31 w 79"/>
                  <a:gd name="T25" fmla="*/ 84 h 90"/>
                  <a:gd name="T26" fmla="*/ 42 w 79"/>
                  <a:gd name="T27" fmla="*/ 90 h 90"/>
                  <a:gd name="T28" fmla="*/ 54 w 79"/>
                  <a:gd name="T29" fmla="*/ 90 h 90"/>
                  <a:gd name="T30" fmla="*/ 48 w 79"/>
                  <a:gd name="T31" fmla="*/ 90 h 90"/>
                  <a:gd name="T32" fmla="*/ 71 w 79"/>
                  <a:gd name="T33" fmla="*/ 81 h 90"/>
                  <a:gd name="T34" fmla="*/ 76 w 79"/>
                  <a:gd name="T35" fmla="*/ 69 h 90"/>
                  <a:gd name="T36" fmla="*/ 76 w 79"/>
                  <a:gd name="T37" fmla="*/ 61 h 90"/>
                  <a:gd name="T38" fmla="*/ 76 w 79"/>
                  <a:gd name="T39" fmla="*/ 61 h 90"/>
                  <a:gd name="T40" fmla="*/ 79 w 79"/>
                  <a:gd name="T41" fmla="*/ 46 h 90"/>
                  <a:gd name="T42" fmla="*/ 76 w 79"/>
                  <a:gd name="T43" fmla="*/ 38 h 90"/>
                  <a:gd name="T44" fmla="*/ 76 w 79"/>
                  <a:gd name="T45" fmla="*/ 38 h 90"/>
                  <a:gd name="T46" fmla="*/ 76 w 79"/>
                  <a:gd name="T47" fmla="*/ 26 h 90"/>
                  <a:gd name="T48" fmla="*/ 73 w 79"/>
                  <a:gd name="T49" fmla="*/ 15 h 90"/>
                  <a:gd name="T50" fmla="*/ 65 w 79"/>
                  <a:gd name="T51" fmla="*/ 6 h 90"/>
                  <a:gd name="T52" fmla="*/ 54 w 79"/>
                  <a:gd name="T53" fmla="*/ 0 h 90"/>
                  <a:gd name="T54" fmla="*/ 42 w 79"/>
                  <a:gd name="T55" fmla="*/ 3 h 90"/>
                  <a:gd name="T56" fmla="*/ 34 w 79"/>
                  <a:gd name="T57" fmla="*/ 12 h 90"/>
                  <a:gd name="T58" fmla="*/ 28 w 79"/>
                  <a:gd name="T59" fmla="*/ 23 h 90"/>
                  <a:gd name="T60" fmla="*/ 31 w 79"/>
                  <a:gd name="T61" fmla="*/ 35 h 90"/>
                  <a:gd name="T62" fmla="*/ 34 w 79"/>
                  <a:gd name="T63" fmla="*/ 43 h 90"/>
                  <a:gd name="T64" fmla="*/ 34 w 79"/>
                  <a:gd name="T65" fmla="*/ 46 h 90"/>
                  <a:gd name="T66" fmla="*/ 34 w 79"/>
                  <a:gd name="T67" fmla="*/ 52 h 90"/>
                  <a:gd name="T68" fmla="*/ 34 w 79"/>
                  <a:gd name="T69" fmla="*/ 49 h 90"/>
                  <a:gd name="T70" fmla="*/ 31 w 79"/>
                  <a:gd name="T71" fmla="*/ 61 h 90"/>
                  <a:gd name="T72" fmla="*/ 31 w 79"/>
                  <a:gd name="T73" fmla="*/ 58 h 90"/>
                  <a:gd name="T74" fmla="*/ 40 w 79"/>
                  <a:gd name="T75" fmla="*/ 46 h 90"/>
                  <a:gd name="T76" fmla="*/ 48 w 79"/>
                  <a:gd name="T77" fmla="*/ 43 h 90"/>
                  <a:gd name="T78" fmla="*/ 51 w 79"/>
                  <a:gd name="T79" fmla="*/ 43 h 90"/>
                  <a:gd name="T80" fmla="*/ 57 w 79"/>
                  <a:gd name="T81" fmla="*/ 46 h 90"/>
                  <a:gd name="T82" fmla="*/ 57 w 79"/>
                  <a:gd name="T83" fmla="*/ 46 h 90"/>
                  <a:gd name="T84" fmla="*/ 54 w 79"/>
                  <a:gd name="T85" fmla="*/ 43 h 90"/>
                  <a:gd name="T86" fmla="*/ 51 w 79"/>
                  <a:gd name="T87" fmla="*/ 41 h 90"/>
                  <a:gd name="T88" fmla="*/ 45 w 79"/>
                  <a:gd name="T89" fmla="*/ 38 h 90"/>
                  <a:gd name="T90" fmla="*/ 45 w 79"/>
                  <a:gd name="T91" fmla="*/ 35 h 90"/>
                  <a:gd name="T92" fmla="*/ 45 w 79"/>
                  <a:gd name="T93" fmla="*/ 35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
                  <a:gd name="T142" fmla="*/ 0 h 90"/>
                  <a:gd name="T143" fmla="*/ 79 w 79"/>
                  <a:gd name="T144" fmla="*/ 90 h 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 h="90">
                    <a:moveTo>
                      <a:pt x="40" y="29"/>
                    </a:moveTo>
                    <a:lnTo>
                      <a:pt x="34" y="23"/>
                    </a:lnTo>
                    <a:lnTo>
                      <a:pt x="28" y="20"/>
                    </a:lnTo>
                    <a:lnTo>
                      <a:pt x="17" y="20"/>
                    </a:lnTo>
                    <a:lnTo>
                      <a:pt x="11" y="23"/>
                    </a:lnTo>
                    <a:lnTo>
                      <a:pt x="6" y="26"/>
                    </a:lnTo>
                    <a:lnTo>
                      <a:pt x="3" y="29"/>
                    </a:lnTo>
                    <a:lnTo>
                      <a:pt x="0" y="35"/>
                    </a:lnTo>
                    <a:lnTo>
                      <a:pt x="0" y="46"/>
                    </a:lnTo>
                    <a:lnTo>
                      <a:pt x="0" y="52"/>
                    </a:lnTo>
                    <a:lnTo>
                      <a:pt x="3" y="58"/>
                    </a:lnTo>
                    <a:lnTo>
                      <a:pt x="6" y="61"/>
                    </a:lnTo>
                    <a:lnTo>
                      <a:pt x="9" y="64"/>
                    </a:lnTo>
                    <a:lnTo>
                      <a:pt x="11" y="67"/>
                    </a:lnTo>
                    <a:lnTo>
                      <a:pt x="11" y="69"/>
                    </a:lnTo>
                    <a:lnTo>
                      <a:pt x="14" y="69"/>
                    </a:lnTo>
                    <a:lnTo>
                      <a:pt x="14" y="72"/>
                    </a:lnTo>
                    <a:lnTo>
                      <a:pt x="17" y="72"/>
                    </a:lnTo>
                    <a:lnTo>
                      <a:pt x="23" y="78"/>
                    </a:lnTo>
                    <a:lnTo>
                      <a:pt x="25" y="78"/>
                    </a:lnTo>
                    <a:lnTo>
                      <a:pt x="23" y="78"/>
                    </a:lnTo>
                    <a:lnTo>
                      <a:pt x="25" y="81"/>
                    </a:lnTo>
                    <a:lnTo>
                      <a:pt x="31" y="84"/>
                    </a:lnTo>
                    <a:lnTo>
                      <a:pt x="34" y="84"/>
                    </a:lnTo>
                    <a:lnTo>
                      <a:pt x="42" y="90"/>
                    </a:lnTo>
                    <a:lnTo>
                      <a:pt x="48" y="90"/>
                    </a:lnTo>
                    <a:lnTo>
                      <a:pt x="54" y="90"/>
                    </a:lnTo>
                    <a:lnTo>
                      <a:pt x="48" y="90"/>
                    </a:lnTo>
                    <a:lnTo>
                      <a:pt x="65" y="84"/>
                    </a:lnTo>
                    <a:lnTo>
                      <a:pt x="71" y="81"/>
                    </a:lnTo>
                    <a:lnTo>
                      <a:pt x="71" y="78"/>
                    </a:lnTo>
                    <a:lnTo>
                      <a:pt x="76" y="69"/>
                    </a:lnTo>
                    <a:lnTo>
                      <a:pt x="76" y="67"/>
                    </a:lnTo>
                    <a:lnTo>
                      <a:pt x="76" y="61"/>
                    </a:lnTo>
                    <a:lnTo>
                      <a:pt x="76" y="67"/>
                    </a:lnTo>
                    <a:lnTo>
                      <a:pt x="76" y="61"/>
                    </a:lnTo>
                    <a:lnTo>
                      <a:pt x="79" y="52"/>
                    </a:lnTo>
                    <a:lnTo>
                      <a:pt x="79" y="46"/>
                    </a:lnTo>
                    <a:lnTo>
                      <a:pt x="76" y="43"/>
                    </a:lnTo>
                    <a:lnTo>
                      <a:pt x="76" y="38"/>
                    </a:lnTo>
                    <a:lnTo>
                      <a:pt x="79" y="41"/>
                    </a:lnTo>
                    <a:lnTo>
                      <a:pt x="76" y="38"/>
                    </a:lnTo>
                    <a:lnTo>
                      <a:pt x="76" y="32"/>
                    </a:lnTo>
                    <a:lnTo>
                      <a:pt x="76" y="26"/>
                    </a:lnTo>
                    <a:lnTo>
                      <a:pt x="76" y="20"/>
                    </a:lnTo>
                    <a:lnTo>
                      <a:pt x="73" y="15"/>
                    </a:lnTo>
                    <a:lnTo>
                      <a:pt x="71" y="9"/>
                    </a:lnTo>
                    <a:lnTo>
                      <a:pt x="65" y="6"/>
                    </a:lnTo>
                    <a:lnTo>
                      <a:pt x="62" y="3"/>
                    </a:lnTo>
                    <a:lnTo>
                      <a:pt x="54" y="0"/>
                    </a:lnTo>
                    <a:lnTo>
                      <a:pt x="48" y="3"/>
                    </a:lnTo>
                    <a:lnTo>
                      <a:pt x="42" y="3"/>
                    </a:lnTo>
                    <a:lnTo>
                      <a:pt x="40" y="6"/>
                    </a:lnTo>
                    <a:lnTo>
                      <a:pt x="34" y="12"/>
                    </a:lnTo>
                    <a:lnTo>
                      <a:pt x="31" y="18"/>
                    </a:lnTo>
                    <a:lnTo>
                      <a:pt x="28" y="23"/>
                    </a:lnTo>
                    <a:lnTo>
                      <a:pt x="31" y="29"/>
                    </a:lnTo>
                    <a:lnTo>
                      <a:pt x="31" y="35"/>
                    </a:lnTo>
                    <a:lnTo>
                      <a:pt x="31" y="43"/>
                    </a:lnTo>
                    <a:lnTo>
                      <a:pt x="34" y="43"/>
                    </a:lnTo>
                    <a:lnTo>
                      <a:pt x="31" y="43"/>
                    </a:lnTo>
                    <a:lnTo>
                      <a:pt x="34" y="46"/>
                    </a:lnTo>
                    <a:lnTo>
                      <a:pt x="34" y="52"/>
                    </a:lnTo>
                    <a:lnTo>
                      <a:pt x="34" y="49"/>
                    </a:lnTo>
                    <a:lnTo>
                      <a:pt x="34" y="52"/>
                    </a:lnTo>
                    <a:lnTo>
                      <a:pt x="31" y="61"/>
                    </a:lnTo>
                    <a:lnTo>
                      <a:pt x="34" y="55"/>
                    </a:lnTo>
                    <a:lnTo>
                      <a:pt x="31" y="58"/>
                    </a:lnTo>
                    <a:lnTo>
                      <a:pt x="34" y="52"/>
                    </a:lnTo>
                    <a:lnTo>
                      <a:pt x="40" y="46"/>
                    </a:lnTo>
                    <a:lnTo>
                      <a:pt x="59" y="43"/>
                    </a:lnTo>
                    <a:lnTo>
                      <a:pt x="48" y="43"/>
                    </a:lnTo>
                    <a:lnTo>
                      <a:pt x="54" y="43"/>
                    </a:lnTo>
                    <a:lnTo>
                      <a:pt x="51" y="43"/>
                    </a:lnTo>
                    <a:lnTo>
                      <a:pt x="54" y="43"/>
                    </a:lnTo>
                    <a:lnTo>
                      <a:pt x="57" y="46"/>
                    </a:lnTo>
                    <a:lnTo>
                      <a:pt x="51" y="43"/>
                    </a:lnTo>
                    <a:lnTo>
                      <a:pt x="54" y="43"/>
                    </a:lnTo>
                    <a:lnTo>
                      <a:pt x="51" y="41"/>
                    </a:lnTo>
                    <a:lnTo>
                      <a:pt x="48" y="38"/>
                    </a:lnTo>
                    <a:lnTo>
                      <a:pt x="45" y="38"/>
                    </a:lnTo>
                    <a:lnTo>
                      <a:pt x="48" y="38"/>
                    </a:lnTo>
                    <a:lnTo>
                      <a:pt x="45" y="35"/>
                    </a:lnTo>
                    <a:lnTo>
                      <a:pt x="4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8" name="Freeform 71"/>
              <p:cNvSpPr>
                <a:spLocks/>
              </p:cNvSpPr>
              <p:nvPr/>
            </p:nvSpPr>
            <p:spPr bwMode="auto">
              <a:xfrm>
                <a:off x="693" y="1528"/>
                <a:ext cx="82" cy="86"/>
              </a:xfrm>
              <a:custGeom>
                <a:avLst/>
                <a:gdLst>
                  <a:gd name="T0" fmla="*/ 34 w 82"/>
                  <a:gd name="T1" fmla="*/ 23 h 86"/>
                  <a:gd name="T2" fmla="*/ 17 w 82"/>
                  <a:gd name="T3" fmla="*/ 20 h 86"/>
                  <a:gd name="T4" fmla="*/ 6 w 82"/>
                  <a:gd name="T5" fmla="*/ 26 h 86"/>
                  <a:gd name="T6" fmla="*/ 0 w 82"/>
                  <a:gd name="T7" fmla="*/ 34 h 86"/>
                  <a:gd name="T8" fmla="*/ 3 w 82"/>
                  <a:gd name="T9" fmla="*/ 54 h 86"/>
                  <a:gd name="T10" fmla="*/ 9 w 82"/>
                  <a:gd name="T11" fmla="*/ 60 h 86"/>
                  <a:gd name="T12" fmla="*/ 14 w 82"/>
                  <a:gd name="T13" fmla="*/ 66 h 86"/>
                  <a:gd name="T14" fmla="*/ 17 w 82"/>
                  <a:gd name="T15" fmla="*/ 69 h 86"/>
                  <a:gd name="T16" fmla="*/ 26 w 82"/>
                  <a:gd name="T17" fmla="*/ 75 h 86"/>
                  <a:gd name="T18" fmla="*/ 23 w 82"/>
                  <a:gd name="T19" fmla="*/ 72 h 86"/>
                  <a:gd name="T20" fmla="*/ 31 w 82"/>
                  <a:gd name="T21" fmla="*/ 80 h 86"/>
                  <a:gd name="T22" fmla="*/ 34 w 82"/>
                  <a:gd name="T23" fmla="*/ 83 h 86"/>
                  <a:gd name="T24" fmla="*/ 45 w 82"/>
                  <a:gd name="T25" fmla="*/ 86 h 86"/>
                  <a:gd name="T26" fmla="*/ 57 w 82"/>
                  <a:gd name="T27" fmla="*/ 86 h 86"/>
                  <a:gd name="T28" fmla="*/ 65 w 82"/>
                  <a:gd name="T29" fmla="*/ 83 h 86"/>
                  <a:gd name="T30" fmla="*/ 79 w 82"/>
                  <a:gd name="T31" fmla="*/ 63 h 86"/>
                  <a:gd name="T32" fmla="*/ 76 w 82"/>
                  <a:gd name="T33" fmla="*/ 69 h 86"/>
                  <a:gd name="T34" fmla="*/ 79 w 82"/>
                  <a:gd name="T35" fmla="*/ 60 h 86"/>
                  <a:gd name="T36" fmla="*/ 82 w 82"/>
                  <a:gd name="T37" fmla="*/ 49 h 86"/>
                  <a:gd name="T38" fmla="*/ 79 w 82"/>
                  <a:gd name="T39" fmla="*/ 37 h 86"/>
                  <a:gd name="T40" fmla="*/ 79 w 82"/>
                  <a:gd name="T41" fmla="*/ 37 h 86"/>
                  <a:gd name="T42" fmla="*/ 76 w 82"/>
                  <a:gd name="T43" fmla="*/ 20 h 86"/>
                  <a:gd name="T44" fmla="*/ 76 w 82"/>
                  <a:gd name="T45" fmla="*/ 17 h 86"/>
                  <a:gd name="T46" fmla="*/ 71 w 82"/>
                  <a:gd name="T47" fmla="*/ 5 h 86"/>
                  <a:gd name="T48" fmla="*/ 59 w 82"/>
                  <a:gd name="T49" fmla="*/ 0 h 86"/>
                  <a:gd name="T50" fmla="*/ 48 w 82"/>
                  <a:gd name="T51" fmla="*/ 0 h 86"/>
                  <a:gd name="T52" fmla="*/ 37 w 82"/>
                  <a:gd name="T53" fmla="*/ 5 h 86"/>
                  <a:gd name="T54" fmla="*/ 31 w 82"/>
                  <a:gd name="T55" fmla="*/ 17 h 86"/>
                  <a:gd name="T56" fmla="*/ 31 w 82"/>
                  <a:gd name="T57" fmla="*/ 29 h 86"/>
                  <a:gd name="T58" fmla="*/ 34 w 82"/>
                  <a:gd name="T59" fmla="*/ 31 h 86"/>
                  <a:gd name="T60" fmla="*/ 34 w 82"/>
                  <a:gd name="T61" fmla="*/ 46 h 86"/>
                  <a:gd name="T62" fmla="*/ 37 w 82"/>
                  <a:gd name="T63" fmla="*/ 52 h 86"/>
                  <a:gd name="T64" fmla="*/ 37 w 82"/>
                  <a:gd name="T65" fmla="*/ 52 h 86"/>
                  <a:gd name="T66" fmla="*/ 37 w 82"/>
                  <a:gd name="T67" fmla="*/ 49 h 86"/>
                  <a:gd name="T68" fmla="*/ 34 w 82"/>
                  <a:gd name="T69" fmla="*/ 54 h 86"/>
                  <a:gd name="T70" fmla="*/ 37 w 82"/>
                  <a:gd name="T71" fmla="*/ 49 h 86"/>
                  <a:gd name="T72" fmla="*/ 40 w 82"/>
                  <a:gd name="T73" fmla="*/ 46 h 86"/>
                  <a:gd name="T74" fmla="*/ 54 w 82"/>
                  <a:gd name="T75" fmla="*/ 40 h 86"/>
                  <a:gd name="T76" fmla="*/ 54 w 82"/>
                  <a:gd name="T77" fmla="*/ 40 h 86"/>
                  <a:gd name="T78" fmla="*/ 54 w 82"/>
                  <a:gd name="T79" fmla="*/ 40 h 86"/>
                  <a:gd name="T80" fmla="*/ 57 w 82"/>
                  <a:gd name="T81" fmla="*/ 40 h 86"/>
                  <a:gd name="T82" fmla="*/ 54 w 82"/>
                  <a:gd name="T83" fmla="*/ 40 h 86"/>
                  <a:gd name="T84" fmla="*/ 54 w 82"/>
                  <a:gd name="T85" fmla="*/ 40 h 86"/>
                  <a:gd name="T86" fmla="*/ 51 w 82"/>
                  <a:gd name="T87" fmla="*/ 37 h 86"/>
                  <a:gd name="T88" fmla="*/ 37 w 82"/>
                  <a:gd name="T89" fmla="*/ 26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
                  <a:gd name="T136" fmla="*/ 0 h 86"/>
                  <a:gd name="T137" fmla="*/ 82 w 82"/>
                  <a:gd name="T138" fmla="*/ 86 h 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 h="86">
                    <a:moveTo>
                      <a:pt x="40" y="26"/>
                    </a:moveTo>
                    <a:lnTo>
                      <a:pt x="34" y="23"/>
                    </a:lnTo>
                    <a:lnTo>
                      <a:pt x="28" y="20"/>
                    </a:lnTo>
                    <a:lnTo>
                      <a:pt x="17" y="20"/>
                    </a:lnTo>
                    <a:lnTo>
                      <a:pt x="11" y="20"/>
                    </a:lnTo>
                    <a:lnTo>
                      <a:pt x="6" y="26"/>
                    </a:lnTo>
                    <a:lnTo>
                      <a:pt x="3" y="31"/>
                    </a:lnTo>
                    <a:lnTo>
                      <a:pt x="0" y="34"/>
                    </a:lnTo>
                    <a:lnTo>
                      <a:pt x="0" y="46"/>
                    </a:lnTo>
                    <a:lnTo>
                      <a:pt x="3" y="54"/>
                    </a:lnTo>
                    <a:lnTo>
                      <a:pt x="6" y="57"/>
                    </a:lnTo>
                    <a:lnTo>
                      <a:pt x="9" y="60"/>
                    </a:lnTo>
                    <a:lnTo>
                      <a:pt x="11" y="63"/>
                    </a:lnTo>
                    <a:lnTo>
                      <a:pt x="14" y="66"/>
                    </a:lnTo>
                    <a:lnTo>
                      <a:pt x="17" y="69"/>
                    </a:lnTo>
                    <a:lnTo>
                      <a:pt x="20" y="72"/>
                    </a:lnTo>
                    <a:lnTo>
                      <a:pt x="26" y="75"/>
                    </a:lnTo>
                    <a:lnTo>
                      <a:pt x="20" y="72"/>
                    </a:lnTo>
                    <a:lnTo>
                      <a:pt x="23" y="72"/>
                    </a:lnTo>
                    <a:lnTo>
                      <a:pt x="31" y="80"/>
                    </a:lnTo>
                    <a:lnTo>
                      <a:pt x="34" y="80"/>
                    </a:lnTo>
                    <a:lnTo>
                      <a:pt x="34" y="83"/>
                    </a:lnTo>
                    <a:lnTo>
                      <a:pt x="43" y="86"/>
                    </a:lnTo>
                    <a:lnTo>
                      <a:pt x="45" y="86"/>
                    </a:lnTo>
                    <a:lnTo>
                      <a:pt x="48" y="86"/>
                    </a:lnTo>
                    <a:lnTo>
                      <a:pt x="57" y="86"/>
                    </a:lnTo>
                    <a:lnTo>
                      <a:pt x="59" y="86"/>
                    </a:lnTo>
                    <a:lnTo>
                      <a:pt x="65" y="83"/>
                    </a:lnTo>
                    <a:lnTo>
                      <a:pt x="74" y="77"/>
                    </a:lnTo>
                    <a:lnTo>
                      <a:pt x="79" y="63"/>
                    </a:lnTo>
                    <a:lnTo>
                      <a:pt x="76" y="69"/>
                    </a:lnTo>
                    <a:lnTo>
                      <a:pt x="79" y="63"/>
                    </a:lnTo>
                    <a:lnTo>
                      <a:pt x="79" y="60"/>
                    </a:lnTo>
                    <a:lnTo>
                      <a:pt x="82" y="52"/>
                    </a:lnTo>
                    <a:lnTo>
                      <a:pt x="82" y="49"/>
                    </a:lnTo>
                    <a:lnTo>
                      <a:pt x="79" y="43"/>
                    </a:lnTo>
                    <a:lnTo>
                      <a:pt x="79" y="37"/>
                    </a:lnTo>
                    <a:lnTo>
                      <a:pt x="76" y="26"/>
                    </a:lnTo>
                    <a:lnTo>
                      <a:pt x="76" y="20"/>
                    </a:lnTo>
                    <a:lnTo>
                      <a:pt x="76" y="17"/>
                    </a:lnTo>
                    <a:lnTo>
                      <a:pt x="74" y="11"/>
                    </a:lnTo>
                    <a:lnTo>
                      <a:pt x="71" y="5"/>
                    </a:lnTo>
                    <a:lnTo>
                      <a:pt x="65" y="3"/>
                    </a:lnTo>
                    <a:lnTo>
                      <a:pt x="59" y="0"/>
                    </a:lnTo>
                    <a:lnTo>
                      <a:pt x="54" y="0"/>
                    </a:lnTo>
                    <a:lnTo>
                      <a:pt x="48" y="0"/>
                    </a:lnTo>
                    <a:lnTo>
                      <a:pt x="43" y="0"/>
                    </a:lnTo>
                    <a:lnTo>
                      <a:pt x="37" y="5"/>
                    </a:lnTo>
                    <a:lnTo>
                      <a:pt x="34" y="11"/>
                    </a:lnTo>
                    <a:lnTo>
                      <a:pt x="31" y="17"/>
                    </a:lnTo>
                    <a:lnTo>
                      <a:pt x="31" y="20"/>
                    </a:lnTo>
                    <a:lnTo>
                      <a:pt x="31" y="29"/>
                    </a:lnTo>
                    <a:lnTo>
                      <a:pt x="31" y="31"/>
                    </a:lnTo>
                    <a:lnTo>
                      <a:pt x="34" y="31"/>
                    </a:lnTo>
                    <a:lnTo>
                      <a:pt x="34" y="40"/>
                    </a:lnTo>
                    <a:lnTo>
                      <a:pt x="34" y="46"/>
                    </a:lnTo>
                    <a:lnTo>
                      <a:pt x="37" y="46"/>
                    </a:lnTo>
                    <a:lnTo>
                      <a:pt x="37" y="52"/>
                    </a:lnTo>
                    <a:lnTo>
                      <a:pt x="37" y="49"/>
                    </a:lnTo>
                    <a:lnTo>
                      <a:pt x="37" y="52"/>
                    </a:lnTo>
                    <a:lnTo>
                      <a:pt x="37" y="46"/>
                    </a:lnTo>
                    <a:lnTo>
                      <a:pt x="37" y="49"/>
                    </a:lnTo>
                    <a:lnTo>
                      <a:pt x="37" y="46"/>
                    </a:lnTo>
                    <a:lnTo>
                      <a:pt x="34" y="54"/>
                    </a:lnTo>
                    <a:lnTo>
                      <a:pt x="34" y="52"/>
                    </a:lnTo>
                    <a:lnTo>
                      <a:pt x="37" y="49"/>
                    </a:lnTo>
                    <a:lnTo>
                      <a:pt x="34" y="52"/>
                    </a:lnTo>
                    <a:lnTo>
                      <a:pt x="40" y="46"/>
                    </a:lnTo>
                    <a:lnTo>
                      <a:pt x="48" y="40"/>
                    </a:lnTo>
                    <a:lnTo>
                      <a:pt x="54" y="40"/>
                    </a:lnTo>
                    <a:lnTo>
                      <a:pt x="57" y="40"/>
                    </a:lnTo>
                    <a:lnTo>
                      <a:pt x="54" y="40"/>
                    </a:lnTo>
                    <a:lnTo>
                      <a:pt x="57" y="40"/>
                    </a:lnTo>
                    <a:lnTo>
                      <a:pt x="54" y="40"/>
                    </a:lnTo>
                    <a:lnTo>
                      <a:pt x="57" y="43"/>
                    </a:lnTo>
                    <a:lnTo>
                      <a:pt x="57" y="40"/>
                    </a:lnTo>
                    <a:lnTo>
                      <a:pt x="54" y="40"/>
                    </a:lnTo>
                    <a:lnTo>
                      <a:pt x="48" y="37"/>
                    </a:lnTo>
                    <a:lnTo>
                      <a:pt x="51" y="37"/>
                    </a:lnTo>
                    <a:lnTo>
                      <a:pt x="43" y="31"/>
                    </a:lnTo>
                    <a:lnTo>
                      <a:pt x="37" y="26"/>
                    </a:lnTo>
                    <a:lnTo>
                      <a:pt x="4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9" name="Freeform 72"/>
              <p:cNvSpPr>
                <a:spLocks/>
              </p:cNvSpPr>
              <p:nvPr/>
            </p:nvSpPr>
            <p:spPr bwMode="auto">
              <a:xfrm>
                <a:off x="433" y="1663"/>
                <a:ext cx="105" cy="81"/>
              </a:xfrm>
              <a:custGeom>
                <a:avLst/>
                <a:gdLst>
                  <a:gd name="T0" fmla="*/ 94 w 105"/>
                  <a:gd name="T1" fmla="*/ 43 h 81"/>
                  <a:gd name="T2" fmla="*/ 102 w 105"/>
                  <a:gd name="T3" fmla="*/ 32 h 81"/>
                  <a:gd name="T4" fmla="*/ 105 w 105"/>
                  <a:gd name="T5" fmla="*/ 26 h 81"/>
                  <a:gd name="T6" fmla="*/ 105 w 105"/>
                  <a:gd name="T7" fmla="*/ 23 h 81"/>
                  <a:gd name="T8" fmla="*/ 105 w 105"/>
                  <a:gd name="T9" fmla="*/ 17 h 81"/>
                  <a:gd name="T10" fmla="*/ 102 w 105"/>
                  <a:gd name="T11" fmla="*/ 9 h 81"/>
                  <a:gd name="T12" fmla="*/ 99 w 105"/>
                  <a:gd name="T13" fmla="*/ 6 h 81"/>
                  <a:gd name="T14" fmla="*/ 94 w 105"/>
                  <a:gd name="T15" fmla="*/ 3 h 81"/>
                  <a:gd name="T16" fmla="*/ 88 w 105"/>
                  <a:gd name="T17" fmla="*/ 0 h 81"/>
                  <a:gd name="T18" fmla="*/ 77 w 105"/>
                  <a:gd name="T19" fmla="*/ 0 h 81"/>
                  <a:gd name="T20" fmla="*/ 71 w 105"/>
                  <a:gd name="T21" fmla="*/ 3 h 81"/>
                  <a:gd name="T22" fmla="*/ 9 w 105"/>
                  <a:gd name="T23" fmla="*/ 40 h 81"/>
                  <a:gd name="T24" fmla="*/ 6 w 105"/>
                  <a:gd name="T25" fmla="*/ 43 h 81"/>
                  <a:gd name="T26" fmla="*/ 3 w 105"/>
                  <a:gd name="T27" fmla="*/ 46 h 81"/>
                  <a:gd name="T28" fmla="*/ 0 w 105"/>
                  <a:gd name="T29" fmla="*/ 52 h 81"/>
                  <a:gd name="T30" fmla="*/ 0 w 105"/>
                  <a:gd name="T31" fmla="*/ 66 h 81"/>
                  <a:gd name="T32" fmla="*/ 3 w 105"/>
                  <a:gd name="T33" fmla="*/ 69 h 81"/>
                  <a:gd name="T34" fmla="*/ 6 w 105"/>
                  <a:gd name="T35" fmla="*/ 75 h 81"/>
                  <a:gd name="T36" fmla="*/ 9 w 105"/>
                  <a:gd name="T37" fmla="*/ 78 h 81"/>
                  <a:gd name="T38" fmla="*/ 15 w 105"/>
                  <a:gd name="T39" fmla="*/ 81 h 81"/>
                  <a:gd name="T40" fmla="*/ 23 w 105"/>
                  <a:gd name="T41" fmla="*/ 81 h 81"/>
                  <a:gd name="T42" fmla="*/ 29 w 105"/>
                  <a:gd name="T43" fmla="*/ 81 h 81"/>
                  <a:gd name="T44" fmla="*/ 32 w 105"/>
                  <a:gd name="T45" fmla="*/ 78 h 81"/>
                  <a:gd name="T46" fmla="*/ 94 w 105"/>
                  <a:gd name="T47" fmla="*/ 43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81"/>
                  <a:gd name="T74" fmla="*/ 105 w 105"/>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81">
                    <a:moveTo>
                      <a:pt x="94" y="43"/>
                    </a:moveTo>
                    <a:lnTo>
                      <a:pt x="102" y="32"/>
                    </a:lnTo>
                    <a:lnTo>
                      <a:pt x="105" y="26"/>
                    </a:lnTo>
                    <a:lnTo>
                      <a:pt x="105" y="23"/>
                    </a:lnTo>
                    <a:lnTo>
                      <a:pt x="105" y="17"/>
                    </a:lnTo>
                    <a:lnTo>
                      <a:pt x="102" y="9"/>
                    </a:lnTo>
                    <a:lnTo>
                      <a:pt x="99" y="6"/>
                    </a:lnTo>
                    <a:lnTo>
                      <a:pt x="94" y="3"/>
                    </a:lnTo>
                    <a:lnTo>
                      <a:pt x="88" y="0"/>
                    </a:lnTo>
                    <a:lnTo>
                      <a:pt x="77" y="0"/>
                    </a:lnTo>
                    <a:lnTo>
                      <a:pt x="71" y="3"/>
                    </a:lnTo>
                    <a:lnTo>
                      <a:pt x="9" y="40"/>
                    </a:lnTo>
                    <a:lnTo>
                      <a:pt x="6" y="43"/>
                    </a:lnTo>
                    <a:lnTo>
                      <a:pt x="3" y="46"/>
                    </a:lnTo>
                    <a:lnTo>
                      <a:pt x="0" y="52"/>
                    </a:lnTo>
                    <a:lnTo>
                      <a:pt x="0" y="66"/>
                    </a:lnTo>
                    <a:lnTo>
                      <a:pt x="3" y="69"/>
                    </a:lnTo>
                    <a:lnTo>
                      <a:pt x="6" y="75"/>
                    </a:lnTo>
                    <a:lnTo>
                      <a:pt x="9" y="78"/>
                    </a:lnTo>
                    <a:lnTo>
                      <a:pt x="15" y="81"/>
                    </a:lnTo>
                    <a:lnTo>
                      <a:pt x="23" y="81"/>
                    </a:lnTo>
                    <a:lnTo>
                      <a:pt x="29" y="81"/>
                    </a:lnTo>
                    <a:lnTo>
                      <a:pt x="32" y="78"/>
                    </a:lnTo>
                    <a:lnTo>
                      <a:pt x="9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0" name="Freeform 73"/>
              <p:cNvSpPr>
                <a:spLocks/>
              </p:cNvSpPr>
              <p:nvPr/>
            </p:nvSpPr>
            <p:spPr bwMode="auto">
              <a:xfrm>
                <a:off x="354" y="1557"/>
                <a:ext cx="263" cy="224"/>
              </a:xfrm>
              <a:custGeom>
                <a:avLst/>
                <a:gdLst>
                  <a:gd name="T0" fmla="*/ 260 w 263"/>
                  <a:gd name="T1" fmla="*/ 161 h 224"/>
                  <a:gd name="T2" fmla="*/ 43 w 263"/>
                  <a:gd name="T3" fmla="*/ 175 h 224"/>
                  <a:gd name="T4" fmla="*/ 63 w 263"/>
                  <a:gd name="T5" fmla="*/ 210 h 224"/>
                  <a:gd name="T6" fmla="*/ 181 w 263"/>
                  <a:gd name="T7" fmla="*/ 25 h 224"/>
                  <a:gd name="T8" fmla="*/ 144 w 263"/>
                  <a:gd name="T9" fmla="*/ 0 h 224"/>
                  <a:gd name="T10" fmla="*/ 0 w 263"/>
                  <a:gd name="T11" fmla="*/ 224 h 224"/>
                  <a:gd name="T12" fmla="*/ 263 w 263"/>
                  <a:gd name="T13" fmla="*/ 207 h 224"/>
                  <a:gd name="T14" fmla="*/ 260 w 263"/>
                  <a:gd name="T15" fmla="*/ 161 h 224"/>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224"/>
                  <a:gd name="T26" fmla="*/ 263 w 26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224">
                    <a:moveTo>
                      <a:pt x="260" y="161"/>
                    </a:moveTo>
                    <a:lnTo>
                      <a:pt x="43" y="175"/>
                    </a:lnTo>
                    <a:lnTo>
                      <a:pt x="63" y="210"/>
                    </a:lnTo>
                    <a:lnTo>
                      <a:pt x="181" y="25"/>
                    </a:lnTo>
                    <a:lnTo>
                      <a:pt x="144" y="0"/>
                    </a:lnTo>
                    <a:lnTo>
                      <a:pt x="0" y="224"/>
                    </a:lnTo>
                    <a:lnTo>
                      <a:pt x="263" y="207"/>
                    </a:lnTo>
                    <a:lnTo>
                      <a:pt x="26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1" name="Freeform 74"/>
              <p:cNvSpPr>
                <a:spLocks/>
              </p:cNvSpPr>
              <p:nvPr/>
            </p:nvSpPr>
            <p:spPr bwMode="auto">
              <a:xfrm>
                <a:off x="535" y="1597"/>
                <a:ext cx="76" cy="83"/>
              </a:xfrm>
              <a:custGeom>
                <a:avLst/>
                <a:gdLst>
                  <a:gd name="T0" fmla="*/ 45 w 76"/>
                  <a:gd name="T1" fmla="*/ 63 h 83"/>
                  <a:gd name="T2" fmla="*/ 57 w 76"/>
                  <a:gd name="T3" fmla="*/ 66 h 83"/>
                  <a:gd name="T4" fmla="*/ 68 w 76"/>
                  <a:gd name="T5" fmla="*/ 60 h 83"/>
                  <a:gd name="T6" fmla="*/ 73 w 76"/>
                  <a:gd name="T7" fmla="*/ 52 h 83"/>
                  <a:gd name="T8" fmla="*/ 76 w 76"/>
                  <a:gd name="T9" fmla="*/ 40 h 83"/>
                  <a:gd name="T10" fmla="*/ 73 w 76"/>
                  <a:gd name="T11" fmla="*/ 29 h 83"/>
                  <a:gd name="T12" fmla="*/ 68 w 76"/>
                  <a:gd name="T13" fmla="*/ 23 h 83"/>
                  <a:gd name="T14" fmla="*/ 62 w 76"/>
                  <a:gd name="T15" fmla="*/ 17 h 83"/>
                  <a:gd name="T16" fmla="*/ 62 w 76"/>
                  <a:gd name="T17" fmla="*/ 17 h 83"/>
                  <a:gd name="T18" fmla="*/ 54 w 76"/>
                  <a:gd name="T19" fmla="*/ 11 h 83"/>
                  <a:gd name="T20" fmla="*/ 48 w 76"/>
                  <a:gd name="T21" fmla="*/ 8 h 83"/>
                  <a:gd name="T22" fmla="*/ 45 w 76"/>
                  <a:gd name="T23" fmla="*/ 8 h 83"/>
                  <a:gd name="T24" fmla="*/ 42 w 76"/>
                  <a:gd name="T25" fmla="*/ 6 h 83"/>
                  <a:gd name="T26" fmla="*/ 37 w 76"/>
                  <a:gd name="T27" fmla="*/ 3 h 83"/>
                  <a:gd name="T28" fmla="*/ 28 w 76"/>
                  <a:gd name="T29" fmla="*/ 0 h 83"/>
                  <a:gd name="T30" fmla="*/ 14 w 76"/>
                  <a:gd name="T31" fmla="*/ 3 h 83"/>
                  <a:gd name="T32" fmla="*/ 20 w 76"/>
                  <a:gd name="T33" fmla="*/ 3 h 83"/>
                  <a:gd name="T34" fmla="*/ 9 w 76"/>
                  <a:gd name="T35" fmla="*/ 8 h 83"/>
                  <a:gd name="T36" fmla="*/ 6 w 76"/>
                  <a:gd name="T37" fmla="*/ 11 h 83"/>
                  <a:gd name="T38" fmla="*/ 0 w 76"/>
                  <a:gd name="T39" fmla="*/ 20 h 83"/>
                  <a:gd name="T40" fmla="*/ 0 w 76"/>
                  <a:gd name="T41" fmla="*/ 34 h 83"/>
                  <a:gd name="T42" fmla="*/ 0 w 76"/>
                  <a:gd name="T43" fmla="*/ 46 h 83"/>
                  <a:gd name="T44" fmla="*/ 0 w 76"/>
                  <a:gd name="T45" fmla="*/ 55 h 83"/>
                  <a:gd name="T46" fmla="*/ 0 w 76"/>
                  <a:gd name="T47" fmla="*/ 60 h 83"/>
                  <a:gd name="T48" fmla="*/ 3 w 76"/>
                  <a:gd name="T49" fmla="*/ 66 h 83"/>
                  <a:gd name="T50" fmla="*/ 14 w 76"/>
                  <a:gd name="T51" fmla="*/ 81 h 83"/>
                  <a:gd name="T52" fmla="*/ 23 w 76"/>
                  <a:gd name="T53" fmla="*/ 83 h 83"/>
                  <a:gd name="T54" fmla="*/ 37 w 76"/>
                  <a:gd name="T55" fmla="*/ 81 h 83"/>
                  <a:gd name="T56" fmla="*/ 45 w 76"/>
                  <a:gd name="T57" fmla="*/ 72 h 83"/>
                  <a:gd name="T58" fmla="*/ 48 w 76"/>
                  <a:gd name="T59" fmla="*/ 60 h 83"/>
                  <a:gd name="T60" fmla="*/ 48 w 76"/>
                  <a:gd name="T61" fmla="*/ 57 h 83"/>
                  <a:gd name="T62" fmla="*/ 45 w 76"/>
                  <a:gd name="T63" fmla="*/ 49 h 83"/>
                  <a:gd name="T64" fmla="*/ 45 w 76"/>
                  <a:gd name="T65" fmla="*/ 43 h 83"/>
                  <a:gd name="T66" fmla="*/ 45 w 76"/>
                  <a:gd name="T67" fmla="*/ 40 h 83"/>
                  <a:gd name="T68" fmla="*/ 45 w 76"/>
                  <a:gd name="T69" fmla="*/ 40 h 83"/>
                  <a:gd name="T70" fmla="*/ 42 w 76"/>
                  <a:gd name="T71" fmla="*/ 40 h 83"/>
                  <a:gd name="T72" fmla="*/ 42 w 76"/>
                  <a:gd name="T73" fmla="*/ 40 h 83"/>
                  <a:gd name="T74" fmla="*/ 45 w 76"/>
                  <a:gd name="T75" fmla="*/ 34 h 83"/>
                  <a:gd name="T76" fmla="*/ 45 w 76"/>
                  <a:gd name="T77" fmla="*/ 34 h 83"/>
                  <a:gd name="T78" fmla="*/ 40 w 76"/>
                  <a:gd name="T79" fmla="*/ 40 h 83"/>
                  <a:gd name="T80" fmla="*/ 42 w 76"/>
                  <a:gd name="T81" fmla="*/ 37 h 83"/>
                  <a:gd name="T82" fmla="*/ 23 w 76"/>
                  <a:gd name="T83" fmla="*/ 46 h 83"/>
                  <a:gd name="T84" fmla="*/ 23 w 76"/>
                  <a:gd name="T85" fmla="*/ 46 h 83"/>
                  <a:gd name="T86" fmla="*/ 26 w 76"/>
                  <a:gd name="T87" fmla="*/ 49 h 83"/>
                  <a:gd name="T88" fmla="*/ 20 w 76"/>
                  <a:gd name="T89" fmla="*/ 46 h 83"/>
                  <a:gd name="T90" fmla="*/ 26 w 76"/>
                  <a:gd name="T91" fmla="*/ 46 h 83"/>
                  <a:gd name="T92" fmla="*/ 26 w 76"/>
                  <a:gd name="T93" fmla="*/ 49 h 83"/>
                  <a:gd name="T94" fmla="*/ 28 w 76"/>
                  <a:gd name="T95" fmla="*/ 52 h 83"/>
                  <a:gd name="T96" fmla="*/ 31 w 76"/>
                  <a:gd name="T97" fmla="*/ 55 h 83"/>
                  <a:gd name="T98" fmla="*/ 40 w 76"/>
                  <a:gd name="T99" fmla="*/ 60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3"/>
                  <a:gd name="T152" fmla="*/ 76 w 76"/>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3">
                    <a:moveTo>
                      <a:pt x="40" y="60"/>
                    </a:moveTo>
                    <a:lnTo>
                      <a:pt x="45" y="63"/>
                    </a:lnTo>
                    <a:lnTo>
                      <a:pt x="51" y="63"/>
                    </a:lnTo>
                    <a:lnTo>
                      <a:pt x="57" y="66"/>
                    </a:lnTo>
                    <a:lnTo>
                      <a:pt x="62" y="63"/>
                    </a:lnTo>
                    <a:lnTo>
                      <a:pt x="68" y="60"/>
                    </a:lnTo>
                    <a:lnTo>
                      <a:pt x="71" y="57"/>
                    </a:lnTo>
                    <a:lnTo>
                      <a:pt x="73" y="52"/>
                    </a:lnTo>
                    <a:lnTo>
                      <a:pt x="76" y="46"/>
                    </a:lnTo>
                    <a:lnTo>
                      <a:pt x="76" y="40"/>
                    </a:lnTo>
                    <a:lnTo>
                      <a:pt x="76" y="34"/>
                    </a:lnTo>
                    <a:lnTo>
                      <a:pt x="73" y="29"/>
                    </a:lnTo>
                    <a:lnTo>
                      <a:pt x="71" y="23"/>
                    </a:lnTo>
                    <a:lnTo>
                      <a:pt x="68" y="23"/>
                    </a:lnTo>
                    <a:lnTo>
                      <a:pt x="65" y="20"/>
                    </a:lnTo>
                    <a:lnTo>
                      <a:pt x="62" y="17"/>
                    </a:lnTo>
                    <a:lnTo>
                      <a:pt x="65" y="20"/>
                    </a:lnTo>
                    <a:lnTo>
                      <a:pt x="62" y="17"/>
                    </a:lnTo>
                    <a:lnTo>
                      <a:pt x="54" y="14"/>
                    </a:lnTo>
                    <a:lnTo>
                      <a:pt x="54" y="11"/>
                    </a:lnTo>
                    <a:lnTo>
                      <a:pt x="48" y="8"/>
                    </a:lnTo>
                    <a:lnTo>
                      <a:pt x="45" y="8"/>
                    </a:lnTo>
                    <a:lnTo>
                      <a:pt x="48" y="8"/>
                    </a:lnTo>
                    <a:lnTo>
                      <a:pt x="42" y="6"/>
                    </a:lnTo>
                    <a:lnTo>
                      <a:pt x="40" y="3"/>
                    </a:lnTo>
                    <a:lnTo>
                      <a:pt x="37" y="3"/>
                    </a:lnTo>
                    <a:lnTo>
                      <a:pt x="34" y="3"/>
                    </a:lnTo>
                    <a:lnTo>
                      <a:pt x="28" y="0"/>
                    </a:lnTo>
                    <a:lnTo>
                      <a:pt x="14" y="3"/>
                    </a:lnTo>
                    <a:lnTo>
                      <a:pt x="6" y="11"/>
                    </a:lnTo>
                    <a:lnTo>
                      <a:pt x="20" y="3"/>
                    </a:lnTo>
                    <a:lnTo>
                      <a:pt x="14" y="3"/>
                    </a:lnTo>
                    <a:lnTo>
                      <a:pt x="9" y="8"/>
                    </a:lnTo>
                    <a:lnTo>
                      <a:pt x="6" y="11"/>
                    </a:lnTo>
                    <a:lnTo>
                      <a:pt x="3" y="17"/>
                    </a:lnTo>
                    <a:lnTo>
                      <a:pt x="0" y="20"/>
                    </a:lnTo>
                    <a:lnTo>
                      <a:pt x="0" y="23"/>
                    </a:lnTo>
                    <a:lnTo>
                      <a:pt x="0" y="34"/>
                    </a:lnTo>
                    <a:lnTo>
                      <a:pt x="0" y="29"/>
                    </a:lnTo>
                    <a:lnTo>
                      <a:pt x="0" y="46"/>
                    </a:lnTo>
                    <a:lnTo>
                      <a:pt x="0" y="43"/>
                    </a:lnTo>
                    <a:lnTo>
                      <a:pt x="0" y="55"/>
                    </a:lnTo>
                    <a:lnTo>
                      <a:pt x="0" y="60"/>
                    </a:lnTo>
                    <a:lnTo>
                      <a:pt x="3" y="63"/>
                    </a:lnTo>
                    <a:lnTo>
                      <a:pt x="3" y="66"/>
                    </a:lnTo>
                    <a:lnTo>
                      <a:pt x="3" y="72"/>
                    </a:lnTo>
                    <a:lnTo>
                      <a:pt x="14" y="81"/>
                    </a:lnTo>
                    <a:lnTo>
                      <a:pt x="17" y="83"/>
                    </a:lnTo>
                    <a:lnTo>
                      <a:pt x="23" y="83"/>
                    </a:lnTo>
                    <a:lnTo>
                      <a:pt x="28" y="83"/>
                    </a:lnTo>
                    <a:lnTo>
                      <a:pt x="37" y="81"/>
                    </a:lnTo>
                    <a:lnTo>
                      <a:pt x="40" y="75"/>
                    </a:lnTo>
                    <a:lnTo>
                      <a:pt x="45" y="72"/>
                    </a:lnTo>
                    <a:lnTo>
                      <a:pt x="45" y="66"/>
                    </a:lnTo>
                    <a:lnTo>
                      <a:pt x="48" y="60"/>
                    </a:lnTo>
                    <a:lnTo>
                      <a:pt x="45" y="55"/>
                    </a:lnTo>
                    <a:lnTo>
                      <a:pt x="48" y="57"/>
                    </a:lnTo>
                    <a:lnTo>
                      <a:pt x="45" y="55"/>
                    </a:lnTo>
                    <a:lnTo>
                      <a:pt x="45" y="49"/>
                    </a:lnTo>
                    <a:lnTo>
                      <a:pt x="45" y="43"/>
                    </a:lnTo>
                    <a:lnTo>
                      <a:pt x="45" y="40"/>
                    </a:lnTo>
                    <a:lnTo>
                      <a:pt x="42" y="40"/>
                    </a:lnTo>
                    <a:lnTo>
                      <a:pt x="45" y="40"/>
                    </a:lnTo>
                    <a:lnTo>
                      <a:pt x="42" y="43"/>
                    </a:lnTo>
                    <a:lnTo>
                      <a:pt x="42" y="40"/>
                    </a:lnTo>
                    <a:lnTo>
                      <a:pt x="45" y="34"/>
                    </a:lnTo>
                    <a:lnTo>
                      <a:pt x="42" y="40"/>
                    </a:lnTo>
                    <a:lnTo>
                      <a:pt x="45" y="37"/>
                    </a:lnTo>
                    <a:lnTo>
                      <a:pt x="45" y="34"/>
                    </a:lnTo>
                    <a:lnTo>
                      <a:pt x="45" y="37"/>
                    </a:lnTo>
                    <a:lnTo>
                      <a:pt x="45" y="34"/>
                    </a:lnTo>
                    <a:lnTo>
                      <a:pt x="42" y="37"/>
                    </a:lnTo>
                    <a:lnTo>
                      <a:pt x="40" y="40"/>
                    </a:lnTo>
                    <a:lnTo>
                      <a:pt x="28" y="46"/>
                    </a:lnTo>
                    <a:lnTo>
                      <a:pt x="42" y="37"/>
                    </a:lnTo>
                    <a:lnTo>
                      <a:pt x="37" y="43"/>
                    </a:lnTo>
                    <a:lnTo>
                      <a:pt x="23" y="46"/>
                    </a:lnTo>
                    <a:lnTo>
                      <a:pt x="26" y="46"/>
                    </a:lnTo>
                    <a:lnTo>
                      <a:pt x="23" y="46"/>
                    </a:lnTo>
                    <a:lnTo>
                      <a:pt x="26" y="49"/>
                    </a:lnTo>
                    <a:lnTo>
                      <a:pt x="23" y="46"/>
                    </a:lnTo>
                    <a:lnTo>
                      <a:pt x="20" y="46"/>
                    </a:lnTo>
                    <a:lnTo>
                      <a:pt x="23" y="46"/>
                    </a:lnTo>
                    <a:lnTo>
                      <a:pt x="26" y="46"/>
                    </a:lnTo>
                    <a:lnTo>
                      <a:pt x="26" y="49"/>
                    </a:lnTo>
                    <a:lnTo>
                      <a:pt x="28" y="49"/>
                    </a:lnTo>
                    <a:lnTo>
                      <a:pt x="28" y="52"/>
                    </a:lnTo>
                    <a:lnTo>
                      <a:pt x="34" y="55"/>
                    </a:lnTo>
                    <a:lnTo>
                      <a:pt x="31" y="55"/>
                    </a:lnTo>
                    <a:lnTo>
                      <a:pt x="37" y="57"/>
                    </a:lnTo>
                    <a:lnTo>
                      <a:pt x="4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2" name="Freeform 75"/>
              <p:cNvSpPr>
                <a:spLocks/>
              </p:cNvSpPr>
              <p:nvPr/>
            </p:nvSpPr>
            <p:spPr bwMode="auto">
              <a:xfrm>
                <a:off x="496" y="1634"/>
                <a:ext cx="90" cy="84"/>
              </a:xfrm>
              <a:custGeom>
                <a:avLst/>
                <a:gdLst>
                  <a:gd name="T0" fmla="*/ 8 w 90"/>
                  <a:gd name="T1" fmla="*/ 32 h 84"/>
                  <a:gd name="T2" fmla="*/ 0 w 90"/>
                  <a:gd name="T3" fmla="*/ 44 h 84"/>
                  <a:gd name="T4" fmla="*/ 2 w 90"/>
                  <a:gd name="T5" fmla="*/ 61 h 84"/>
                  <a:gd name="T6" fmla="*/ 8 w 90"/>
                  <a:gd name="T7" fmla="*/ 69 h 84"/>
                  <a:gd name="T8" fmla="*/ 19 w 90"/>
                  <a:gd name="T9" fmla="*/ 75 h 84"/>
                  <a:gd name="T10" fmla="*/ 33 w 90"/>
                  <a:gd name="T11" fmla="*/ 72 h 84"/>
                  <a:gd name="T12" fmla="*/ 31 w 90"/>
                  <a:gd name="T13" fmla="*/ 72 h 84"/>
                  <a:gd name="T14" fmla="*/ 31 w 90"/>
                  <a:gd name="T15" fmla="*/ 72 h 84"/>
                  <a:gd name="T16" fmla="*/ 33 w 90"/>
                  <a:gd name="T17" fmla="*/ 72 h 84"/>
                  <a:gd name="T18" fmla="*/ 36 w 90"/>
                  <a:gd name="T19" fmla="*/ 72 h 84"/>
                  <a:gd name="T20" fmla="*/ 39 w 90"/>
                  <a:gd name="T21" fmla="*/ 75 h 84"/>
                  <a:gd name="T22" fmla="*/ 56 w 90"/>
                  <a:gd name="T23" fmla="*/ 81 h 84"/>
                  <a:gd name="T24" fmla="*/ 65 w 90"/>
                  <a:gd name="T25" fmla="*/ 84 h 84"/>
                  <a:gd name="T26" fmla="*/ 67 w 90"/>
                  <a:gd name="T27" fmla="*/ 81 h 84"/>
                  <a:gd name="T28" fmla="*/ 87 w 90"/>
                  <a:gd name="T29" fmla="*/ 69 h 84"/>
                  <a:gd name="T30" fmla="*/ 90 w 90"/>
                  <a:gd name="T31" fmla="*/ 61 h 84"/>
                  <a:gd name="T32" fmla="*/ 90 w 90"/>
                  <a:gd name="T33" fmla="*/ 52 h 84"/>
                  <a:gd name="T34" fmla="*/ 90 w 90"/>
                  <a:gd name="T35" fmla="*/ 46 h 84"/>
                  <a:gd name="T36" fmla="*/ 90 w 90"/>
                  <a:gd name="T37" fmla="*/ 38 h 84"/>
                  <a:gd name="T38" fmla="*/ 87 w 90"/>
                  <a:gd name="T39" fmla="*/ 23 h 84"/>
                  <a:gd name="T40" fmla="*/ 84 w 90"/>
                  <a:gd name="T41" fmla="*/ 20 h 84"/>
                  <a:gd name="T42" fmla="*/ 84 w 90"/>
                  <a:gd name="T43" fmla="*/ 12 h 84"/>
                  <a:gd name="T44" fmla="*/ 76 w 90"/>
                  <a:gd name="T45" fmla="*/ 3 h 84"/>
                  <a:gd name="T46" fmla="*/ 59 w 90"/>
                  <a:gd name="T47" fmla="*/ 0 h 84"/>
                  <a:gd name="T48" fmla="*/ 48 w 90"/>
                  <a:gd name="T49" fmla="*/ 6 h 84"/>
                  <a:gd name="T50" fmla="*/ 42 w 90"/>
                  <a:gd name="T51" fmla="*/ 18 h 84"/>
                  <a:gd name="T52" fmla="*/ 42 w 90"/>
                  <a:gd name="T53" fmla="*/ 29 h 84"/>
                  <a:gd name="T54" fmla="*/ 42 w 90"/>
                  <a:gd name="T55" fmla="*/ 35 h 84"/>
                  <a:gd name="T56" fmla="*/ 45 w 90"/>
                  <a:gd name="T57" fmla="*/ 46 h 84"/>
                  <a:gd name="T58" fmla="*/ 45 w 90"/>
                  <a:gd name="T59" fmla="*/ 46 h 84"/>
                  <a:gd name="T60" fmla="*/ 45 w 90"/>
                  <a:gd name="T61" fmla="*/ 52 h 84"/>
                  <a:gd name="T62" fmla="*/ 45 w 90"/>
                  <a:gd name="T63" fmla="*/ 52 h 84"/>
                  <a:gd name="T64" fmla="*/ 45 w 90"/>
                  <a:gd name="T65" fmla="*/ 49 h 84"/>
                  <a:gd name="T66" fmla="*/ 59 w 90"/>
                  <a:gd name="T67" fmla="*/ 38 h 84"/>
                  <a:gd name="T68" fmla="*/ 65 w 90"/>
                  <a:gd name="T69" fmla="*/ 38 h 84"/>
                  <a:gd name="T70" fmla="*/ 65 w 90"/>
                  <a:gd name="T71" fmla="*/ 38 h 84"/>
                  <a:gd name="T72" fmla="*/ 59 w 90"/>
                  <a:gd name="T73" fmla="*/ 32 h 84"/>
                  <a:gd name="T74" fmla="*/ 53 w 90"/>
                  <a:gd name="T75" fmla="*/ 29 h 84"/>
                  <a:gd name="T76" fmla="*/ 48 w 90"/>
                  <a:gd name="T77" fmla="*/ 29 h 84"/>
                  <a:gd name="T78" fmla="*/ 39 w 90"/>
                  <a:gd name="T79" fmla="*/ 26 h 84"/>
                  <a:gd name="T80" fmla="*/ 17 w 90"/>
                  <a:gd name="T81" fmla="*/ 26 h 84"/>
                  <a:gd name="T82" fmla="*/ 14 w 90"/>
                  <a:gd name="T83" fmla="*/ 29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84"/>
                  <a:gd name="T128" fmla="*/ 90 w 90"/>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84">
                    <a:moveTo>
                      <a:pt x="11" y="29"/>
                    </a:moveTo>
                    <a:lnTo>
                      <a:pt x="8" y="32"/>
                    </a:lnTo>
                    <a:lnTo>
                      <a:pt x="2" y="38"/>
                    </a:lnTo>
                    <a:lnTo>
                      <a:pt x="0" y="44"/>
                    </a:lnTo>
                    <a:lnTo>
                      <a:pt x="0" y="55"/>
                    </a:lnTo>
                    <a:lnTo>
                      <a:pt x="2" y="61"/>
                    </a:lnTo>
                    <a:lnTo>
                      <a:pt x="5" y="67"/>
                    </a:lnTo>
                    <a:lnTo>
                      <a:pt x="8" y="69"/>
                    </a:lnTo>
                    <a:lnTo>
                      <a:pt x="14" y="72"/>
                    </a:lnTo>
                    <a:lnTo>
                      <a:pt x="19" y="75"/>
                    </a:lnTo>
                    <a:lnTo>
                      <a:pt x="28" y="72"/>
                    </a:lnTo>
                    <a:lnTo>
                      <a:pt x="33" y="72"/>
                    </a:lnTo>
                    <a:lnTo>
                      <a:pt x="28" y="72"/>
                    </a:lnTo>
                    <a:lnTo>
                      <a:pt x="31" y="72"/>
                    </a:lnTo>
                    <a:lnTo>
                      <a:pt x="33" y="72"/>
                    </a:lnTo>
                    <a:lnTo>
                      <a:pt x="31" y="72"/>
                    </a:lnTo>
                    <a:lnTo>
                      <a:pt x="28" y="69"/>
                    </a:lnTo>
                    <a:lnTo>
                      <a:pt x="33" y="72"/>
                    </a:lnTo>
                    <a:lnTo>
                      <a:pt x="36" y="72"/>
                    </a:lnTo>
                    <a:lnTo>
                      <a:pt x="39" y="75"/>
                    </a:lnTo>
                    <a:lnTo>
                      <a:pt x="42" y="75"/>
                    </a:lnTo>
                    <a:lnTo>
                      <a:pt x="56" y="81"/>
                    </a:lnTo>
                    <a:lnTo>
                      <a:pt x="62" y="84"/>
                    </a:lnTo>
                    <a:lnTo>
                      <a:pt x="65" y="84"/>
                    </a:lnTo>
                    <a:lnTo>
                      <a:pt x="59" y="81"/>
                    </a:lnTo>
                    <a:lnTo>
                      <a:pt x="67" y="81"/>
                    </a:lnTo>
                    <a:lnTo>
                      <a:pt x="73" y="81"/>
                    </a:lnTo>
                    <a:lnTo>
                      <a:pt x="87" y="69"/>
                    </a:lnTo>
                    <a:lnTo>
                      <a:pt x="87" y="67"/>
                    </a:lnTo>
                    <a:lnTo>
                      <a:pt x="90" y="61"/>
                    </a:lnTo>
                    <a:lnTo>
                      <a:pt x="90" y="52"/>
                    </a:lnTo>
                    <a:lnTo>
                      <a:pt x="90" y="46"/>
                    </a:lnTo>
                    <a:lnTo>
                      <a:pt x="90" y="38"/>
                    </a:lnTo>
                    <a:lnTo>
                      <a:pt x="87" y="29"/>
                    </a:lnTo>
                    <a:lnTo>
                      <a:pt x="87" y="23"/>
                    </a:lnTo>
                    <a:lnTo>
                      <a:pt x="87" y="20"/>
                    </a:lnTo>
                    <a:lnTo>
                      <a:pt x="84" y="20"/>
                    </a:lnTo>
                    <a:lnTo>
                      <a:pt x="84" y="18"/>
                    </a:lnTo>
                    <a:lnTo>
                      <a:pt x="84" y="12"/>
                    </a:lnTo>
                    <a:lnTo>
                      <a:pt x="81" y="6"/>
                    </a:lnTo>
                    <a:lnTo>
                      <a:pt x="76" y="3"/>
                    </a:lnTo>
                    <a:lnTo>
                      <a:pt x="70" y="0"/>
                    </a:lnTo>
                    <a:lnTo>
                      <a:pt x="59" y="0"/>
                    </a:lnTo>
                    <a:lnTo>
                      <a:pt x="53" y="3"/>
                    </a:lnTo>
                    <a:lnTo>
                      <a:pt x="48" y="6"/>
                    </a:lnTo>
                    <a:lnTo>
                      <a:pt x="45" y="12"/>
                    </a:lnTo>
                    <a:lnTo>
                      <a:pt x="42" y="18"/>
                    </a:lnTo>
                    <a:lnTo>
                      <a:pt x="42" y="29"/>
                    </a:lnTo>
                    <a:lnTo>
                      <a:pt x="42" y="32"/>
                    </a:lnTo>
                    <a:lnTo>
                      <a:pt x="42" y="35"/>
                    </a:lnTo>
                    <a:lnTo>
                      <a:pt x="45" y="44"/>
                    </a:lnTo>
                    <a:lnTo>
                      <a:pt x="45" y="46"/>
                    </a:lnTo>
                    <a:lnTo>
                      <a:pt x="45" y="49"/>
                    </a:lnTo>
                    <a:lnTo>
                      <a:pt x="45" y="46"/>
                    </a:lnTo>
                    <a:lnTo>
                      <a:pt x="45" y="52"/>
                    </a:lnTo>
                    <a:lnTo>
                      <a:pt x="45" y="46"/>
                    </a:lnTo>
                    <a:lnTo>
                      <a:pt x="45" y="49"/>
                    </a:lnTo>
                    <a:lnTo>
                      <a:pt x="59" y="38"/>
                    </a:lnTo>
                    <a:lnTo>
                      <a:pt x="70" y="38"/>
                    </a:lnTo>
                    <a:lnTo>
                      <a:pt x="65" y="38"/>
                    </a:lnTo>
                    <a:lnTo>
                      <a:pt x="67" y="38"/>
                    </a:lnTo>
                    <a:lnTo>
                      <a:pt x="65" y="38"/>
                    </a:lnTo>
                    <a:lnTo>
                      <a:pt x="59" y="32"/>
                    </a:lnTo>
                    <a:lnTo>
                      <a:pt x="56" y="32"/>
                    </a:lnTo>
                    <a:lnTo>
                      <a:pt x="53" y="29"/>
                    </a:lnTo>
                    <a:lnTo>
                      <a:pt x="50" y="29"/>
                    </a:lnTo>
                    <a:lnTo>
                      <a:pt x="48" y="29"/>
                    </a:lnTo>
                    <a:lnTo>
                      <a:pt x="42" y="26"/>
                    </a:lnTo>
                    <a:lnTo>
                      <a:pt x="39" y="26"/>
                    </a:lnTo>
                    <a:lnTo>
                      <a:pt x="28" y="26"/>
                    </a:lnTo>
                    <a:lnTo>
                      <a:pt x="17" y="26"/>
                    </a:lnTo>
                    <a:lnTo>
                      <a:pt x="17" y="29"/>
                    </a:lnTo>
                    <a:lnTo>
                      <a:pt x="14" y="29"/>
                    </a:lnTo>
                    <a:lnTo>
                      <a:pt x="11" y="2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3" name="Freeform 76"/>
              <p:cNvSpPr>
                <a:spLocks/>
              </p:cNvSpPr>
              <p:nvPr/>
            </p:nvSpPr>
            <p:spPr bwMode="auto">
              <a:xfrm>
                <a:off x="603" y="1568"/>
                <a:ext cx="59" cy="66"/>
              </a:xfrm>
              <a:custGeom>
                <a:avLst/>
                <a:gdLst>
                  <a:gd name="T0" fmla="*/ 39 w 59"/>
                  <a:gd name="T1" fmla="*/ 46 h 66"/>
                  <a:gd name="T2" fmla="*/ 48 w 59"/>
                  <a:gd name="T3" fmla="*/ 49 h 66"/>
                  <a:gd name="T4" fmla="*/ 53 w 59"/>
                  <a:gd name="T5" fmla="*/ 46 h 66"/>
                  <a:gd name="T6" fmla="*/ 56 w 59"/>
                  <a:gd name="T7" fmla="*/ 40 h 66"/>
                  <a:gd name="T8" fmla="*/ 59 w 59"/>
                  <a:gd name="T9" fmla="*/ 35 h 66"/>
                  <a:gd name="T10" fmla="*/ 56 w 59"/>
                  <a:gd name="T11" fmla="*/ 29 h 66"/>
                  <a:gd name="T12" fmla="*/ 51 w 59"/>
                  <a:gd name="T13" fmla="*/ 23 h 66"/>
                  <a:gd name="T14" fmla="*/ 45 w 59"/>
                  <a:gd name="T15" fmla="*/ 17 h 66"/>
                  <a:gd name="T16" fmla="*/ 39 w 59"/>
                  <a:gd name="T17" fmla="*/ 12 h 66"/>
                  <a:gd name="T18" fmla="*/ 28 w 59"/>
                  <a:gd name="T19" fmla="*/ 6 h 66"/>
                  <a:gd name="T20" fmla="*/ 25 w 59"/>
                  <a:gd name="T21" fmla="*/ 3 h 66"/>
                  <a:gd name="T22" fmla="*/ 22 w 59"/>
                  <a:gd name="T23" fmla="*/ 3 h 66"/>
                  <a:gd name="T24" fmla="*/ 14 w 59"/>
                  <a:gd name="T25" fmla="*/ 0 h 66"/>
                  <a:gd name="T26" fmla="*/ 8 w 59"/>
                  <a:gd name="T27" fmla="*/ 3 h 66"/>
                  <a:gd name="T28" fmla="*/ 8 w 59"/>
                  <a:gd name="T29" fmla="*/ 3 h 66"/>
                  <a:gd name="T30" fmla="*/ 3 w 59"/>
                  <a:gd name="T31" fmla="*/ 12 h 66"/>
                  <a:gd name="T32" fmla="*/ 0 w 59"/>
                  <a:gd name="T33" fmla="*/ 14 h 66"/>
                  <a:gd name="T34" fmla="*/ 0 w 59"/>
                  <a:gd name="T35" fmla="*/ 40 h 66"/>
                  <a:gd name="T36" fmla="*/ 0 w 59"/>
                  <a:gd name="T37" fmla="*/ 55 h 66"/>
                  <a:gd name="T38" fmla="*/ 3 w 59"/>
                  <a:gd name="T39" fmla="*/ 61 h 66"/>
                  <a:gd name="T40" fmla="*/ 5 w 59"/>
                  <a:gd name="T41" fmla="*/ 63 h 66"/>
                  <a:gd name="T42" fmla="*/ 11 w 59"/>
                  <a:gd name="T43" fmla="*/ 66 h 66"/>
                  <a:gd name="T44" fmla="*/ 20 w 59"/>
                  <a:gd name="T45" fmla="*/ 66 h 66"/>
                  <a:gd name="T46" fmla="*/ 22 w 59"/>
                  <a:gd name="T47" fmla="*/ 63 h 66"/>
                  <a:gd name="T48" fmla="*/ 25 w 59"/>
                  <a:gd name="T49" fmla="*/ 58 h 66"/>
                  <a:gd name="T50" fmla="*/ 25 w 59"/>
                  <a:gd name="T51" fmla="*/ 52 h 66"/>
                  <a:gd name="T52" fmla="*/ 22 w 59"/>
                  <a:gd name="T53" fmla="*/ 37 h 66"/>
                  <a:gd name="T54" fmla="*/ 22 w 59"/>
                  <a:gd name="T55" fmla="*/ 23 h 66"/>
                  <a:gd name="T56" fmla="*/ 25 w 59"/>
                  <a:gd name="T57" fmla="*/ 20 h 66"/>
                  <a:gd name="T58" fmla="*/ 25 w 59"/>
                  <a:gd name="T59" fmla="*/ 20 h 66"/>
                  <a:gd name="T60" fmla="*/ 20 w 59"/>
                  <a:gd name="T61" fmla="*/ 26 h 66"/>
                  <a:gd name="T62" fmla="*/ 20 w 59"/>
                  <a:gd name="T63" fmla="*/ 26 h 66"/>
                  <a:gd name="T64" fmla="*/ 14 w 59"/>
                  <a:gd name="T65" fmla="*/ 26 h 66"/>
                  <a:gd name="T66" fmla="*/ 14 w 59"/>
                  <a:gd name="T67" fmla="*/ 26 h 66"/>
                  <a:gd name="T68" fmla="*/ 14 w 59"/>
                  <a:gd name="T69" fmla="*/ 26 h 66"/>
                  <a:gd name="T70" fmla="*/ 20 w 59"/>
                  <a:gd name="T71" fmla="*/ 26 h 66"/>
                  <a:gd name="T72" fmla="*/ 22 w 59"/>
                  <a:gd name="T73" fmla="*/ 32 h 66"/>
                  <a:gd name="T74" fmla="*/ 28 w 59"/>
                  <a:gd name="T75" fmla="*/ 37 h 66"/>
                  <a:gd name="T76" fmla="*/ 31 w 59"/>
                  <a:gd name="T77" fmla="*/ 37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
                  <a:gd name="T118" fmla="*/ 0 h 66"/>
                  <a:gd name="T119" fmla="*/ 59 w 59"/>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 h="66">
                    <a:moveTo>
                      <a:pt x="39" y="46"/>
                    </a:moveTo>
                    <a:lnTo>
                      <a:pt x="39" y="46"/>
                    </a:lnTo>
                    <a:lnTo>
                      <a:pt x="45" y="49"/>
                    </a:lnTo>
                    <a:lnTo>
                      <a:pt x="48" y="49"/>
                    </a:lnTo>
                    <a:lnTo>
                      <a:pt x="51" y="46"/>
                    </a:lnTo>
                    <a:lnTo>
                      <a:pt x="53" y="46"/>
                    </a:lnTo>
                    <a:lnTo>
                      <a:pt x="56" y="43"/>
                    </a:lnTo>
                    <a:lnTo>
                      <a:pt x="56" y="40"/>
                    </a:lnTo>
                    <a:lnTo>
                      <a:pt x="59" y="37"/>
                    </a:lnTo>
                    <a:lnTo>
                      <a:pt x="59" y="35"/>
                    </a:lnTo>
                    <a:lnTo>
                      <a:pt x="56" y="32"/>
                    </a:lnTo>
                    <a:lnTo>
                      <a:pt x="56" y="29"/>
                    </a:lnTo>
                    <a:lnTo>
                      <a:pt x="53" y="26"/>
                    </a:lnTo>
                    <a:lnTo>
                      <a:pt x="51" y="23"/>
                    </a:lnTo>
                    <a:lnTo>
                      <a:pt x="48" y="20"/>
                    </a:lnTo>
                    <a:lnTo>
                      <a:pt x="45" y="17"/>
                    </a:lnTo>
                    <a:lnTo>
                      <a:pt x="39" y="12"/>
                    </a:lnTo>
                    <a:lnTo>
                      <a:pt x="31" y="6"/>
                    </a:lnTo>
                    <a:lnTo>
                      <a:pt x="28" y="6"/>
                    </a:lnTo>
                    <a:lnTo>
                      <a:pt x="28" y="3"/>
                    </a:lnTo>
                    <a:lnTo>
                      <a:pt x="25" y="3"/>
                    </a:lnTo>
                    <a:lnTo>
                      <a:pt x="22" y="3"/>
                    </a:lnTo>
                    <a:lnTo>
                      <a:pt x="22" y="0"/>
                    </a:lnTo>
                    <a:lnTo>
                      <a:pt x="14" y="0"/>
                    </a:lnTo>
                    <a:lnTo>
                      <a:pt x="11" y="3"/>
                    </a:lnTo>
                    <a:lnTo>
                      <a:pt x="8" y="3"/>
                    </a:lnTo>
                    <a:lnTo>
                      <a:pt x="3" y="6"/>
                    </a:lnTo>
                    <a:lnTo>
                      <a:pt x="8" y="3"/>
                    </a:lnTo>
                    <a:lnTo>
                      <a:pt x="3" y="6"/>
                    </a:lnTo>
                    <a:lnTo>
                      <a:pt x="3" y="12"/>
                    </a:lnTo>
                    <a:lnTo>
                      <a:pt x="0" y="12"/>
                    </a:lnTo>
                    <a:lnTo>
                      <a:pt x="0" y="14"/>
                    </a:lnTo>
                    <a:lnTo>
                      <a:pt x="0" y="40"/>
                    </a:lnTo>
                    <a:lnTo>
                      <a:pt x="0" y="55"/>
                    </a:lnTo>
                    <a:lnTo>
                      <a:pt x="3" y="58"/>
                    </a:lnTo>
                    <a:lnTo>
                      <a:pt x="3" y="61"/>
                    </a:lnTo>
                    <a:lnTo>
                      <a:pt x="3" y="63"/>
                    </a:lnTo>
                    <a:lnTo>
                      <a:pt x="5" y="63"/>
                    </a:lnTo>
                    <a:lnTo>
                      <a:pt x="8" y="66"/>
                    </a:lnTo>
                    <a:lnTo>
                      <a:pt x="11" y="66"/>
                    </a:lnTo>
                    <a:lnTo>
                      <a:pt x="14" y="66"/>
                    </a:lnTo>
                    <a:lnTo>
                      <a:pt x="20" y="66"/>
                    </a:lnTo>
                    <a:lnTo>
                      <a:pt x="22" y="63"/>
                    </a:lnTo>
                    <a:lnTo>
                      <a:pt x="25" y="61"/>
                    </a:lnTo>
                    <a:lnTo>
                      <a:pt x="25" y="58"/>
                    </a:lnTo>
                    <a:lnTo>
                      <a:pt x="25" y="52"/>
                    </a:lnTo>
                    <a:lnTo>
                      <a:pt x="25" y="40"/>
                    </a:lnTo>
                    <a:lnTo>
                      <a:pt x="22" y="37"/>
                    </a:lnTo>
                    <a:lnTo>
                      <a:pt x="22" y="23"/>
                    </a:lnTo>
                    <a:lnTo>
                      <a:pt x="25" y="20"/>
                    </a:lnTo>
                    <a:lnTo>
                      <a:pt x="20" y="26"/>
                    </a:lnTo>
                    <a:lnTo>
                      <a:pt x="22" y="20"/>
                    </a:lnTo>
                    <a:lnTo>
                      <a:pt x="20" y="26"/>
                    </a:lnTo>
                    <a:lnTo>
                      <a:pt x="11" y="26"/>
                    </a:lnTo>
                    <a:lnTo>
                      <a:pt x="14" y="26"/>
                    </a:lnTo>
                    <a:lnTo>
                      <a:pt x="20" y="26"/>
                    </a:lnTo>
                    <a:lnTo>
                      <a:pt x="20" y="29"/>
                    </a:lnTo>
                    <a:lnTo>
                      <a:pt x="22" y="32"/>
                    </a:lnTo>
                    <a:lnTo>
                      <a:pt x="25" y="32"/>
                    </a:lnTo>
                    <a:lnTo>
                      <a:pt x="28" y="37"/>
                    </a:lnTo>
                    <a:lnTo>
                      <a:pt x="31" y="37"/>
                    </a:lnTo>
                    <a:lnTo>
                      <a:pt x="39" y="4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4" name="Freeform 77"/>
              <p:cNvSpPr>
                <a:spLocks/>
              </p:cNvSpPr>
              <p:nvPr/>
            </p:nvSpPr>
            <p:spPr bwMode="auto">
              <a:xfrm>
                <a:off x="575" y="1608"/>
                <a:ext cx="59" cy="67"/>
              </a:xfrm>
              <a:custGeom>
                <a:avLst/>
                <a:gdLst>
                  <a:gd name="T0" fmla="*/ 17 w 59"/>
                  <a:gd name="T1" fmla="*/ 23 h 67"/>
                  <a:gd name="T2" fmla="*/ 5 w 59"/>
                  <a:gd name="T3" fmla="*/ 21 h 67"/>
                  <a:gd name="T4" fmla="*/ 2 w 59"/>
                  <a:gd name="T5" fmla="*/ 23 h 67"/>
                  <a:gd name="T6" fmla="*/ 0 w 59"/>
                  <a:gd name="T7" fmla="*/ 29 h 67"/>
                  <a:gd name="T8" fmla="*/ 0 w 59"/>
                  <a:gd name="T9" fmla="*/ 38 h 67"/>
                  <a:gd name="T10" fmla="*/ 2 w 59"/>
                  <a:gd name="T11" fmla="*/ 44 h 67"/>
                  <a:gd name="T12" fmla="*/ 8 w 59"/>
                  <a:gd name="T13" fmla="*/ 46 h 67"/>
                  <a:gd name="T14" fmla="*/ 17 w 59"/>
                  <a:gd name="T15" fmla="*/ 55 h 67"/>
                  <a:gd name="T16" fmla="*/ 19 w 59"/>
                  <a:gd name="T17" fmla="*/ 58 h 67"/>
                  <a:gd name="T18" fmla="*/ 25 w 59"/>
                  <a:gd name="T19" fmla="*/ 61 h 67"/>
                  <a:gd name="T20" fmla="*/ 28 w 59"/>
                  <a:gd name="T21" fmla="*/ 64 h 67"/>
                  <a:gd name="T22" fmla="*/ 33 w 59"/>
                  <a:gd name="T23" fmla="*/ 67 h 67"/>
                  <a:gd name="T24" fmla="*/ 36 w 59"/>
                  <a:gd name="T25" fmla="*/ 67 h 67"/>
                  <a:gd name="T26" fmla="*/ 48 w 59"/>
                  <a:gd name="T27" fmla="*/ 64 h 67"/>
                  <a:gd name="T28" fmla="*/ 50 w 59"/>
                  <a:gd name="T29" fmla="*/ 61 h 67"/>
                  <a:gd name="T30" fmla="*/ 56 w 59"/>
                  <a:gd name="T31" fmla="*/ 55 h 67"/>
                  <a:gd name="T32" fmla="*/ 56 w 59"/>
                  <a:gd name="T33" fmla="*/ 52 h 67"/>
                  <a:gd name="T34" fmla="*/ 59 w 59"/>
                  <a:gd name="T35" fmla="*/ 46 h 67"/>
                  <a:gd name="T36" fmla="*/ 56 w 59"/>
                  <a:gd name="T37" fmla="*/ 35 h 67"/>
                  <a:gd name="T38" fmla="*/ 56 w 59"/>
                  <a:gd name="T39" fmla="*/ 21 h 67"/>
                  <a:gd name="T40" fmla="*/ 53 w 59"/>
                  <a:gd name="T41" fmla="*/ 12 h 67"/>
                  <a:gd name="T42" fmla="*/ 53 w 59"/>
                  <a:gd name="T43" fmla="*/ 9 h 67"/>
                  <a:gd name="T44" fmla="*/ 53 w 59"/>
                  <a:gd name="T45" fmla="*/ 6 h 67"/>
                  <a:gd name="T46" fmla="*/ 45 w 59"/>
                  <a:gd name="T47" fmla="*/ 0 h 67"/>
                  <a:gd name="T48" fmla="*/ 36 w 59"/>
                  <a:gd name="T49" fmla="*/ 3 h 67"/>
                  <a:gd name="T50" fmla="*/ 31 w 59"/>
                  <a:gd name="T51" fmla="*/ 6 h 67"/>
                  <a:gd name="T52" fmla="*/ 31 w 59"/>
                  <a:gd name="T53" fmla="*/ 18 h 67"/>
                  <a:gd name="T54" fmla="*/ 31 w 59"/>
                  <a:gd name="T55" fmla="*/ 18 h 67"/>
                  <a:gd name="T56" fmla="*/ 31 w 59"/>
                  <a:gd name="T57" fmla="*/ 26 h 67"/>
                  <a:gd name="T58" fmla="*/ 33 w 59"/>
                  <a:gd name="T59" fmla="*/ 38 h 67"/>
                  <a:gd name="T60" fmla="*/ 33 w 59"/>
                  <a:gd name="T61" fmla="*/ 41 h 67"/>
                  <a:gd name="T62" fmla="*/ 33 w 59"/>
                  <a:gd name="T63" fmla="*/ 44 h 67"/>
                  <a:gd name="T64" fmla="*/ 33 w 59"/>
                  <a:gd name="T65" fmla="*/ 46 h 67"/>
                  <a:gd name="T66" fmla="*/ 33 w 59"/>
                  <a:gd name="T67" fmla="*/ 44 h 67"/>
                  <a:gd name="T68" fmla="*/ 36 w 59"/>
                  <a:gd name="T69" fmla="*/ 44 h 67"/>
                  <a:gd name="T70" fmla="*/ 45 w 59"/>
                  <a:gd name="T71" fmla="*/ 44 h 67"/>
                  <a:gd name="T72" fmla="*/ 39 w 59"/>
                  <a:gd name="T73" fmla="*/ 44 h 67"/>
                  <a:gd name="T74" fmla="*/ 39 w 59"/>
                  <a:gd name="T75" fmla="*/ 44 h 67"/>
                  <a:gd name="T76" fmla="*/ 36 w 59"/>
                  <a:gd name="T77" fmla="*/ 41 h 67"/>
                  <a:gd name="T78" fmla="*/ 33 w 59"/>
                  <a:gd name="T79" fmla="*/ 38 h 67"/>
                  <a:gd name="T80" fmla="*/ 31 w 59"/>
                  <a:gd name="T81" fmla="*/ 35 h 67"/>
                  <a:gd name="T82" fmla="*/ 28 w 59"/>
                  <a:gd name="T83" fmla="*/ 32 h 67"/>
                  <a:gd name="T84" fmla="*/ 25 w 59"/>
                  <a:gd name="T85" fmla="*/ 29 h 67"/>
                  <a:gd name="T86" fmla="*/ 22 w 59"/>
                  <a:gd name="T87" fmla="*/ 26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67"/>
                  <a:gd name="T134" fmla="*/ 59 w 59"/>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67">
                    <a:moveTo>
                      <a:pt x="17" y="23"/>
                    </a:moveTo>
                    <a:lnTo>
                      <a:pt x="17" y="23"/>
                    </a:lnTo>
                    <a:lnTo>
                      <a:pt x="14" y="21"/>
                    </a:lnTo>
                    <a:lnTo>
                      <a:pt x="5" y="21"/>
                    </a:lnTo>
                    <a:lnTo>
                      <a:pt x="5" y="23"/>
                    </a:lnTo>
                    <a:lnTo>
                      <a:pt x="2" y="23"/>
                    </a:lnTo>
                    <a:lnTo>
                      <a:pt x="0" y="26"/>
                    </a:lnTo>
                    <a:lnTo>
                      <a:pt x="0" y="29"/>
                    </a:lnTo>
                    <a:lnTo>
                      <a:pt x="0" y="35"/>
                    </a:lnTo>
                    <a:lnTo>
                      <a:pt x="0" y="38"/>
                    </a:lnTo>
                    <a:lnTo>
                      <a:pt x="2" y="41"/>
                    </a:lnTo>
                    <a:lnTo>
                      <a:pt x="2" y="44"/>
                    </a:lnTo>
                    <a:lnTo>
                      <a:pt x="5" y="46"/>
                    </a:lnTo>
                    <a:lnTo>
                      <a:pt x="8" y="46"/>
                    </a:lnTo>
                    <a:lnTo>
                      <a:pt x="17" y="55"/>
                    </a:lnTo>
                    <a:lnTo>
                      <a:pt x="17" y="58"/>
                    </a:lnTo>
                    <a:lnTo>
                      <a:pt x="19" y="58"/>
                    </a:lnTo>
                    <a:lnTo>
                      <a:pt x="25" y="61"/>
                    </a:lnTo>
                    <a:lnTo>
                      <a:pt x="28" y="64"/>
                    </a:lnTo>
                    <a:lnTo>
                      <a:pt x="33" y="67"/>
                    </a:lnTo>
                    <a:lnTo>
                      <a:pt x="42" y="67"/>
                    </a:lnTo>
                    <a:lnTo>
                      <a:pt x="36" y="67"/>
                    </a:lnTo>
                    <a:lnTo>
                      <a:pt x="48" y="64"/>
                    </a:lnTo>
                    <a:lnTo>
                      <a:pt x="50" y="61"/>
                    </a:lnTo>
                    <a:lnTo>
                      <a:pt x="56" y="55"/>
                    </a:lnTo>
                    <a:lnTo>
                      <a:pt x="56" y="52"/>
                    </a:lnTo>
                    <a:lnTo>
                      <a:pt x="56" y="49"/>
                    </a:lnTo>
                    <a:lnTo>
                      <a:pt x="59" y="46"/>
                    </a:lnTo>
                    <a:lnTo>
                      <a:pt x="59" y="38"/>
                    </a:lnTo>
                    <a:lnTo>
                      <a:pt x="56" y="35"/>
                    </a:lnTo>
                    <a:lnTo>
                      <a:pt x="56" y="29"/>
                    </a:lnTo>
                    <a:lnTo>
                      <a:pt x="56" y="21"/>
                    </a:lnTo>
                    <a:lnTo>
                      <a:pt x="56" y="18"/>
                    </a:lnTo>
                    <a:lnTo>
                      <a:pt x="53" y="12"/>
                    </a:lnTo>
                    <a:lnTo>
                      <a:pt x="53" y="9"/>
                    </a:lnTo>
                    <a:lnTo>
                      <a:pt x="53" y="6"/>
                    </a:lnTo>
                    <a:lnTo>
                      <a:pt x="48" y="3"/>
                    </a:lnTo>
                    <a:lnTo>
                      <a:pt x="45" y="0"/>
                    </a:lnTo>
                    <a:lnTo>
                      <a:pt x="39" y="0"/>
                    </a:lnTo>
                    <a:lnTo>
                      <a:pt x="36" y="3"/>
                    </a:lnTo>
                    <a:lnTo>
                      <a:pt x="33" y="3"/>
                    </a:lnTo>
                    <a:lnTo>
                      <a:pt x="31" y="6"/>
                    </a:lnTo>
                    <a:lnTo>
                      <a:pt x="31" y="9"/>
                    </a:lnTo>
                    <a:lnTo>
                      <a:pt x="31" y="18"/>
                    </a:lnTo>
                    <a:lnTo>
                      <a:pt x="31" y="15"/>
                    </a:lnTo>
                    <a:lnTo>
                      <a:pt x="31" y="18"/>
                    </a:lnTo>
                    <a:lnTo>
                      <a:pt x="31" y="21"/>
                    </a:lnTo>
                    <a:lnTo>
                      <a:pt x="31" y="26"/>
                    </a:lnTo>
                    <a:lnTo>
                      <a:pt x="33" y="29"/>
                    </a:lnTo>
                    <a:lnTo>
                      <a:pt x="33" y="38"/>
                    </a:lnTo>
                    <a:lnTo>
                      <a:pt x="33" y="41"/>
                    </a:lnTo>
                    <a:lnTo>
                      <a:pt x="33" y="44"/>
                    </a:lnTo>
                    <a:lnTo>
                      <a:pt x="33" y="46"/>
                    </a:lnTo>
                    <a:lnTo>
                      <a:pt x="33" y="44"/>
                    </a:lnTo>
                    <a:lnTo>
                      <a:pt x="31" y="46"/>
                    </a:lnTo>
                    <a:lnTo>
                      <a:pt x="36" y="44"/>
                    </a:lnTo>
                    <a:lnTo>
                      <a:pt x="33" y="44"/>
                    </a:lnTo>
                    <a:lnTo>
                      <a:pt x="45" y="44"/>
                    </a:lnTo>
                    <a:lnTo>
                      <a:pt x="39" y="44"/>
                    </a:lnTo>
                    <a:lnTo>
                      <a:pt x="36" y="41"/>
                    </a:lnTo>
                    <a:lnTo>
                      <a:pt x="33" y="38"/>
                    </a:lnTo>
                    <a:lnTo>
                      <a:pt x="31" y="35"/>
                    </a:lnTo>
                    <a:lnTo>
                      <a:pt x="28" y="32"/>
                    </a:lnTo>
                    <a:lnTo>
                      <a:pt x="25" y="29"/>
                    </a:lnTo>
                    <a:lnTo>
                      <a:pt x="22" y="26"/>
                    </a:lnTo>
                    <a:lnTo>
                      <a:pt x="17"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5" name="Freeform 78"/>
              <p:cNvSpPr>
                <a:spLocks/>
              </p:cNvSpPr>
              <p:nvPr/>
            </p:nvSpPr>
            <p:spPr bwMode="auto">
              <a:xfrm>
                <a:off x="668" y="1533"/>
                <a:ext cx="56" cy="67"/>
              </a:xfrm>
              <a:custGeom>
                <a:avLst/>
                <a:gdLst>
                  <a:gd name="T0" fmla="*/ 36 w 56"/>
                  <a:gd name="T1" fmla="*/ 47 h 67"/>
                  <a:gd name="T2" fmla="*/ 45 w 56"/>
                  <a:gd name="T3" fmla="*/ 49 h 67"/>
                  <a:gd name="T4" fmla="*/ 51 w 56"/>
                  <a:gd name="T5" fmla="*/ 47 h 67"/>
                  <a:gd name="T6" fmla="*/ 53 w 56"/>
                  <a:gd name="T7" fmla="*/ 41 h 67"/>
                  <a:gd name="T8" fmla="*/ 56 w 56"/>
                  <a:gd name="T9" fmla="*/ 35 h 67"/>
                  <a:gd name="T10" fmla="*/ 56 w 56"/>
                  <a:gd name="T11" fmla="*/ 29 h 67"/>
                  <a:gd name="T12" fmla="*/ 45 w 56"/>
                  <a:gd name="T13" fmla="*/ 21 h 67"/>
                  <a:gd name="T14" fmla="*/ 42 w 56"/>
                  <a:gd name="T15" fmla="*/ 12 h 67"/>
                  <a:gd name="T16" fmla="*/ 34 w 56"/>
                  <a:gd name="T17" fmla="*/ 6 h 67"/>
                  <a:gd name="T18" fmla="*/ 34 w 56"/>
                  <a:gd name="T19" fmla="*/ 6 h 67"/>
                  <a:gd name="T20" fmla="*/ 28 w 56"/>
                  <a:gd name="T21" fmla="*/ 3 h 67"/>
                  <a:gd name="T22" fmla="*/ 22 w 56"/>
                  <a:gd name="T23" fmla="*/ 0 h 67"/>
                  <a:gd name="T24" fmla="*/ 8 w 56"/>
                  <a:gd name="T25" fmla="*/ 0 h 67"/>
                  <a:gd name="T26" fmla="*/ 3 w 56"/>
                  <a:gd name="T27" fmla="*/ 6 h 67"/>
                  <a:gd name="T28" fmla="*/ 3 w 56"/>
                  <a:gd name="T29" fmla="*/ 6 h 67"/>
                  <a:gd name="T30" fmla="*/ 0 w 56"/>
                  <a:gd name="T31" fmla="*/ 9 h 67"/>
                  <a:gd name="T32" fmla="*/ 0 w 56"/>
                  <a:gd name="T33" fmla="*/ 12 h 67"/>
                  <a:gd name="T34" fmla="*/ 0 w 56"/>
                  <a:gd name="T35" fmla="*/ 41 h 67"/>
                  <a:gd name="T36" fmla="*/ 3 w 56"/>
                  <a:gd name="T37" fmla="*/ 55 h 67"/>
                  <a:gd name="T38" fmla="*/ 3 w 56"/>
                  <a:gd name="T39" fmla="*/ 61 h 67"/>
                  <a:gd name="T40" fmla="*/ 8 w 56"/>
                  <a:gd name="T41" fmla="*/ 64 h 67"/>
                  <a:gd name="T42" fmla="*/ 14 w 56"/>
                  <a:gd name="T43" fmla="*/ 67 h 67"/>
                  <a:gd name="T44" fmla="*/ 20 w 56"/>
                  <a:gd name="T45" fmla="*/ 64 h 67"/>
                  <a:gd name="T46" fmla="*/ 25 w 56"/>
                  <a:gd name="T47" fmla="*/ 58 h 67"/>
                  <a:gd name="T48" fmla="*/ 25 w 56"/>
                  <a:gd name="T49" fmla="*/ 52 h 67"/>
                  <a:gd name="T50" fmla="*/ 25 w 56"/>
                  <a:gd name="T51" fmla="*/ 38 h 67"/>
                  <a:gd name="T52" fmla="*/ 22 w 56"/>
                  <a:gd name="T53" fmla="*/ 21 h 67"/>
                  <a:gd name="T54" fmla="*/ 22 w 56"/>
                  <a:gd name="T55" fmla="*/ 21 h 67"/>
                  <a:gd name="T56" fmla="*/ 25 w 56"/>
                  <a:gd name="T57" fmla="*/ 18 h 67"/>
                  <a:gd name="T58" fmla="*/ 25 w 56"/>
                  <a:gd name="T59" fmla="*/ 18 h 67"/>
                  <a:gd name="T60" fmla="*/ 22 w 56"/>
                  <a:gd name="T61" fmla="*/ 21 h 67"/>
                  <a:gd name="T62" fmla="*/ 20 w 56"/>
                  <a:gd name="T63" fmla="*/ 24 h 67"/>
                  <a:gd name="T64" fmla="*/ 14 w 56"/>
                  <a:gd name="T65" fmla="*/ 24 h 67"/>
                  <a:gd name="T66" fmla="*/ 14 w 56"/>
                  <a:gd name="T67" fmla="*/ 24 h 67"/>
                  <a:gd name="T68" fmla="*/ 17 w 56"/>
                  <a:gd name="T69" fmla="*/ 26 h 67"/>
                  <a:gd name="T70" fmla="*/ 20 w 56"/>
                  <a:gd name="T71" fmla="*/ 26 h 67"/>
                  <a:gd name="T72" fmla="*/ 34 w 56"/>
                  <a:gd name="T73" fmla="*/ 41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7"/>
                  <a:gd name="T113" fmla="*/ 56 w 56"/>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7">
                    <a:moveTo>
                      <a:pt x="34" y="44"/>
                    </a:moveTo>
                    <a:lnTo>
                      <a:pt x="36" y="47"/>
                    </a:lnTo>
                    <a:lnTo>
                      <a:pt x="39" y="47"/>
                    </a:lnTo>
                    <a:lnTo>
                      <a:pt x="45" y="49"/>
                    </a:lnTo>
                    <a:lnTo>
                      <a:pt x="51" y="47"/>
                    </a:lnTo>
                    <a:lnTo>
                      <a:pt x="53" y="47"/>
                    </a:lnTo>
                    <a:lnTo>
                      <a:pt x="53" y="41"/>
                    </a:lnTo>
                    <a:lnTo>
                      <a:pt x="56" y="38"/>
                    </a:lnTo>
                    <a:lnTo>
                      <a:pt x="56" y="35"/>
                    </a:lnTo>
                    <a:lnTo>
                      <a:pt x="56" y="32"/>
                    </a:lnTo>
                    <a:lnTo>
                      <a:pt x="56" y="29"/>
                    </a:lnTo>
                    <a:lnTo>
                      <a:pt x="53" y="26"/>
                    </a:lnTo>
                    <a:lnTo>
                      <a:pt x="45" y="21"/>
                    </a:lnTo>
                    <a:lnTo>
                      <a:pt x="45" y="18"/>
                    </a:lnTo>
                    <a:lnTo>
                      <a:pt x="42" y="12"/>
                    </a:lnTo>
                    <a:lnTo>
                      <a:pt x="36" y="9"/>
                    </a:lnTo>
                    <a:lnTo>
                      <a:pt x="34" y="6"/>
                    </a:lnTo>
                    <a:lnTo>
                      <a:pt x="31" y="3"/>
                    </a:lnTo>
                    <a:lnTo>
                      <a:pt x="28" y="3"/>
                    </a:lnTo>
                    <a:lnTo>
                      <a:pt x="25" y="0"/>
                    </a:lnTo>
                    <a:lnTo>
                      <a:pt x="22" y="0"/>
                    </a:lnTo>
                    <a:lnTo>
                      <a:pt x="20" y="0"/>
                    </a:lnTo>
                    <a:lnTo>
                      <a:pt x="8" y="0"/>
                    </a:lnTo>
                    <a:lnTo>
                      <a:pt x="3" y="6"/>
                    </a:lnTo>
                    <a:lnTo>
                      <a:pt x="8" y="0"/>
                    </a:lnTo>
                    <a:lnTo>
                      <a:pt x="3" y="6"/>
                    </a:lnTo>
                    <a:lnTo>
                      <a:pt x="3" y="9"/>
                    </a:lnTo>
                    <a:lnTo>
                      <a:pt x="0" y="9"/>
                    </a:lnTo>
                    <a:lnTo>
                      <a:pt x="0" y="12"/>
                    </a:lnTo>
                    <a:lnTo>
                      <a:pt x="0" y="38"/>
                    </a:lnTo>
                    <a:lnTo>
                      <a:pt x="0" y="41"/>
                    </a:lnTo>
                    <a:lnTo>
                      <a:pt x="0" y="49"/>
                    </a:lnTo>
                    <a:lnTo>
                      <a:pt x="3" y="55"/>
                    </a:lnTo>
                    <a:lnTo>
                      <a:pt x="3" y="58"/>
                    </a:lnTo>
                    <a:lnTo>
                      <a:pt x="3" y="61"/>
                    </a:lnTo>
                    <a:lnTo>
                      <a:pt x="5" y="64"/>
                    </a:lnTo>
                    <a:lnTo>
                      <a:pt x="8" y="64"/>
                    </a:lnTo>
                    <a:lnTo>
                      <a:pt x="11" y="67"/>
                    </a:lnTo>
                    <a:lnTo>
                      <a:pt x="14" y="67"/>
                    </a:lnTo>
                    <a:lnTo>
                      <a:pt x="17" y="64"/>
                    </a:lnTo>
                    <a:lnTo>
                      <a:pt x="20" y="64"/>
                    </a:lnTo>
                    <a:lnTo>
                      <a:pt x="22" y="61"/>
                    </a:lnTo>
                    <a:lnTo>
                      <a:pt x="25" y="58"/>
                    </a:lnTo>
                    <a:lnTo>
                      <a:pt x="25" y="55"/>
                    </a:lnTo>
                    <a:lnTo>
                      <a:pt x="25" y="52"/>
                    </a:lnTo>
                    <a:lnTo>
                      <a:pt x="25" y="38"/>
                    </a:lnTo>
                    <a:lnTo>
                      <a:pt x="22" y="35"/>
                    </a:lnTo>
                    <a:lnTo>
                      <a:pt x="22" y="21"/>
                    </a:lnTo>
                    <a:lnTo>
                      <a:pt x="22" y="24"/>
                    </a:lnTo>
                    <a:lnTo>
                      <a:pt x="22" y="21"/>
                    </a:lnTo>
                    <a:lnTo>
                      <a:pt x="25" y="21"/>
                    </a:lnTo>
                    <a:lnTo>
                      <a:pt x="25" y="18"/>
                    </a:lnTo>
                    <a:lnTo>
                      <a:pt x="25" y="21"/>
                    </a:lnTo>
                    <a:lnTo>
                      <a:pt x="25" y="18"/>
                    </a:lnTo>
                    <a:lnTo>
                      <a:pt x="17" y="24"/>
                    </a:lnTo>
                    <a:lnTo>
                      <a:pt x="22" y="21"/>
                    </a:lnTo>
                    <a:lnTo>
                      <a:pt x="20" y="24"/>
                    </a:lnTo>
                    <a:lnTo>
                      <a:pt x="17" y="24"/>
                    </a:lnTo>
                    <a:lnTo>
                      <a:pt x="14" y="24"/>
                    </a:lnTo>
                    <a:lnTo>
                      <a:pt x="17" y="24"/>
                    </a:lnTo>
                    <a:lnTo>
                      <a:pt x="14" y="24"/>
                    </a:lnTo>
                    <a:lnTo>
                      <a:pt x="17" y="26"/>
                    </a:lnTo>
                    <a:lnTo>
                      <a:pt x="20" y="26"/>
                    </a:lnTo>
                    <a:lnTo>
                      <a:pt x="20" y="29"/>
                    </a:lnTo>
                    <a:lnTo>
                      <a:pt x="34" y="41"/>
                    </a:lnTo>
                    <a:lnTo>
                      <a:pt x="34" y="4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6" name="Freeform 79"/>
              <p:cNvSpPr>
                <a:spLocks/>
              </p:cNvSpPr>
              <p:nvPr/>
            </p:nvSpPr>
            <p:spPr bwMode="auto">
              <a:xfrm>
                <a:off x="637" y="1574"/>
                <a:ext cx="62" cy="66"/>
              </a:xfrm>
              <a:custGeom>
                <a:avLst/>
                <a:gdLst>
                  <a:gd name="T0" fmla="*/ 19 w 62"/>
                  <a:gd name="T1" fmla="*/ 20 h 66"/>
                  <a:gd name="T2" fmla="*/ 8 w 62"/>
                  <a:gd name="T3" fmla="*/ 20 h 66"/>
                  <a:gd name="T4" fmla="*/ 5 w 62"/>
                  <a:gd name="T5" fmla="*/ 23 h 66"/>
                  <a:gd name="T6" fmla="*/ 0 w 62"/>
                  <a:gd name="T7" fmla="*/ 26 h 66"/>
                  <a:gd name="T8" fmla="*/ 3 w 62"/>
                  <a:gd name="T9" fmla="*/ 37 h 66"/>
                  <a:gd name="T10" fmla="*/ 5 w 62"/>
                  <a:gd name="T11" fmla="*/ 40 h 66"/>
                  <a:gd name="T12" fmla="*/ 11 w 62"/>
                  <a:gd name="T13" fmla="*/ 46 h 66"/>
                  <a:gd name="T14" fmla="*/ 17 w 62"/>
                  <a:gd name="T15" fmla="*/ 52 h 66"/>
                  <a:gd name="T16" fmla="*/ 19 w 62"/>
                  <a:gd name="T17" fmla="*/ 55 h 66"/>
                  <a:gd name="T18" fmla="*/ 28 w 62"/>
                  <a:gd name="T19" fmla="*/ 60 h 66"/>
                  <a:gd name="T20" fmla="*/ 34 w 62"/>
                  <a:gd name="T21" fmla="*/ 63 h 66"/>
                  <a:gd name="T22" fmla="*/ 48 w 62"/>
                  <a:gd name="T23" fmla="*/ 66 h 66"/>
                  <a:gd name="T24" fmla="*/ 56 w 62"/>
                  <a:gd name="T25" fmla="*/ 60 h 66"/>
                  <a:gd name="T26" fmla="*/ 59 w 62"/>
                  <a:gd name="T27" fmla="*/ 55 h 66"/>
                  <a:gd name="T28" fmla="*/ 59 w 62"/>
                  <a:gd name="T29" fmla="*/ 52 h 66"/>
                  <a:gd name="T30" fmla="*/ 62 w 62"/>
                  <a:gd name="T31" fmla="*/ 34 h 66"/>
                  <a:gd name="T32" fmla="*/ 59 w 62"/>
                  <a:gd name="T33" fmla="*/ 26 h 66"/>
                  <a:gd name="T34" fmla="*/ 56 w 62"/>
                  <a:gd name="T35" fmla="*/ 14 h 66"/>
                  <a:gd name="T36" fmla="*/ 56 w 62"/>
                  <a:gd name="T37" fmla="*/ 8 h 66"/>
                  <a:gd name="T38" fmla="*/ 51 w 62"/>
                  <a:gd name="T39" fmla="*/ 3 h 66"/>
                  <a:gd name="T40" fmla="*/ 39 w 62"/>
                  <a:gd name="T41" fmla="*/ 0 h 66"/>
                  <a:gd name="T42" fmla="*/ 36 w 62"/>
                  <a:gd name="T43" fmla="*/ 6 h 66"/>
                  <a:gd name="T44" fmla="*/ 34 w 62"/>
                  <a:gd name="T45" fmla="*/ 8 h 66"/>
                  <a:gd name="T46" fmla="*/ 34 w 62"/>
                  <a:gd name="T47" fmla="*/ 14 h 66"/>
                  <a:gd name="T48" fmla="*/ 36 w 62"/>
                  <a:gd name="T49" fmla="*/ 29 h 66"/>
                  <a:gd name="T50" fmla="*/ 36 w 62"/>
                  <a:gd name="T51" fmla="*/ 37 h 66"/>
                  <a:gd name="T52" fmla="*/ 36 w 62"/>
                  <a:gd name="T53" fmla="*/ 40 h 66"/>
                  <a:gd name="T54" fmla="*/ 36 w 62"/>
                  <a:gd name="T55" fmla="*/ 46 h 66"/>
                  <a:gd name="T56" fmla="*/ 42 w 62"/>
                  <a:gd name="T57" fmla="*/ 40 h 66"/>
                  <a:gd name="T58" fmla="*/ 42 w 62"/>
                  <a:gd name="T59" fmla="*/ 40 h 66"/>
                  <a:gd name="T60" fmla="*/ 36 w 62"/>
                  <a:gd name="T61" fmla="*/ 37 h 66"/>
                  <a:gd name="T62" fmla="*/ 31 w 62"/>
                  <a:gd name="T63" fmla="*/ 34 h 66"/>
                  <a:gd name="T64" fmla="*/ 28 w 62"/>
                  <a:gd name="T65" fmla="*/ 29 h 66"/>
                  <a:gd name="T66" fmla="*/ 25 w 62"/>
                  <a:gd name="T67" fmla="*/ 26 h 66"/>
                  <a:gd name="T68" fmla="*/ 19 w 62"/>
                  <a:gd name="T69" fmla="*/ 23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
                  <a:gd name="T106" fmla="*/ 0 h 66"/>
                  <a:gd name="T107" fmla="*/ 62 w 62"/>
                  <a:gd name="T108" fmla="*/ 66 h 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 h="66">
                    <a:moveTo>
                      <a:pt x="19" y="23"/>
                    </a:moveTo>
                    <a:lnTo>
                      <a:pt x="19" y="20"/>
                    </a:lnTo>
                    <a:lnTo>
                      <a:pt x="17" y="20"/>
                    </a:lnTo>
                    <a:lnTo>
                      <a:pt x="8" y="20"/>
                    </a:lnTo>
                    <a:lnTo>
                      <a:pt x="5" y="20"/>
                    </a:lnTo>
                    <a:lnTo>
                      <a:pt x="5" y="23"/>
                    </a:lnTo>
                    <a:lnTo>
                      <a:pt x="3" y="26"/>
                    </a:lnTo>
                    <a:lnTo>
                      <a:pt x="0" y="26"/>
                    </a:lnTo>
                    <a:lnTo>
                      <a:pt x="0" y="34"/>
                    </a:lnTo>
                    <a:lnTo>
                      <a:pt x="3" y="37"/>
                    </a:lnTo>
                    <a:lnTo>
                      <a:pt x="5" y="40"/>
                    </a:lnTo>
                    <a:lnTo>
                      <a:pt x="8" y="46"/>
                    </a:lnTo>
                    <a:lnTo>
                      <a:pt x="11" y="46"/>
                    </a:lnTo>
                    <a:lnTo>
                      <a:pt x="17" y="52"/>
                    </a:lnTo>
                    <a:lnTo>
                      <a:pt x="19" y="55"/>
                    </a:lnTo>
                    <a:lnTo>
                      <a:pt x="22" y="57"/>
                    </a:lnTo>
                    <a:lnTo>
                      <a:pt x="28" y="60"/>
                    </a:lnTo>
                    <a:lnTo>
                      <a:pt x="31" y="63"/>
                    </a:lnTo>
                    <a:lnTo>
                      <a:pt x="34" y="63"/>
                    </a:lnTo>
                    <a:lnTo>
                      <a:pt x="36" y="66"/>
                    </a:lnTo>
                    <a:lnTo>
                      <a:pt x="48" y="66"/>
                    </a:lnTo>
                    <a:lnTo>
                      <a:pt x="42" y="66"/>
                    </a:lnTo>
                    <a:lnTo>
                      <a:pt x="56" y="60"/>
                    </a:lnTo>
                    <a:lnTo>
                      <a:pt x="59" y="57"/>
                    </a:lnTo>
                    <a:lnTo>
                      <a:pt x="59" y="55"/>
                    </a:lnTo>
                    <a:lnTo>
                      <a:pt x="59" y="52"/>
                    </a:lnTo>
                    <a:lnTo>
                      <a:pt x="62" y="43"/>
                    </a:lnTo>
                    <a:lnTo>
                      <a:pt x="62" y="34"/>
                    </a:lnTo>
                    <a:lnTo>
                      <a:pt x="59" y="31"/>
                    </a:lnTo>
                    <a:lnTo>
                      <a:pt x="59" y="26"/>
                    </a:lnTo>
                    <a:lnTo>
                      <a:pt x="59" y="23"/>
                    </a:lnTo>
                    <a:lnTo>
                      <a:pt x="56" y="14"/>
                    </a:lnTo>
                    <a:lnTo>
                      <a:pt x="56" y="11"/>
                    </a:lnTo>
                    <a:lnTo>
                      <a:pt x="56" y="8"/>
                    </a:lnTo>
                    <a:lnTo>
                      <a:pt x="51" y="3"/>
                    </a:lnTo>
                    <a:lnTo>
                      <a:pt x="48" y="0"/>
                    </a:lnTo>
                    <a:lnTo>
                      <a:pt x="39" y="0"/>
                    </a:lnTo>
                    <a:lnTo>
                      <a:pt x="39" y="3"/>
                    </a:lnTo>
                    <a:lnTo>
                      <a:pt x="36" y="6"/>
                    </a:lnTo>
                    <a:lnTo>
                      <a:pt x="34" y="8"/>
                    </a:lnTo>
                    <a:lnTo>
                      <a:pt x="34" y="17"/>
                    </a:lnTo>
                    <a:lnTo>
                      <a:pt x="34" y="14"/>
                    </a:lnTo>
                    <a:lnTo>
                      <a:pt x="34" y="20"/>
                    </a:lnTo>
                    <a:lnTo>
                      <a:pt x="36" y="29"/>
                    </a:lnTo>
                    <a:lnTo>
                      <a:pt x="36" y="37"/>
                    </a:lnTo>
                    <a:lnTo>
                      <a:pt x="36" y="43"/>
                    </a:lnTo>
                    <a:lnTo>
                      <a:pt x="36" y="40"/>
                    </a:lnTo>
                    <a:lnTo>
                      <a:pt x="36" y="43"/>
                    </a:lnTo>
                    <a:lnTo>
                      <a:pt x="36" y="46"/>
                    </a:lnTo>
                    <a:lnTo>
                      <a:pt x="48" y="40"/>
                    </a:lnTo>
                    <a:lnTo>
                      <a:pt x="42" y="40"/>
                    </a:lnTo>
                    <a:lnTo>
                      <a:pt x="45" y="40"/>
                    </a:lnTo>
                    <a:lnTo>
                      <a:pt x="42" y="40"/>
                    </a:lnTo>
                    <a:lnTo>
                      <a:pt x="36" y="37"/>
                    </a:lnTo>
                    <a:lnTo>
                      <a:pt x="34" y="34"/>
                    </a:lnTo>
                    <a:lnTo>
                      <a:pt x="31" y="34"/>
                    </a:lnTo>
                    <a:lnTo>
                      <a:pt x="31" y="31"/>
                    </a:lnTo>
                    <a:lnTo>
                      <a:pt x="28" y="29"/>
                    </a:lnTo>
                    <a:lnTo>
                      <a:pt x="25" y="29"/>
                    </a:lnTo>
                    <a:lnTo>
                      <a:pt x="25" y="26"/>
                    </a:lnTo>
                    <a:lnTo>
                      <a:pt x="22" y="23"/>
                    </a:lnTo>
                    <a:lnTo>
                      <a:pt x="19"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7" name="Freeform 80"/>
              <p:cNvSpPr>
                <a:spLocks/>
              </p:cNvSpPr>
              <p:nvPr/>
            </p:nvSpPr>
            <p:spPr bwMode="auto">
              <a:xfrm>
                <a:off x="702" y="1539"/>
                <a:ext cx="59" cy="64"/>
              </a:xfrm>
              <a:custGeom>
                <a:avLst/>
                <a:gdLst>
                  <a:gd name="T0" fmla="*/ 17 w 59"/>
                  <a:gd name="T1" fmla="*/ 20 h 64"/>
                  <a:gd name="T2" fmla="*/ 5 w 59"/>
                  <a:gd name="T3" fmla="*/ 20 h 64"/>
                  <a:gd name="T4" fmla="*/ 2 w 59"/>
                  <a:gd name="T5" fmla="*/ 23 h 64"/>
                  <a:gd name="T6" fmla="*/ 0 w 59"/>
                  <a:gd name="T7" fmla="*/ 26 h 64"/>
                  <a:gd name="T8" fmla="*/ 0 w 59"/>
                  <a:gd name="T9" fmla="*/ 38 h 64"/>
                  <a:gd name="T10" fmla="*/ 2 w 59"/>
                  <a:gd name="T11" fmla="*/ 41 h 64"/>
                  <a:gd name="T12" fmla="*/ 5 w 59"/>
                  <a:gd name="T13" fmla="*/ 43 h 64"/>
                  <a:gd name="T14" fmla="*/ 11 w 59"/>
                  <a:gd name="T15" fmla="*/ 49 h 64"/>
                  <a:gd name="T16" fmla="*/ 17 w 59"/>
                  <a:gd name="T17" fmla="*/ 55 h 64"/>
                  <a:gd name="T18" fmla="*/ 19 w 59"/>
                  <a:gd name="T19" fmla="*/ 55 h 64"/>
                  <a:gd name="T20" fmla="*/ 22 w 59"/>
                  <a:gd name="T21" fmla="*/ 58 h 64"/>
                  <a:gd name="T22" fmla="*/ 25 w 59"/>
                  <a:gd name="T23" fmla="*/ 61 h 64"/>
                  <a:gd name="T24" fmla="*/ 28 w 59"/>
                  <a:gd name="T25" fmla="*/ 61 h 64"/>
                  <a:gd name="T26" fmla="*/ 34 w 59"/>
                  <a:gd name="T27" fmla="*/ 64 h 64"/>
                  <a:gd name="T28" fmla="*/ 48 w 59"/>
                  <a:gd name="T29" fmla="*/ 61 h 64"/>
                  <a:gd name="T30" fmla="*/ 48 w 59"/>
                  <a:gd name="T31" fmla="*/ 61 h 64"/>
                  <a:gd name="T32" fmla="*/ 53 w 59"/>
                  <a:gd name="T33" fmla="*/ 58 h 64"/>
                  <a:gd name="T34" fmla="*/ 59 w 59"/>
                  <a:gd name="T35" fmla="*/ 52 h 64"/>
                  <a:gd name="T36" fmla="*/ 56 w 59"/>
                  <a:gd name="T37" fmla="*/ 20 h 64"/>
                  <a:gd name="T38" fmla="*/ 56 w 59"/>
                  <a:gd name="T39" fmla="*/ 6 h 64"/>
                  <a:gd name="T40" fmla="*/ 53 w 59"/>
                  <a:gd name="T41" fmla="*/ 0 h 64"/>
                  <a:gd name="T42" fmla="*/ 39 w 59"/>
                  <a:gd name="T43" fmla="*/ 0 h 64"/>
                  <a:gd name="T44" fmla="*/ 34 w 59"/>
                  <a:gd name="T45" fmla="*/ 6 h 64"/>
                  <a:gd name="T46" fmla="*/ 34 w 59"/>
                  <a:gd name="T47" fmla="*/ 9 h 64"/>
                  <a:gd name="T48" fmla="*/ 36 w 59"/>
                  <a:gd name="T49" fmla="*/ 23 h 64"/>
                  <a:gd name="T50" fmla="*/ 36 w 59"/>
                  <a:gd name="T51" fmla="*/ 38 h 64"/>
                  <a:gd name="T52" fmla="*/ 36 w 59"/>
                  <a:gd name="T53" fmla="*/ 41 h 64"/>
                  <a:gd name="T54" fmla="*/ 36 w 59"/>
                  <a:gd name="T55" fmla="*/ 43 h 64"/>
                  <a:gd name="T56" fmla="*/ 34 w 59"/>
                  <a:gd name="T57" fmla="*/ 43 h 64"/>
                  <a:gd name="T58" fmla="*/ 39 w 59"/>
                  <a:gd name="T59" fmla="*/ 41 h 64"/>
                  <a:gd name="T60" fmla="*/ 36 w 59"/>
                  <a:gd name="T61" fmla="*/ 41 h 64"/>
                  <a:gd name="T62" fmla="*/ 39 w 59"/>
                  <a:gd name="T63" fmla="*/ 41 h 64"/>
                  <a:gd name="T64" fmla="*/ 39 w 59"/>
                  <a:gd name="T65" fmla="*/ 41 h 64"/>
                  <a:gd name="T66" fmla="*/ 36 w 59"/>
                  <a:gd name="T67" fmla="*/ 35 h 64"/>
                  <a:gd name="T68" fmla="*/ 28 w 59"/>
                  <a:gd name="T69" fmla="*/ 32 h 64"/>
                  <a:gd name="T70" fmla="*/ 28 w 59"/>
                  <a:gd name="T71" fmla="*/ 29 h 64"/>
                  <a:gd name="T72" fmla="*/ 19 w 59"/>
                  <a:gd name="T73" fmla="*/ 2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64"/>
                  <a:gd name="T113" fmla="*/ 59 w 59"/>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64">
                    <a:moveTo>
                      <a:pt x="19" y="23"/>
                    </a:moveTo>
                    <a:lnTo>
                      <a:pt x="17" y="20"/>
                    </a:lnTo>
                    <a:lnTo>
                      <a:pt x="14" y="20"/>
                    </a:lnTo>
                    <a:lnTo>
                      <a:pt x="5" y="20"/>
                    </a:lnTo>
                    <a:lnTo>
                      <a:pt x="2" y="23"/>
                    </a:lnTo>
                    <a:lnTo>
                      <a:pt x="0" y="26"/>
                    </a:lnTo>
                    <a:lnTo>
                      <a:pt x="0" y="35"/>
                    </a:lnTo>
                    <a:lnTo>
                      <a:pt x="0" y="38"/>
                    </a:lnTo>
                    <a:lnTo>
                      <a:pt x="2" y="41"/>
                    </a:lnTo>
                    <a:lnTo>
                      <a:pt x="5" y="43"/>
                    </a:lnTo>
                    <a:lnTo>
                      <a:pt x="11" y="46"/>
                    </a:lnTo>
                    <a:lnTo>
                      <a:pt x="11" y="49"/>
                    </a:lnTo>
                    <a:lnTo>
                      <a:pt x="17" y="55"/>
                    </a:lnTo>
                    <a:lnTo>
                      <a:pt x="19" y="55"/>
                    </a:lnTo>
                    <a:lnTo>
                      <a:pt x="22" y="58"/>
                    </a:lnTo>
                    <a:lnTo>
                      <a:pt x="25" y="58"/>
                    </a:lnTo>
                    <a:lnTo>
                      <a:pt x="25" y="61"/>
                    </a:lnTo>
                    <a:lnTo>
                      <a:pt x="28" y="61"/>
                    </a:lnTo>
                    <a:lnTo>
                      <a:pt x="36" y="64"/>
                    </a:lnTo>
                    <a:lnTo>
                      <a:pt x="34" y="64"/>
                    </a:lnTo>
                    <a:lnTo>
                      <a:pt x="45" y="64"/>
                    </a:lnTo>
                    <a:lnTo>
                      <a:pt x="48" y="61"/>
                    </a:lnTo>
                    <a:lnTo>
                      <a:pt x="45" y="64"/>
                    </a:lnTo>
                    <a:lnTo>
                      <a:pt x="48" y="61"/>
                    </a:lnTo>
                    <a:lnTo>
                      <a:pt x="45" y="64"/>
                    </a:lnTo>
                    <a:lnTo>
                      <a:pt x="53" y="58"/>
                    </a:lnTo>
                    <a:lnTo>
                      <a:pt x="50" y="61"/>
                    </a:lnTo>
                    <a:lnTo>
                      <a:pt x="59" y="52"/>
                    </a:lnTo>
                    <a:lnTo>
                      <a:pt x="59" y="23"/>
                    </a:lnTo>
                    <a:lnTo>
                      <a:pt x="56" y="20"/>
                    </a:lnTo>
                    <a:lnTo>
                      <a:pt x="56" y="9"/>
                    </a:lnTo>
                    <a:lnTo>
                      <a:pt x="56" y="6"/>
                    </a:lnTo>
                    <a:lnTo>
                      <a:pt x="53" y="3"/>
                    </a:lnTo>
                    <a:lnTo>
                      <a:pt x="53" y="0"/>
                    </a:lnTo>
                    <a:lnTo>
                      <a:pt x="50" y="0"/>
                    </a:lnTo>
                    <a:lnTo>
                      <a:pt x="39" y="0"/>
                    </a:lnTo>
                    <a:lnTo>
                      <a:pt x="36" y="3"/>
                    </a:lnTo>
                    <a:lnTo>
                      <a:pt x="34" y="6"/>
                    </a:lnTo>
                    <a:lnTo>
                      <a:pt x="34" y="15"/>
                    </a:lnTo>
                    <a:lnTo>
                      <a:pt x="34" y="9"/>
                    </a:lnTo>
                    <a:lnTo>
                      <a:pt x="34" y="23"/>
                    </a:lnTo>
                    <a:lnTo>
                      <a:pt x="36" y="23"/>
                    </a:lnTo>
                    <a:lnTo>
                      <a:pt x="36" y="41"/>
                    </a:lnTo>
                    <a:lnTo>
                      <a:pt x="36" y="38"/>
                    </a:lnTo>
                    <a:lnTo>
                      <a:pt x="36" y="41"/>
                    </a:lnTo>
                    <a:lnTo>
                      <a:pt x="36" y="43"/>
                    </a:lnTo>
                    <a:lnTo>
                      <a:pt x="39" y="41"/>
                    </a:lnTo>
                    <a:lnTo>
                      <a:pt x="34" y="43"/>
                    </a:lnTo>
                    <a:lnTo>
                      <a:pt x="42" y="41"/>
                    </a:lnTo>
                    <a:lnTo>
                      <a:pt x="39" y="41"/>
                    </a:lnTo>
                    <a:lnTo>
                      <a:pt x="42" y="41"/>
                    </a:lnTo>
                    <a:lnTo>
                      <a:pt x="36" y="41"/>
                    </a:lnTo>
                    <a:lnTo>
                      <a:pt x="42" y="41"/>
                    </a:lnTo>
                    <a:lnTo>
                      <a:pt x="39" y="41"/>
                    </a:lnTo>
                    <a:lnTo>
                      <a:pt x="42" y="41"/>
                    </a:lnTo>
                    <a:lnTo>
                      <a:pt x="39" y="41"/>
                    </a:lnTo>
                    <a:lnTo>
                      <a:pt x="36" y="35"/>
                    </a:lnTo>
                    <a:lnTo>
                      <a:pt x="34" y="35"/>
                    </a:lnTo>
                    <a:lnTo>
                      <a:pt x="28" y="32"/>
                    </a:lnTo>
                    <a:lnTo>
                      <a:pt x="28" y="29"/>
                    </a:lnTo>
                    <a:lnTo>
                      <a:pt x="22" y="23"/>
                    </a:lnTo>
                    <a:lnTo>
                      <a:pt x="19"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8" name="Freeform 81"/>
              <p:cNvSpPr>
                <a:spLocks/>
              </p:cNvSpPr>
              <p:nvPr/>
            </p:nvSpPr>
            <p:spPr bwMode="auto">
              <a:xfrm>
                <a:off x="442" y="1675"/>
                <a:ext cx="85" cy="60"/>
              </a:xfrm>
              <a:custGeom>
                <a:avLst/>
                <a:gdLst>
                  <a:gd name="T0" fmla="*/ 76 w 85"/>
                  <a:gd name="T1" fmla="*/ 23 h 60"/>
                  <a:gd name="T2" fmla="*/ 79 w 85"/>
                  <a:gd name="T3" fmla="*/ 20 h 60"/>
                  <a:gd name="T4" fmla="*/ 82 w 85"/>
                  <a:gd name="T5" fmla="*/ 17 h 60"/>
                  <a:gd name="T6" fmla="*/ 85 w 85"/>
                  <a:gd name="T7" fmla="*/ 14 h 60"/>
                  <a:gd name="T8" fmla="*/ 85 w 85"/>
                  <a:gd name="T9" fmla="*/ 11 h 60"/>
                  <a:gd name="T10" fmla="*/ 82 w 85"/>
                  <a:gd name="T11" fmla="*/ 8 h 60"/>
                  <a:gd name="T12" fmla="*/ 82 w 85"/>
                  <a:gd name="T13" fmla="*/ 5 h 60"/>
                  <a:gd name="T14" fmla="*/ 76 w 85"/>
                  <a:gd name="T15" fmla="*/ 3 h 60"/>
                  <a:gd name="T16" fmla="*/ 73 w 85"/>
                  <a:gd name="T17" fmla="*/ 0 h 60"/>
                  <a:gd name="T18" fmla="*/ 68 w 85"/>
                  <a:gd name="T19" fmla="*/ 0 h 60"/>
                  <a:gd name="T20" fmla="*/ 65 w 85"/>
                  <a:gd name="T21" fmla="*/ 3 h 60"/>
                  <a:gd name="T22" fmla="*/ 6 w 85"/>
                  <a:gd name="T23" fmla="*/ 37 h 60"/>
                  <a:gd name="T24" fmla="*/ 3 w 85"/>
                  <a:gd name="T25" fmla="*/ 37 h 60"/>
                  <a:gd name="T26" fmla="*/ 0 w 85"/>
                  <a:gd name="T27" fmla="*/ 40 h 60"/>
                  <a:gd name="T28" fmla="*/ 0 w 85"/>
                  <a:gd name="T29" fmla="*/ 43 h 60"/>
                  <a:gd name="T30" fmla="*/ 0 w 85"/>
                  <a:gd name="T31" fmla="*/ 52 h 60"/>
                  <a:gd name="T32" fmla="*/ 0 w 85"/>
                  <a:gd name="T33" fmla="*/ 54 h 60"/>
                  <a:gd name="T34" fmla="*/ 6 w 85"/>
                  <a:gd name="T35" fmla="*/ 60 h 60"/>
                  <a:gd name="T36" fmla="*/ 11 w 85"/>
                  <a:gd name="T37" fmla="*/ 60 h 60"/>
                  <a:gd name="T38" fmla="*/ 14 w 85"/>
                  <a:gd name="T39" fmla="*/ 57 h 60"/>
                  <a:gd name="T40" fmla="*/ 17 w 85"/>
                  <a:gd name="T41" fmla="*/ 57 h 60"/>
                  <a:gd name="T42" fmla="*/ 76 w 85"/>
                  <a:gd name="T43" fmla="*/ 23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60"/>
                  <a:gd name="T68" fmla="*/ 85 w 85"/>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60">
                    <a:moveTo>
                      <a:pt x="76" y="23"/>
                    </a:moveTo>
                    <a:lnTo>
                      <a:pt x="79" y="20"/>
                    </a:lnTo>
                    <a:lnTo>
                      <a:pt x="82" y="17"/>
                    </a:lnTo>
                    <a:lnTo>
                      <a:pt x="85" y="14"/>
                    </a:lnTo>
                    <a:lnTo>
                      <a:pt x="85" y="11"/>
                    </a:lnTo>
                    <a:lnTo>
                      <a:pt x="82" y="8"/>
                    </a:lnTo>
                    <a:lnTo>
                      <a:pt x="82" y="5"/>
                    </a:lnTo>
                    <a:lnTo>
                      <a:pt x="76" y="3"/>
                    </a:lnTo>
                    <a:lnTo>
                      <a:pt x="73" y="0"/>
                    </a:lnTo>
                    <a:lnTo>
                      <a:pt x="68" y="0"/>
                    </a:lnTo>
                    <a:lnTo>
                      <a:pt x="65" y="3"/>
                    </a:lnTo>
                    <a:lnTo>
                      <a:pt x="6" y="37"/>
                    </a:lnTo>
                    <a:lnTo>
                      <a:pt x="3" y="37"/>
                    </a:lnTo>
                    <a:lnTo>
                      <a:pt x="0" y="40"/>
                    </a:lnTo>
                    <a:lnTo>
                      <a:pt x="0" y="43"/>
                    </a:lnTo>
                    <a:lnTo>
                      <a:pt x="0" y="52"/>
                    </a:lnTo>
                    <a:lnTo>
                      <a:pt x="0" y="54"/>
                    </a:lnTo>
                    <a:lnTo>
                      <a:pt x="6" y="60"/>
                    </a:lnTo>
                    <a:lnTo>
                      <a:pt x="11" y="60"/>
                    </a:lnTo>
                    <a:lnTo>
                      <a:pt x="14" y="57"/>
                    </a:lnTo>
                    <a:lnTo>
                      <a:pt x="17" y="57"/>
                    </a:lnTo>
                    <a:lnTo>
                      <a:pt x="76"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9" name="Freeform 82"/>
              <p:cNvSpPr>
                <a:spLocks/>
              </p:cNvSpPr>
              <p:nvPr/>
            </p:nvSpPr>
            <p:spPr bwMode="auto">
              <a:xfrm>
                <a:off x="400" y="1588"/>
                <a:ext cx="194" cy="164"/>
              </a:xfrm>
              <a:custGeom>
                <a:avLst/>
                <a:gdLst>
                  <a:gd name="T0" fmla="*/ 192 w 194"/>
                  <a:gd name="T1" fmla="*/ 127 h 164"/>
                  <a:gd name="T2" fmla="*/ 22 w 194"/>
                  <a:gd name="T3" fmla="*/ 139 h 164"/>
                  <a:gd name="T4" fmla="*/ 33 w 194"/>
                  <a:gd name="T5" fmla="*/ 156 h 164"/>
                  <a:gd name="T6" fmla="*/ 129 w 194"/>
                  <a:gd name="T7" fmla="*/ 12 h 164"/>
                  <a:gd name="T8" fmla="*/ 110 w 194"/>
                  <a:gd name="T9" fmla="*/ 0 h 164"/>
                  <a:gd name="T10" fmla="*/ 0 w 194"/>
                  <a:gd name="T11" fmla="*/ 164 h 164"/>
                  <a:gd name="T12" fmla="*/ 194 w 194"/>
                  <a:gd name="T13" fmla="*/ 153 h 164"/>
                  <a:gd name="T14" fmla="*/ 192 w 194"/>
                  <a:gd name="T15" fmla="*/ 127 h 164"/>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164"/>
                  <a:gd name="T26" fmla="*/ 194 w 194"/>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164">
                    <a:moveTo>
                      <a:pt x="192" y="127"/>
                    </a:moveTo>
                    <a:lnTo>
                      <a:pt x="22" y="139"/>
                    </a:lnTo>
                    <a:lnTo>
                      <a:pt x="33" y="156"/>
                    </a:lnTo>
                    <a:lnTo>
                      <a:pt x="129" y="12"/>
                    </a:lnTo>
                    <a:lnTo>
                      <a:pt x="110" y="0"/>
                    </a:lnTo>
                    <a:lnTo>
                      <a:pt x="0" y="164"/>
                    </a:lnTo>
                    <a:lnTo>
                      <a:pt x="194" y="153"/>
                    </a:lnTo>
                    <a:lnTo>
                      <a:pt x="192" y="1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0" name="Freeform 83"/>
              <p:cNvSpPr>
                <a:spLocks/>
              </p:cNvSpPr>
              <p:nvPr/>
            </p:nvSpPr>
            <p:spPr bwMode="auto">
              <a:xfrm>
                <a:off x="541" y="1608"/>
                <a:ext cx="59" cy="64"/>
              </a:xfrm>
              <a:custGeom>
                <a:avLst/>
                <a:gdLst>
                  <a:gd name="T0" fmla="*/ 39 w 59"/>
                  <a:gd name="T1" fmla="*/ 44 h 64"/>
                  <a:gd name="T2" fmla="*/ 45 w 59"/>
                  <a:gd name="T3" fmla="*/ 46 h 64"/>
                  <a:gd name="T4" fmla="*/ 51 w 59"/>
                  <a:gd name="T5" fmla="*/ 44 h 64"/>
                  <a:gd name="T6" fmla="*/ 56 w 59"/>
                  <a:gd name="T7" fmla="*/ 38 h 64"/>
                  <a:gd name="T8" fmla="*/ 59 w 59"/>
                  <a:gd name="T9" fmla="*/ 35 h 64"/>
                  <a:gd name="T10" fmla="*/ 56 w 59"/>
                  <a:gd name="T11" fmla="*/ 26 h 64"/>
                  <a:gd name="T12" fmla="*/ 53 w 59"/>
                  <a:gd name="T13" fmla="*/ 23 h 64"/>
                  <a:gd name="T14" fmla="*/ 51 w 59"/>
                  <a:gd name="T15" fmla="*/ 21 h 64"/>
                  <a:gd name="T16" fmla="*/ 48 w 59"/>
                  <a:gd name="T17" fmla="*/ 18 h 64"/>
                  <a:gd name="T18" fmla="*/ 42 w 59"/>
                  <a:gd name="T19" fmla="*/ 12 h 64"/>
                  <a:gd name="T20" fmla="*/ 42 w 59"/>
                  <a:gd name="T21" fmla="*/ 12 h 64"/>
                  <a:gd name="T22" fmla="*/ 39 w 59"/>
                  <a:gd name="T23" fmla="*/ 9 h 64"/>
                  <a:gd name="T24" fmla="*/ 36 w 59"/>
                  <a:gd name="T25" fmla="*/ 6 h 64"/>
                  <a:gd name="T26" fmla="*/ 34 w 59"/>
                  <a:gd name="T27" fmla="*/ 3 h 64"/>
                  <a:gd name="T28" fmla="*/ 25 w 59"/>
                  <a:gd name="T29" fmla="*/ 0 h 64"/>
                  <a:gd name="T30" fmla="*/ 25 w 59"/>
                  <a:gd name="T31" fmla="*/ 0 h 64"/>
                  <a:gd name="T32" fmla="*/ 20 w 59"/>
                  <a:gd name="T33" fmla="*/ 0 h 64"/>
                  <a:gd name="T34" fmla="*/ 8 w 59"/>
                  <a:gd name="T35" fmla="*/ 3 h 64"/>
                  <a:gd name="T36" fmla="*/ 11 w 59"/>
                  <a:gd name="T37" fmla="*/ 3 h 64"/>
                  <a:gd name="T38" fmla="*/ 11 w 59"/>
                  <a:gd name="T39" fmla="*/ 3 h 64"/>
                  <a:gd name="T40" fmla="*/ 3 w 59"/>
                  <a:gd name="T41" fmla="*/ 15 h 64"/>
                  <a:gd name="T42" fmla="*/ 0 w 59"/>
                  <a:gd name="T43" fmla="*/ 18 h 64"/>
                  <a:gd name="T44" fmla="*/ 0 w 59"/>
                  <a:gd name="T45" fmla="*/ 21 h 64"/>
                  <a:gd name="T46" fmla="*/ 3 w 59"/>
                  <a:gd name="T47" fmla="*/ 38 h 64"/>
                  <a:gd name="T48" fmla="*/ 3 w 59"/>
                  <a:gd name="T49" fmla="*/ 52 h 64"/>
                  <a:gd name="T50" fmla="*/ 5 w 59"/>
                  <a:gd name="T51" fmla="*/ 58 h 64"/>
                  <a:gd name="T52" fmla="*/ 11 w 59"/>
                  <a:gd name="T53" fmla="*/ 61 h 64"/>
                  <a:gd name="T54" fmla="*/ 17 w 59"/>
                  <a:gd name="T55" fmla="*/ 64 h 64"/>
                  <a:gd name="T56" fmla="*/ 22 w 59"/>
                  <a:gd name="T57" fmla="*/ 61 h 64"/>
                  <a:gd name="T58" fmla="*/ 25 w 59"/>
                  <a:gd name="T59" fmla="*/ 55 h 64"/>
                  <a:gd name="T60" fmla="*/ 28 w 59"/>
                  <a:gd name="T61" fmla="*/ 49 h 64"/>
                  <a:gd name="T62" fmla="*/ 25 w 59"/>
                  <a:gd name="T63" fmla="*/ 38 h 64"/>
                  <a:gd name="T64" fmla="*/ 25 w 59"/>
                  <a:gd name="T65" fmla="*/ 21 h 64"/>
                  <a:gd name="T66" fmla="*/ 25 w 59"/>
                  <a:gd name="T67" fmla="*/ 21 h 64"/>
                  <a:gd name="T68" fmla="*/ 25 w 59"/>
                  <a:gd name="T69" fmla="*/ 21 h 64"/>
                  <a:gd name="T70" fmla="*/ 14 w 59"/>
                  <a:gd name="T71" fmla="*/ 26 h 64"/>
                  <a:gd name="T72" fmla="*/ 22 w 59"/>
                  <a:gd name="T73" fmla="*/ 26 h 64"/>
                  <a:gd name="T74" fmla="*/ 25 w 59"/>
                  <a:gd name="T75" fmla="*/ 23 h 64"/>
                  <a:gd name="T76" fmla="*/ 17 w 59"/>
                  <a:gd name="T77" fmla="*/ 26 h 64"/>
                  <a:gd name="T78" fmla="*/ 22 w 59"/>
                  <a:gd name="T79" fmla="*/ 26 h 64"/>
                  <a:gd name="T80" fmla="*/ 20 w 59"/>
                  <a:gd name="T81" fmla="*/ 26 h 64"/>
                  <a:gd name="T82" fmla="*/ 20 w 59"/>
                  <a:gd name="T83" fmla="*/ 26 h 64"/>
                  <a:gd name="T84" fmla="*/ 22 w 59"/>
                  <a:gd name="T85" fmla="*/ 26 h 64"/>
                  <a:gd name="T86" fmla="*/ 25 w 59"/>
                  <a:gd name="T87" fmla="*/ 29 h 64"/>
                  <a:gd name="T88" fmla="*/ 28 w 59"/>
                  <a:gd name="T89" fmla="*/ 32 h 64"/>
                  <a:gd name="T90" fmla="*/ 31 w 59"/>
                  <a:gd name="T91" fmla="*/ 32 h 64"/>
                  <a:gd name="T92" fmla="*/ 31 w 59"/>
                  <a:gd name="T93" fmla="*/ 35 h 64"/>
                  <a:gd name="T94" fmla="*/ 36 w 59"/>
                  <a:gd name="T95" fmla="*/ 4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64"/>
                  <a:gd name="T146" fmla="*/ 59 w 59"/>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64">
                    <a:moveTo>
                      <a:pt x="36" y="41"/>
                    </a:moveTo>
                    <a:lnTo>
                      <a:pt x="39" y="44"/>
                    </a:lnTo>
                    <a:lnTo>
                      <a:pt x="42" y="44"/>
                    </a:lnTo>
                    <a:lnTo>
                      <a:pt x="45" y="46"/>
                    </a:lnTo>
                    <a:lnTo>
                      <a:pt x="48" y="46"/>
                    </a:lnTo>
                    <a:lnTo>
                      <a:pt x="51" y="44"/>
                    </a:lnTo>
                    <a:lnTo>
                      <a:pt x="53" y="44"/>
                    </a:lnTo>
                    <a:lnTo>
                      <a:pt x="56" y="38"/>
                    </a:lnTo>
                    <a:lnTo>
                      <a:pt x="59" y="35"/>
                    </a:lnTo>
                    <a:lnTo>
                      <a:pt x="59" y="29"/>
                    </a:lnTo>
                    <a:lnTo>
                      <a:pt x="56" y="26"/>
                    </a:lnTo>
                    <a:lnTo>
                      <a:pt x="56" y="23"/>
                    </a:lnTo>
                    <a:lnTo>
                      <a:pt x="53" y="23"/>
                    </a:lnTo>
                    <a:lnTo>
                      <a:pt x="51" y="23"/>
                    </a:lnTo>
                    <a:lnTo>
                      <a:pt x="51" y="21"/>
                    </a:lnTo>
                    <a:lnTo>
                      <a:pt x="48" y="18"/>
                    </a:lnTo>
                    <a:lnTo>
                      <a:pt x="45" y="12"/>
                    </a:lnTo>
                    <a:lnTo>
                      <a:pt x="42" y="12"/>
                    </a:lnTo>
                    <a:lnTo>
                      <a:pt x="42" y="9"/>
                    </a:lnTo>
                    <a:lnTo>
                      <a:pt x="39" y="9"/>
                    </a:lnTo>
                    <a:lnTo>
                      <a:pt x="39" y="6"/>
                    </a:lnTo>
                    <a:lnTo>
                      <a:pt x="36" y="6"/>
                    </a:lnTo>
                    <a:lnTo>
                      <a:pt x="34" y="6"/>
                    </a:lnTo>
                    <a:lnTo>
                      <a:pt x="34" y="3"/>
                    </a:lnTo>
                    <a:lnTo>
                      <a:pt x="31" y="3"/>
                    </a:lnTo>
                    <a:lnTo>
                      <a:pt x="25" y="0"/>
                    </a:lnTo>
                    <a:lnTo>
                      <a:pt x="17" y="0"/>
                    </a:lnTo>
                    <a:lnTo>
                      <a:pt x="20" y="0"/>
                    </a:lnTo>
                    <a:lnTo>
                      <a:pt x="17" y="0"/>
                    </a:lnTo>
                    <a:lnTo>
                      <a:pt x="8" y="3"/>
                    </a:lnTo>
                    <a:lnTo>
                      <a:pt x="8" y="6"/>
                    </a:lnTo>
                    <a:lnTo>
                      <a:pt x="11" y="3"/>
                    </a:lnTo>
                    <a:lnTo>
                      <a:pt x="20" y="3"/>
                    </a:lnTo>
                    <a:lnTo>
                      <a:pt x="11" y="3"/>
                    </a:lnTo>
                    <a:lnTo>
                      <a:pt x="3" y="12"/>
                    </a:lnTo>
                    <a:lnTo>
                      <a:pt x="3" y="15"/>
                    </a:lnTo>
                    <a:lnTo>
                      <a:pt x="3" y="18"/>
                    </a:lnTo>
                    <a:lnTo>
                      <a:pt x="0" y="18"/>
                    </a:lnTo>
                    <a:lnTo>
                      <a:pt x="0" y="21"/>
                    </a:lnTo>
                    <a:lnTo>
                      <a:pt x="0" y="38"/>
                    </a:lnTo>
                    <a:lnTo>
                      <a:pt x="3" y="38"/>
                    </a:lnTo>
                    <a:lnTo>
                      <a:pt x="3" y="49"/>
                    </a:lnTo>
                    <a:lnTo>
                      <a:pt x="3" y="52"/>
                    </a:lnTo>
                    <a:lnTo>
                      <a:pt x="3" y="55"/>
                    </a:lnTo>
                    <a:lnTo>
                      <a:pt x="5" y="58"/>
                    </a:lnTo>
                    <a:lnTo>
                      <a:pt x="8" y="61"/>
                    </a:lnTo>
                    <a:lnTo>
                      <a:pt x="11" y="61"/>
                    </a:lnTo>
                    <a:lnTo>
                      <a:pt x="14" y="64"/>
                    </a:lnTo>
                    <a:lnTo>
                      <a:pt x="17" y="64"/>
                    </a:lnTo>
                    <a:lnTo>
                      <a:pt x="20" y="61"/>
                    </a:lnTo>
                    <a:lnTo>
                      <a:pt x="22" y="61"/>
                    </a:lnTo>
                    <a:lnTo>
                      <a:pt x="25" y="58"/>
                    </a:lnTo>
                    <a:lnTo>
                      <a:pt x="25" y="55"/>
                    </a:lnTo>
                    <a:lnTo>
                      <a:pt x="28" y="52"/>
                    </a:lnTo>
                    <a:lnTo>
                      <a:pt x="28" y="49"/>
                    </a:lnTo>
                    <a:lnTo>
                      <a:pt x="25" y="46"/>
                    </a:lnTo>
                    <a:lnTo>
                      <a:pt x="25" y="38"/>
                    </a:lnTo>
                    <a:lnTo>
                      <a:pt x="25" y="35"/>
                    </a:lnTo>
                    <a:lnTo>
                      <a:pt x="25" y="21"/>
                    </a:lnTo>
                    <a:lnTo>
                      <a:pt x="25" y="23"/>
                    </a:lnTo>
                    <a:lnTo>
                      <a:pt x="25" y="21"/>
                    </a:lnTo>
                    <a:lnTo>
                      <a:pt x="25" y="23"/>
                    </a:lnTo>
                    <a:lnTo>
                      <a:pt x="25" y="21"/>
                    </a:lnTo>
                    <a:lnTo>
                      <a:pt x="20" y="26"/>
                    </a:lnTo>
                    <a:lnTo>
                      <a:pt x="14" y="26"/>
                    </a:lnTo>
                    <a:lnTo>
                      <a:pt x="20" y="26"/>
                    </a:lnTo>
                    <a:lnTo>
                      <a:pt x="22" y="26"/>
                    </a:lnTo>
                    <a:lnTo>
                      <a:pt x="25" y="21"/>
                    </a:lnTo>
                    <a:lnTo>
                      <a:pt x="25" y="23"/>
                    </a:lnTo>
                    <a:lnTo>
                      <a:pt x="20" y="26"/>
                    </a:lnTo>
                    <a:lnTo>
                      <a:pt x="17" y="26"/>
                    </a:lnTo>
                    <a:lnTo>
                      <a:pt x="22" y="26"/>
                    </a:lnTo>
                    <a:lnTo>
                      <a:pt x="17" y="23"/>
                    </a:lnTo>
                    <a:lnTo>
                      <a:pt x="20" y="26"/>
                    </a:lnTo>
                    <a:lnTo>
                      <a:pt x="22" y="26"/>
                    </a:lnTo>
                    <a:lnTo>
                      <a:pt x="25" y="29"/>
                    </a:lnTo>
                    <a:lnTo>
                      <a:pt x="28" y="32"/>
                    </a:lnTo>
                    <a:lnTo>
                      <a:pt x="31" y="32"/>
                    </a:lnTo>
                    <a:lnTo>
                      <a:pt x="31" y="35"/>
                    </a:lnTo>
                    <a:lnTo>
                      <a:pt x="36" y="38"/>
                    </a:lnTo>
                    <a:lnTo>
                      <a:pt x="36" y="44"/>
                    </a:lnTo>
                    <a:lnTo>
                      <a:pt x="36" y="4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1" name="Freeform 84"/>
              <p:cNvSpPr>
                <a:spLocks/>
              </p:cNvSpPr>
              <p:nvPr/>
            </p:nvSpPr>
            <p:spPr bwMode="auto">
              <a:xfrm>
                <a:off x="501" y="1646"/>
                <a:ext cx="74" cy="60"/>
              </a:xfrm>
              <a:custGeom>
                <a:avLst/>
                <a:gdLst>
                  <a:gd name="T0" fmla="*/ 3 w 74"/>
                  <a:gd name="T1" fmla="*/ 32 h 60"/>
                  <a:gd name="T2" fmla="*/ 0 w 74"/>
                  <a:gd name="T3" fmla="*/ 37 h 60"/>
                  <a:gd name="T4" fmla="*/ 3 w 74"/>
                  <a:gd name="T5" fmla="*/ 43 h 60"/>
                  <a:gd name="T6" fmla="*/ 9 w 74"/>
                  <a:gd name="T7" fmla="*/ 49 h 60"/>
                  <a:gd name="T8" fmla="*/ 14 w 74"/>
                  <a:gd name="T9" fmla="*/ 49 h 60"/>
                  <a:gd name="T10" fmla="*/ 17 w 74"/>
                  <a:gd name="T11" fmla="*/ 49 h 60"/>
                  <a:gd name="T12" fmla="*/ 20 w 74"/>
                  <a:gd name="T13" fmla="*/ 49 h 60"/>
                  <a:gd name="T14" fmla="*/ 28 w 74"/>
                  <a:gd name="T15" fmla="*/ 49 h 60"/>
                  <a:gd name="T16" fmla="*/ 34 w 74"/>
                  <a:gd name="T17" fmla="*/ 52 h 60"/>
                  <a:gd name="T18" fmla="*/ 51 w 74"/>
                  <a:gd name="T19" fmla="*/ 60 h 60"/>
                  <a:gd name="T20" fmla="*/ 57 w 74"/>
                  <a:gd name="T21" fmla="*/ 60 h 60"/>
                  <a:gd name="T22" fmla="*/ 51 w 74"/>
                  <a:gd name="T23" fmla="*/ 60 h 60"/>
                  <a:gd name="T24" fmla="*/ 60 w 74"/>
                  <a:gd name="T25" fmla="*/ 60 h 60"/>
                  <a:gd name="T26" fmla="*/ 71 w 74"/>
                  <a:gd name="T27" fmla="*/ 52 h 60"/>
                  <a:gd name="T28" fmla="*/ 71 w 74"/>
                  <a:gd name="T29" fmla="*/ 49 h 60"/>
                  <a:gd name="T30" fmla="*/ 74 w 74"/>
                  <a:gd name="T31" fmla="*/ 43 h 60"/>
                  <a:gd name="T32" fmla="*/ 71 w 74"/>
                  <a:gd name="T33" fmla="*/ 34 h 60"/>
                  <a:gd name="T34" fmla="*/ 71 w 74"/>
                  <a:gd name="T35" fmla="*/ 17 h 60"/>
                  <a:gd name="T36" fmla="*/ 68 w 74"/>
                  <a:gd name="T37" fmla="*/ 11 h 60"/>
                  <a:gd name="T38" fmla="*/ 65 w 74"/>
                  <a:gd name="T39" fmla="*/ 6 h 60"/>
                  <a:gd name="T40" fmla="*/ 60 w 74"/>
                  <a:gd name="T41" fmla="*/ 0 h 60"/>
                  <a:gd name="T42" fmla="*/ 51 w 74"/>
                  <a:gd name="T43" fmla="*/ 3 h 60"/>
                  <a:gd name="T44" fmla="*/ 45 w 74"/>
                  <a:gd name="T45" fmla="*/ 6 h 60"/>
                  <a:gd name="T46" fmla="*/ 43 w 74"/>
                  <a:gd name="T47" fmla="*/ 17 h 60"/>
                  <a:gd name="T48" fmla="*/ 45 w 74"/>
                  <a:gd name="T49" fmla="*/ 23 h 60"/>
                  <a:gd name="T50" fmla="*/ 48 w 74"/>
                  <a:gd name="T51" fmla="*/ 37 h 60"/>
                  <a:gd name="T52" fmla="*/ 48 w 74"/>
                  <a:gd name="T53" fmla="*/ 37 h 60"/>
                  <a:gd name="T54" fmla="*/ 48 w 74"/>
                  <a:gd name="T55" fmla="*/ 40 h 60"/>
                  <a:gd name="T56" fmla="*/ 48 w 74"/>
                  <a:gd name="T57" fmla="*/ 40 h 60"/>
                  <a:gd name="T58" fmla="*/ 48 w 74"/>
                  <a:gd name="T59" fmla="*/ 40 h 60"/>
                  <a:gd name="T60" fmla="*/ 54 w 74"/>
                  <a:gd name="T61" fmla="*/ 37 h 60"/>
                  <a:gd name="T62" fmla="*/ 54 w 74"/>
                  <a:gd name="T63" fmla="*/ 37 h 60"/>
                  <a:gd name="T64" fmla="*/ 54 w 74"/>
                  <a:gd name="T65" fmla="*/ 37 h 60"/>
                  <a:gd name="T66" fmla="*/ 54 w 74"/>
                  <a:gd name="T67" fmla="*/ 37 h 60"/>
                  <a:gd name="T68" fmla="*/ 48 w 74"/>
                  <a:gd name="T69" fmla="*/ 32 h 60"/>
                  <a:gd name="T70" fmla="*/ 43 w 74"/>
                  <a:gd name="T71" fmla="*/ 29 h 60"/>
                  <a:gd name="T72" fmla="*/ 37 w 74"/>
                  <a:gd name="T73" fmla="*/ 26 h 60"/>
                  <a:gd name="T74" fmla="*/ 31 w 74"/>
                  <a:gd name="T75" fmla="*/ 23 h 60"/>
                  <a:gd name="T76" fmla="*/ 12 w 74"/>
                  <a:gd name="T77" fmla="*/ 26 h 60"/>
                  <a:gd name="T78" fmla="*/ 9 w 74"/>
                  <a:gd name="T79" fmla="*/ 26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60"/>
                  <a:gd name="T122" fmla="*/ 74 w 74"/>
                  <a:gd name="T123" fmla="*/ 60 h 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60">
                    <a:moveTo>
                      <a:pt x="9" y="26"/>
                    </a:moveTo>
                    <a:lnTo>
                      <a:pt x="3" y="32"/>
                    </a:lnTo>
                    <a:lnTo>
                      <a:pt x="3" y="34"/>
                    </a:lnTo>
                    <a:lnTo>
                      <a:pt x="0" y="37"/>
                    </a:lnTo>
                    <a:lnTo>
                      <a:pt x="3" y="40"/>
                    </a:lnTo>
                    <a:lnTo>
                      <a:pt x="3" y="43"/>
                    </a:lnTo>
                    <a:lnTo>
                      <a:pt x="6" y="49"/>
                    </a:lnTo>
                    <a:lnTo>
                      <a:pt x="9" y="49"/>
                    </a:lnTo>
                    <a:lnTo>
                      <a:pt x="12" y="52"/>
                    </a:lnTo>
                    <a:lnTo>
                      <a:pt x="14" y="49"/>
                    </a:lnTo>
                    <a:lnTo>
                      <a:pt x="17" y="49"/>
                    </a:lnTo>
                    <a:lnTo>
                      <a:pt x="20" y="49"/>
                    </a:lnTo>
                    <a:lnTo>
                      <a:pt x="26" y="49"/>
                    </a:lnTo>
                    <a:lnTo>
                      <a:pt x="28" y="49"/>
                    </a:lnTo>
                    <a:lnTo>
                      <a:pt x="31" y="52"/>
                    </a:lnTo>
                    <a:lnTo>
                      <a:pt x="34" y="52"/>
                    </a:lnTo>
                    <a:lnTo>
                      <a:pt x="37" y="55"/>
                    </a:lnTo>
                    <a:lnTo>
                      <a:pt x="51" y="60"/>
                    </a:lnTo>
                    <a:lnTo>
                      <a:pt x="54" y="60"/>
                    </a:lnTo>
                    <a:lnTo>
                      <a:pt x="57" y="60"/>
                    </a:lnTo>
                    <a:lnTo>
                      <a:pt x="51" y="60"/>
                    </a:lnTo>
                    <a:lnTo>
                      <a:pt x="57" y="60"/>
                    </a:lnTo>
                    <a:lnTo>
                      <a:pt x="60" y="60"/>
                    </a:lnTo>
                    <a:lnTo>
                      <a:pt x="62" y="60"/>
                    </a:lnTo>
                    <a:lnTo>
                      <a:pt x="71" y="52"/>
                    </a:lnTo>
                    <a:lnTo>
                      <a:pt x="71" y="49"/>
                    </a:lnTo>
                    <a:lnTo>
                      <a:pt x="71" y="46"/>
                    </a:lnTo>
                    <a:lnTo>
                      <a:pt x="74" y="43"/>
                    </a:lnTo>
                    <a:lnTo>
                      <a:pt x="74" y="37"/>
                    </a:lnTo>
                    <a:lnTo>
                      <a:pt x="71" y="34"/>
                    </a:lnTo>
                    <a:lnTo>
                      <a:pt x="71" y="29"/>
                    </a:lnTo>
                    <a:lnTo>
                      <a:pt x="71" y="17"/>
                    </a:lnTo>
                    <a:lnTo>
                      <a:pt x="65" y="11"/>
                    </a:lnTo>
                    <a:lnTo>
                      <a:pt x="68" y="11"/>
                    </a:lnTo>
                    <a:lnTo>
                      <a:pt x="65" y="8"/>
                    </a:lnTo>
                    <a:lnTo>
                      <a:pt x="65" y="6"/>
                    </a:lnTo>
                    <a:lnTo>
                      <a:pt x="62" y="3"/>
                    </a:lnTo>
                    <a:lnTo>
                      <a:pt x="60" y="0"/>
                    </a:lnTo>
                    <a:lnTo>
                      <a:pt x="54" y="0"/>
                    </a:lnTo>
                    <a:lnTo>
                      <a:pt x="51" y="3"/>
                    </a:lnTo>
                    <a:lnTo>
                      <a:pt x="48" y="6"/>
                    </a:lnTo>
                    <a:lnTo>
                      <a:pt x="45" y="6"/>
                    </a:lnTo>
                    <a:lnTo>
                      <a:pt x="43" y="8"/>
                    </a:lnTo>
                    <a:lnTo>
                      <a:pt x="43" y="17"/>
                    </a:lnTo>
                    <a:lnTo>
                      <a:pt x="43" y="14"/>
                    </a:lnTo>
                    <a:lnTo>
                      <a:pt x="45" y="23"/>
                    </a:lnTo>
                    <a:lnTo>
                      <a:pt x="48" y="32"/>
                    </a:lnTo>
                    <a:lnTo>
                      <a:pt x="48" y="37"/>
                    </a:lnTo>
                    <a:lnTo>
                      <a:pt x="48" y="34"/>
                    </a:lnTo>
                    <a:lnTo>
                      <a:pt x="48" y="37"/>
                    </a:lnTo>
                    <a:lnTo>
                      <a:pt x="48" y="40"/>
                    </a:lnTo>
                    <a:lnTo>
                      <a:pt x="48" y="43"/>
                    </a:lnTo>
                    <a:lnTo>
                      <a:pt x="48" y="40"/>
                    </a:lnTo>
                    <a:lnTo>
                      <a:pt x="54" y="37"/>
                    </a:lnTo>
                    <a:lnTo>
                      <a:pt x="54" y="34"/>
                    </a:lnTo>
                    <a:lnTo>
                      <a:pt x="54" y="37"/>
                    </a:lnTo>
                    <a:lnTo>
                      <a:pt x="60" y="37"/>
                    </a:lnTo>
                    <a:lnTo>
                      <a:pt x="54" y="37"/>
                    </a:lnTo>
                    <a:lnTo>
                      <a:pt x="57" y="34"/>
                    </a:lnTo>
                    <a:lnTo>
                      <a:pt x="54" y="37"/>
                    </a:lnTo>
                    <a:lnTo>
                      <a:pt x="48" y="32"/>
                    </a:lnTo>
                    <a:lnTo>
                      <a:pt x="45" y="32"/>
                    </a:lnTo>
                    <a:lnTo>
                      <a:pt x="43" y="29"/>
                    </a:lnTo>
                    <a:lnTo>
                      <a:pt x="40" y="29"/>
                    </a:lnTo>
                    <a:lnTo>
                      <a:pt x="37" y="26"/>
                    </a:lnTo>
                    <a:lnTo>
                      <a:pt x="34" y="26"/>
                    </a:lnTo>
                    <a:lnTo>
                      <a:pt x="31" y="23"/>
                    </a:lnTo>
                    <a:lnTo>
                      <a:pt x="17" y="23"/>
                    </a:lnTo>
                    <a:lnTo>
                      <a:pt x="12" y="26"/>
                    </a:lnTo>
                    <a:lnTo>
                      <a:pt x="9" y="2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2" name="Freeform 94"/>
              <p:cNvSpPr>
                <a:spLocks/>
              </p:cNvSpPr>
              <p:nvPr/>
            </p:nvSpPr>
            <p:spPr bwMode="auto">
              <a:xfrm>
                <a:off x="843" y="871"/>
                <a:ext cx="73" cy="72"/>
              </a:xfrm>
              <a:custGeom>
                <a:avLst/>
                <a:gdLst>
                  <a:gd name="T0" fmla="*/ 65 w 73"/>
                  <a:gd name="T1" fmla="*/ 23 h 72"/>
                  <a:gd name="T2" fmla="*/ 70 w 73"/>
                  <a:gd name="T3" fmla="*/ 17 h 72"/>
                  <a:gd name="T4" fmla="*/ 73 w 73"/>
                  <a:gd name="T5" fmla="*/ 11 h 72"/>
                  <a:gd name="T6" fmla="*/ 70 w 73"/>
                  <a:gd name="T7" fmla="*/ 5 h 72"/>
                  <a:gd name="T8" fmla="*/ 68 w 73"/>
                  <a:gd name="T9" fmla="*/ 0 h 72"/>
                  <a:gd name="T10" fmla="*/ 56 w 73"/>
                  <a:gd name="T11" fmla="*/ 0 h 72"/>
                  <a:gd name="T12" fmla="*/ 53 w 73"/>
                  <a:gd name="T13" fmla="*/ 0 h 72"/>
                  <a:gd name="T14" fmla="*/ 45 w 73"/>
                  <a:gd name="T15" fmla="*/ 0 h 72"/>
                  <a:gd name="T16" fmla="*/ 39 w 73"/>
                  <a:gd name="T17" fmla="*/ 3 h 72"/>
                  <a:gd name="T18" fmla="*/ 34 w 73"/>
                  <a:gd name="T19" fmla="*/ 3 h 72"/>
                  <a:gd name="T20" fmla="*/ 28 w 73"/>
                  <a:gd name="T21" fmla="*/ 5 h 72"/>
                  <a:gd name="T22" fmla="*/ 22 w 73"/>
                  <a:gd name="T23" fmla="*/ 5 h 72"/>
                  <a:gd name="T24" fmla="*/ 17 w 73"/>
                  <a:gd name="T25" fmla="*/ 8 h 72"/>
                  <a:gd name="T26" fmla="*/ 14 w 73"/>
                  <a:gd name="T27" fmla="*/ 11 h 72"/>
                  <a:gd name="T28" fmla="*/ 3 w 73"/>
                  <a:gd name="T29" fmla="*/ 20 h 72"/>
                  <a:gd name="T30" fmla="*/ 0 w 73"/>
                  <a:gd name="T31" fmla="*/ 34 h 72"/>
                  <a:gd name="T32" fmla="*/ 14 w 73"/>
                  <a:gd name="T33" fmla="*/ 54 h 72"/>
                  <a:gd name="T34" fmla="*/ 20 w 73"/>
                  <a:gd name="T35" fmla="*/ 57 h 72"/>
                  <a:gd name="T36" fmla="*/ 25 w 73"/>
                  <a:gd name="T37" fmla="*/ 60 h 72"/>
                  <a:gd name="T38" fmla="*/ 31 w 73"/>
                  <a:gd name="T39" fmla="*/ 60 h 72"/>
                  <a:gd name="T40" fmla="*/ 34 w 73"/>
                  <a:gd name="T41" fmla="*/ 63 h 72"/>
                  <a:gd name="T42" fmla="*/ 39 w 73"/>
                  <a:gd name="T43" fmla="*/ 66 h 72"/>
                  <a:gd name="T44" fmla="*/ 45 w 73"/>
                  <a:gd name="T45" fmla="*/ 66 h 72"/>
                  <a:gd name="T46" fmla="*/ 53 w 73"/>
                  <a:gd name="T47" fmla="*/ 72 h 72"/>
                  <a:gd name="T48" fmla="*/ 59 w 73"/>
                  <a:gd name="T49" fmla="*/ 72 h 72"/>
                  <a:gd name="T50" fmla="*/ 68 w 73"/>
                  <a:gd name="T51" fmla="*/ 72 h 72"/>
                  <a:gd name="T52" fmla="*/ 70 w 73"/>
                  <a:gd name="T53" fmla="*/ 66 h 72"/>
                  <a:gd name="T54" fmla="*/ 73 w 73"/>
                  <a:gd name="T55" fmla="*/ 60 h 72"/>
                  <a:gd name="T56" fmla="*/ 70 w 73"/>
                  <a:gd name="T57" fmla="*/ 54 h 72"/>
                  <a:gd name="T58" fmla="*/ 65 w 73"/>
                  <a:gd name="T59" fmla="*/ 49 h 72"/>
                  <a:gd name="T60" fmla="*/ 56 w 73"/>
                  <a:gd name="T61" fmla="*/ 46 h 72"/>
                  <a:gd name="T62" fmla="*/ 51 w 73"/>
                  <a:gd name="T63" fmla="*/ 43 h 72"/>
                  <a:gd name="T64" fmla="*/ 45 w 73"/>
                  <a:gd name="T65" fmla="*/ 40 h 72"/>
                  <a:gd name="T66" fmla="*/ 39 w 73"/>
                  <a:gd name="T67" fmla="*/ 40 h 72"/>
                  <a:gd name="T68" fmla="*/ 36 w 73"/>
                  <a:gd name="T69" fmla="*/ 37 h 72"/>
                  <a:gd name="T70" fmla="*/ 34 w 73"/>
                  <a:gd name="T71" fmla="*/ 37 h 72"/>
                  <a:gd name="T72" fmla="*/ 31 w 73"/>
                  <a:gd name="T73" fmla="*/ 34 h 72"/>
                  <a:gd name="T74" fmla="*/ 25 w 73"/>
                  <a:gd name="T75" fmla="*/ 31 h 72"/>
                  <a:gd name="T76" fmla="*/ 22 w 73"/>
                  <a:gd name="T77" fmla="*/ 28 h 72"/>
                  <a:gd name="T78" fmla="*/ 25 w 73"/>
                  <a:gd name="T79" fmla="*/ 31 h 72"/>
                  <a:gd name="T80" fmla="*/ 22 w 73"/>
                  <a:gd name="T81" fmla="*/ 34 h 72"/>
                  <a:gd name="T82" fmla="*/ 28 w 73"/>
                  <a:gd name="T83" fmla="*/ 31 h 72"/>
                  <a:gd name="T84" fmla="*/ 31 w 73"/>
                  <a:gd name="T85" fmla="*/ 31 h 72"/>
                  <a:gd name="T86" fmla="*/ 34 w 73"/>
                  <a:gd name="T87" fmla="*/ 28 h 72"/>
                  <a:gd name="T88" fmla="*/ 42 w 73"/>
                  <a:gd name="T89" fmla="*/ 26 h 72"/>
                  <a:gd name="T90" fmla="*/ 48 w 73"/>
                  <a:gd name="T91" fmla="*/ 26 h 72"/>
                  <a:gd name="T92" fmla="*/ 53 w 73"/>
                  <a:gd name="T93" fmla="*/ 23 h 72"/>
                  <a:gd name="T94" fmla="*/ 62 w 73"/>
                  <a:gd name="T95" fmla="*/ 23 h 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72"/>
                  <a:gd name="T146" fmla="*/ 73 w 73"/>
                  <a:gd name="T147" fmla="*/ 72 h 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72">
                    <a:moveTo>
                      <a:pt x="62" y="23"/>
                    </a:moveTo>
                    <a:lnTo>
                      <a:pt x="65" y="23"/>
                    </a:lnTo>
                    <a:lnTo>
                      <a:pt x="68" y="20"/>
                    </a:lnTo>
                    <a:lnTo>
                      <a:pt x="70" y="17"/>
                    </a:lnTo>
                    <a:lnTo>
                      <a:pt x="70" y="14"/>
                    </a:lnTo>
                    <a:lnTo>
                      <a:pt x="73" y="11"/>
                    </a:lnTo>
                    <a:lnTo>
                      <a:pt x="70" y="8"/>
                    </a:lnTo>
                    <a:lnTo>
                      <a:pt x="70" y="5"/>
                    </a:lnTo>
                    <a:lnTo>
                      <a:pt x="70" y="3"/>
                    </a:lnTo>
                    <a:lnTo>
                      <a:pt x="68" y="0"/>
                    </a:lnTo>
                    <a:lnTo>
                      <a:pt x="65" y="0"/>
                    </a:lnTo>
                    <a:lnTo>
                      <a:pt x="56" y="0"/>
                    </a:lnTo>
                    <a:lnTo>
                      <a:pt x="59" y="0"/>
                    </a:lnTo>
                    <a:lnTo>
                      <a:pt x="53" y="0"/>
                    </a:lnTo>
                    <a:lnTo>
                      <a:pt x="51" y="0"/>
                    </a:lnTo>
                    <a:lnTo>
                      <a:pt x="45" y="0"/>
                    </a:lnTo>
                    <a:lnTo>
                      <a:pt x="45" y="3"/>
                    </a:lnTo>
                    <a:lnTo>
                      <a:pt x="39" y="3"/>
                    </a:lnTo>
                    <a:lnTo>
                      <a:pt x="36" y="3"/>
                    </a:lnTo>
                    <a:lnTo>
                      <a:pt x="34" y="3"/>
                    </a:lnTo>
                    <a:lnTo>
                      <a:pt x="31" y="5"/>
                    </a:lnTo>
                    <a:lnTo>
                      <a:pt x="28" y="5"/>
                    </a:lnTo>
                    <a:lnTo>
                      <a:pt x="25" y="5"/>
                    </a:lnTo>
                    <a:lnTo>
                      <a:pt x="22" y="5"/>
                    </a:lnTo>
                    <a:lnTo>
                      <a:pt x="20" y="8"/>
                    </a:lnTo>
                    <a:lnTo>
                      <a:pt x="17" y="8"/>
                    </a:lnTo>
                    <a:lnTo>
                      <a:pt x="14" y="11"/>
                    </a:lnTo>
                    <a:lnTo>
                      <a:pt x="11" y="11"/>
                    </a:lnTo>
                    <a:lnTo>
                      <a:pt x="3" y="20"/>
                    </a:lnTo>
                    <a:lnTo>
                      <a:pt x="0" y="28"/>
                    </a:lnTo>
                    <a:lnTo>
                      <a:pt x="0" y="34"/>
                    </a:lnTo>
                    <a:lnTo>
                      <a:pt x="3" y="43"/>
                    </a:lnTo>
                    <a:lnTo>
                      <a:pt x="14" y="54"/>
                    </a:lnTo>
                    <a:lnTo>
                      <a:pt x="17" y="54"/>
                    </a:lnTo>
                    <a:lnTo>
                      <a:pt x="20" y="57"/>
                    </a:lnTo>
                    <a:lnTo>
                      <a:pt x="22" y="57"/>
                    </a:lnTo>
                    <a:lnTo>
                      <a:pt x="25" y="60"/>
                    </a:lnTo>
                    <a:lnTo>
                      <a:pt x="28" y="60"/>
                    </a:lnTo>
                    <a:lnTo>
                      <a:pt x="31" y="60"/>
                    </a:lnTo>
                    <a:lnTo>
                      <a:pt x="31" y="63"/>
                    </a:lnTo>
                    <a:lnTo>
                      <a:pt x="34" y="63"/>
                    </a:lnTo>
                    <a:lnTo>
                      <a:pt x="36" y="66"/>
                    </a:lnTo>
                    <a:lnTo>
                      <a:pt x="39" y="66"/>
                    </a:lnTo>
                    <a:lnTo>
                      <a:pt x="42" y="66"/>
                    </a:lnTo>
                    <a:lnTo>
                      <a:pt x="45" y="66"/>
                    </a:lnTo>
                    <a:lnTo>
                      <a:pt x="51" y="69"/>
                    </a:lnTo>
                    <a:lnTo>
                      <a:pt x="53" y="72"/>
                    </a:lnTo>
                    <a:lnTo>
                      <a:pt x="56" y="72"/>
                    </a:lnTo>
                    <a:lnTo>
                      <a:pt x="59" y="72"/>
                    </a:lnTo>
                    <a:lnTo>
                      <a:pt x="65" y="72"/>
                    </a:lnTo>
                    <a:lnTo>
                      <a:pt x="68" y="72"/>
                    </a:lnTo>
                    <a:lnTo>
                      <a:pt x="68" y="66"/>
                    </a:lnTo>
                    <a:lnTo>
                      <a:pt x="70" y="66"/>
                    </a:lnTo>
                    <a:lnTo>
                      <a:pt x="70" y="63"/>
                    </a:lnTo>
                    <a:lnTo>
                      <a:pt x="73" y="60"/>
                    </a:lnTo>
                    <a:lnTo>
                      <a:pt x="70" y="57"/>
                    </a:lnTo>
                    <a:lnTo>
                      <a:pt x="70" y="54"/>
                    </a:lnTo>
                    <a:lnTo>
                      <a:pt x="68" y="49"/>
                    </a:lnTo>
                    <a:lnTo>
                      <a:pt x="65" y="49"/>
                    </a:lnTo>
                    <a:lnTo>
                      <a:pt x="59" y="46"/>
                    </a:lnTo>
                    <a:lnTo>
                      <a:pt x="56" y="46"/>
                    </a:lnTo>
                    <a:lnTo>
                      <a:pt x="53" y="46"/>
                    </a:lnTo>
                    <a:lnTo>
                      <a:pt x="51" y="43"/>
                    </a:lnTo>
                    <a:lnTo>
                      <a:pt x="48" y="40"/>
                    </a:lnTo>
                    <a:lnTo>
                      <a:pt x="45" y="40"/>
                    </a:lnTo>
                    <a:lnTo>
                      <a:pt x="39" y="40"/>
                    </a:lnTo>
                    <a:lnTo>
                      <a:pt x="39" y="37"/>
                    </a:lnTo>
                    <a:lnTo>
                      <a:pt x="36" y="37"/>
                    </a:lnTo>
                    <a:lnTo>
                      <a:pt x="34" y="37"/>
                    </a:lnTo>
                    <a:lnTo>
                      <a:pt x="31" y="34"/>
                    </a:lnTo>
                    <a:lnTo>
                      <a:pt x="28" y="34"/>
                    </a:lnTo>
                    <a:lnTo>
                      <a:pt x="25" y="31"/>
                    </a:lnTo>
                    <a:lnTo>
                      <a:pt x="22" y="28"/>
                    </a:lnTo>
                    <a:lnTo>
                      <a:pt x="22" y="31"/>
                    </a:lnTo>
                    <a:lnTo>
                      <a:pt x="25" y="31"/>
                    </a:lnTo>
                    <a:lnTo>
                      <a:pt x="22" y="31"/>
                    </a:lnTo>
                    <a:lnTo>
                      <a:pt x="22" y="34"/>
                    </a:lnTo>
                    <a:lnTo>
                      <a:pt x="25" y="31"/>
                    </a:lnTo>
                    <a:lnTo>
                      <a:pt x="28" y="31"/>
                    </a:lnTo>
                    <a:lnTo>
                      <a:pt x="31" y="31"/>
                    </a:lnTo>
                    <a:lnTo>
                      <a:pt x="31" y="28"/>
                    </a:lnTo>
                    <a:lnTo>
                      <a:pt x="34" y="28"/>
                    </a:lnTo>
                    <a:lnTo>
                      <a:pt x="39" y="28"/>
                    </a:lnTo>
                    <a:lnTo>
                      <a:pt x="42" y="26"/>
                    </a:lnTo>
                    <a:lnTo>
                      <a:pt x="48" y="26"/>
                    </a:lnTo>
                    <a:lnTo>
                      <a:pt x="51" y="26"/>
                    </a:lnTo>
                    <a:lnTo>
                      <a:pt x="53" y="23"/>
                    </a:lnTo>
                    <a:lnTo>
                      <a:pt x="62" y="23"/>
                    </a:lnTo>
                    <a:close/>
                  </a:path>
                </a:pathLst>
              </a:custGeom>
              <a:solidFill>
                <a:srgbClr val="0000FF"/>
              </a:solidFill>
              <a:ln w="9525">
                <a:solidFill>
                  <a:srgbClr val="0000FF"/>
                </a:solidFill>
                <a:prstDash val="solid"/>
                <a:round/>
                <a:headEnd/>
                <a:tailEnd/>
              </a:ln>
            </p:spPr>
            <p:txBody>
              <a:bodyPr/>
              <a:lstStyle/>
              <a:p>
                <a:endParaRPr lang="en-US"/>
              </a:p>
            </p:txBody>
          </p:sp>
          <p:sp>
            <p:nvSpPr>
              <p:cNvPr id="24673" name="Freeform 95"/>
              <p:cNvSpPr>
                <a:spLocks/>
              </p:cNvSpPr>
              <p:nvPr/>
            </p:nvSpPr>
            <p:spPr bwMode="auto">
              <a:xfrm>
                <a:off x="891" y="920"/>
                <a:ext cx="73" cy="75"/>
              </a:xfrm>
              <a:custGeom>
                <a:avLst/>
                <a:gdLst>
                  <a:gd name="T0" fmla="*/ 8 w 73"/>
                  <a:gd name="T1" fmla="*/ 49 h 75"/>
                  <a:gd name="T2" fmla="*/ 3 w 73"/>
                  <a:gd name="T3" fmla="*/ 54 h 75"/>
                  <a:gd name="T4" fmla="*/ 0 w 73"/>
                  <a:gd name="T5" fmla="*/ 66 h 75"/>
                  <a:gd name="T6" fmla="*/ 8 w 73"/>
                  <a:gd name="T7" fmla="*/ 72 h 75"/>
                  <a:gd name="T8" fmla="*/ 14 w 73"/>
                  <a:gd name="T9" fmla="*/ 75 h 75"/>
                  <a:gd name="T10" fmla="*/ 20 w 73"/>
                  <a:gd name="T11" fmla="*/ 72 h 75"/>
                  <a:gd name="T12" fmla="*/ 31 w 73"/>
                  <a:gd name="T13" fmla="*/ 69 h 75"/>
                  <a:gd name="T14" fmla="*/ 36 w 73"/>
                  <a:gd name="T15" fmla="*/ 69 h 75"/>
                  <a:gd name="T16" fmla="*/ 45 w 73"/>
                  <a:gd name="T17" fmla="*/ 66 h 75"/>
                  <a:gd name="T18" fmla="*/ 51 w 73"/>
                  <a:gd name="T19" fmla="*/ 63 h 75"/>
                  <a:gd name="T20" fmla="*/ 56 w 73"/>
                  <a:gd name="T21" fmla="*/ 60 h 75"/>
                  <a:gd name="T22" fmla="*/ 59 w 73"/>
                  <a:gd name="T23" fmla="*/ 57 h 75"/>
                  <a:gd name="T24" fmla="*/ 70 w 73"/>
                  <a:gd name="T25" fmla="*/ 49 h 75"/>
                  <a:gd name="T26" fmla="*/ 73 w 73"/>
                  <a:gd name="T27" fmla="*/ 43 h 75"/>
                  <a:gd name="T28" fmla="*/ 73 w 73"/>
                  <a:gd name="T29" fmla="*/ 40 h 75"/>
                  <a:gd name="T30" fmla="*/ 73 w 73"/>
                  <a:gd name="T31" fmla="*/ 34 h 75"/>
                  <a:gd name="T32" fmla="*/ 73 w 73"/>
                  <a:gd name="T33" fmla="*/ 34 h 75"/>
                  <a:gd name="T34" fmla="*/ 70 w 73"/>
                  <a:gd name="T35" fmla="*/ 26 h 75"/>
                  <a:gd name="T36" fmla="*/ 56 w 73"/>
                  <a:gd name="T37" fmla="*/ 17 h 75"/>
                  <a:gd name="T38" fmla="*/ 53 w 73"/>
                  <a:gd name="T39" fmla="*/ 11 h 75"/>
                  <a:gd name="T40" fmla="*/ 51 w 73"/>
                  <a:gd name="T41" fmla="*/ 11 h 75"/>
                  <a:gd name="T42" fmla="*/ 45 w 73"/>
                  <a:gd name="T43" fmla="*/ 8 h 75"/>
                  <a:gd name="T44" fmla="*/ 42 w 73"/>
                  <a:gd name="T45" fmla="*/ 8 h 75"/>
                  <a:gd name="T46" fmla="*/ 34 w 73"/>
                  <a:gd name="T47" fmla="*/ 5 h 75"/>
                  <a:gd name="T48" fmla="*/ 31 w 73"/>
                  <a:gd name="T49" fmla="*/ 2 h 75"/>
                  <a:gd name="T50" fmla="*/ 25 w 73"/>
                  <a:gd name="T51" fmla="*/ 2 h 75"/>
                  <a:gd name="T52" fmla="*/ 17 w 73"/>
                  <a:gd name="T53" fmla="*/ 0 h 75"/>
                  <a:gd name="T54" fmla="*/ 5 w 73"/>
                  <a:gd name="T55" fmla="*/ 0 h 75"/>
                  <a:gd name="T56" fmla="*/ 3 w 73"/>
                  <a:gd name="T57" fmla="*/ 5 h 75"/>
                  <a:gd name="T58" fmla="*/ 0 w 73"/>
                  <a:gd name="T59" fmla="*/ 14 h 75"/>
                  <a:gd name="T60" fmla="*/ 5 w 73"/>
                  <a:gd name="T61" fmla="*/ 23 h 75"/>
                  <a:gd name="T62" fmla="*/ 14 w 73"/>
                  <a:gd name="T63" fmla="*/ 23 h 75"/>
                  <a:gd name="T64" fmla="*/ 22 w 73"/>
                  <a:gd name="T65" fmla="*/ 26 h 75"/>
                  <a:gd name="T66" fmla="*/ 25 w 73"/>
                  <a:gd name="T67" fmla="*/ 28 h 75"/>
                  <a:gd name="T68" fmla="*/ 28 w 73"/>
                  <a:gd name="T69" fmla="*/ 28 h 75"/>
                  <a:gd name="T70" fmla="*/ 34 w 73"/>
                  <a:gd name="T71" fmla="*/ 31 h 75"/>
                  <a:gd name="T72" fmla="*/ 36 w 73"/>
                  <a:gd name="T73" fmla="*/ 31 h 75"/>
                  <a:gd name="T74" fmla="*/ 39 w 73"/>
                  <a:gd name="T75" fmla="*/ 34 h 75"/>
                  <a:gd name="T76" fmla="*/ 45 w 73"/>
                  <a:gd name="T77" fmla="*/ 34 h 75"/>
                  <a:gd name="T78" fmla="*/ 48 w 73"/>
                  <a:gd name="T79" fmla="*/ 37 h 75"/>
                  <a:gd name="T80" fmla="*/ 51 w 73"/>
                  <a:gd name="T81" fmla="*/ 40 h 75"/>
                  <a:gd name="T82" fmla="*/ 51 w 73"/>
                  <a:gd name="T83" fmla="*/ 37 h 75"/>
                  <a:gd name="T84" fmla="*/ 51 w 73"/>
                  <a:gd name="T85" fmla="*/ 31 h 75"/>
                  <a:gd name="T86" fmla="*/ 51 w 73"/>
                  <a:gd name="T87" fmla="*/ 34 h 75"/>
                  <a:gd name="T88" fmla="*/ 48 w 73"/>
                  <a:gd name="T89" fmla="*/ 34 h 75"/>
                  <a:gd name="T90" fmla="*/ 45 w 73"/>
                  <a:gd name="T91" fmla="*/ 37 h 75"/>
                  <a:gd name="T92" fmla="*/ 39 w 73"/>
                  <a:gd name="T93" fmla="*/ 43 h 75"/>
                  <a:gd name="T94" fmla="*/ 34 w 73"/>
                  <a:gd name="T95" fmla="*/ 43 h 75"/>
                  <a:gd name="T96" fmla="*/ 28 w 73"/>
                  <a:gd name="T97" fmla="*/ 46 h 75"/>
                  <a:gd name="T98" fmla="*/ 22 w 73"/>
                  <a:gd name="T99" fmla="*/ 49 h 75"/>
                  <a:gd name="T100" fmla="*/ 11 w 73"/>
                  <a:gd name="T101" fmla="*/ 49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
                  <a:gd name="T154" fmla="*/ 0 h 75"/>
                  <a:gd name="T155" fmla="*/ 73 w 7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 h="75">
                    <a:moveTo>
                      <a:pt x="11" y="49"/>
                    </a:moveTo>
                    <a:lnTo>
                      <a:pt x="8" y="49"/>
                    </a:lnTo>
                    <a:lnTo>
                      <a:pt x="5" y="51"/>
                    </a:lnTo>
                    <a:lnTo>
                      <a:pt x="3" y="54"/>
                    </a:lnTo>
                    <a:lnTo>
                      <a:pt x="0" y="57"/>
                    </a:lnTo>
                    <a:lnTo>
                      <a:pt x="0" y="66"/>
                    </a:lnTo>
                    <a:lnTo>
                      <a:pt x="5" y="72"/>
                    </a:lnTo>
                    <a:lnTo>
                      <a:pt x="8" y="72"/>
                    </a:lnTo>
                    <a:lnTo>
                      <a:pt x="11" y="75"/>
                    </a:lnTo>
                    <a:lnTo>
                      <a:pt x="14" y="75"/>
                    </a:lnTo>
                    <a:lnTo>
                      <a:pt x="17" y="72"/>
                    </a:lnTo>
                    <a:lnTo>
                      <a:pt x="20" y="72"/>
                    </a:lnTo>
                    <a:lnTo>
                      <a:pt x="25" y="72"/>
                    </a:lnTo>
                    <a:lnTo>
                      <a:pt x="31" y="69"/>
                    </a:lnTo>
                    <a:lnTo>
                      <a:pt x="34" y="69"/>
                    </a:lnTo>
                    <a:lnTo>
                      <a:pt x="36" y="69"/>
                    </a:lnTo>
                    <a:lnTo>
                      <a:pt x="42" y="69"/>
                    </a:lnTo>
                    <a:lnTo>
                      <a:pt x="45" y="66"/>
                    </a:lnTo>
                    <a:lnTo>
                      <a:pt x="48" y="63"/>
                    </a:lnTo>
                    <a:lnTo>
                      <a:pt x="51" y="63"/>
                    </a:lnTo>
                    <a:lnTo>
                      <a:pt x="53" y="63"/>
                    </a:lnTo>
                    <a:lnTo>
                      <a:pt x="56" y="60"/>
                    </a:lnTo>
                    <a:lnTo>
                      <a:pt x="59" y="57"/>
                    </a:lnTo>
                    <a:lnTo>
                      <a:pt x="62" y="54"/>
                    </a:lnTo>
                    <a:lnTo>
                      <a:pt x="70" y="49"/>
                    </a:lnTo>
                    <a:lnTo>
                      <a:pt x="73" y="43"/>
                    </a:lnTo>
                    <a:lnTo>
                      <a:pt x="73" y="40"/>
                    </a:lnTo>
                    <a:lnTo>
                      <a:pt x="73" y="37"/>
                    </a:lnTo>
                    <a:lnTo>
                      <a:pt x="73" y="34"/>
                    </a:lnTo>
                    <a:lnTo>
                      <a:pt x="73" y="31"/>
                    </a:lnTo>
                    <a:lnTo>
                      <a:pt x="73" y="34"/>
                    </a:lnTo>
                    <a:lnTo>
                      <a:pt x="70" y="28"/>
                    </a:lnTo>
                    <a:lnTo>
                      <a:pt x="70" y="26"/>
                    </a:lnTo>
                    <a:lnTo>
                      <a:pt x="59" y="17"/>
                    </a:lnTo>
                    <a:lnTo>
                      <a:pt x="56" y="17"/>
                    </a:lnTo>
                    <a:lnTo>
                      <a:pt x="56" y="14"/>
                    </a:lnTo>
                    <a:lnTo>
                      <a:pt x="53" y="11"/>
                    </a:lnTo>
                    <a:lnTo>
                      <a:pt x="51" y="11"/>
                    </a:lnTo>
                    <a:lnTo>
                      <a:pt x="48" y="8"/>
                    </a:lnTo>
                    <a:lnTo>
                      <a:pt x="45" y="8"/>
                    </a:lnTo>
                    <a:lnTo>
                      <a:pt x="42" y="8"/>
                    </a:lnTo>
                    <a:lnTo>
                      <a:pt x="36" y="5"/>
                    </a:lnTo>
                    <a:lnTo>
                      <a:pt x="34" y="5"/>
                    </a:lnTo>
                    <a:lnTo>
                      <a:pt x="31" y="2"/>
                    </a:lnTo>
                    <a:lnTo>
                      <a:pt x="28" y="2"/>
                    </a:lnTo>
                    <a:lnTo>
                      <a:pt x="25" y="2"/>
                    </a:lnTo>
                    <a:lnTo>
                      <a:pt x="22" y="0"/>
                    </a:lnTo>
                    <a:lnTo>
                      <a:pt x="17" y="0"/>
                    </a:lnTo>
                    <a:lnTo>
                      <a:pt x="8" y="0"/>
                    </a:lnTo>
                    <a:lnTo>
                      <a:pt x="5" y="0"/>
                    </a:lnTo>
                    <a:lnTo>
                      <a:pt x="3" y="2"/>
                    </a:lnTo>
                    <a:lnTo>
                      <a:pt x="3" y="5"/>
                    </a:lnTo>
                    <a:lnTo>
                      <a:pt x="0" y="8"/>
                    </a:lnTo>
                    <a:lnTo>
                      <a:pt x="0" y="14"/>
                    </a:lnTo>
                    <a:lnTo>
                      <a:pt x="3" y="17"/>
                    </a:lnTo>
                    <a:lnTo>
                      <a:pt x="5" y="23"/>
                    </a:lnTo>
                    <a:lnTo>
                      <a:pt x="8" y="23"/>
                    </a:lnTo>
                    <a:lnTo>
                      <a:pt x="14" y="23"/>
                    </a:lnTo>
                    <a:lnTo>
                      <a:pt x="17" y="26"/>
                    </a:lnTo>
                    <a:lnTo>
                      <a:pt x="22" y="26"/>
                    </a:lnTo>
                    <a:lnTo>
                      <a:pt x="25" y="28"/>
                    </a:lnTo>
                    <a:lnTo>
                      <a:pt x="28" y="28"/>
                    </a:lnTo>
                    <a:lnTo>
                      <a:pt x="31" y="28"/>
                    </a:lnTo>
                    <a:lnTo>
                      <a:pt x="34" y="31"/>
                    </a:lnTo>
                    <a:lnTo>
                      <a:pt x="36" y="31"/>
                    </a:lnTo>
                    <a:lnTo>
                      <a:pt x="39" y="34"/>
                    </a:lnTo>
                    <a:lnTo>
                      <a:pt x="42" y="34"/>
                    </a:lnTo>
                    <a:lnTo>
                      <a:pt x="45" y="34"/>
                    </a:lnTo>
                    <a:lnTo>
                      <a:pt x="48" y="40"/>
                    </a:lnTo>
                    <a:lnTo>
                      <a:pt x="48" y="37"/>
                    </a:lnTo>
                    <a:lnTo>
                      <a:pt x="48" y="40"/>
                    </a:lnTo>
                    <a:lnTo>
                      <a:pt x="51" y="40"/>
                    </a:lnTo>
                    <a:lnTo>
                      <a:pt x="51" y="43"/>
                    </a:lnTo>
                    <a:lnTo>
                      <a:pt x="51" y="37"/>
                    </a:lnTo>
                    <a:lnTo>
                      <a:pt x="51" y="43"/>
                    </a:lnTo>
                    <a:lnTo>
                      <a:pt x="51" y="31"/>
                    </a:lnTo>
                    <a:lnTo>
                      <a:pt x="51" y="37"/>
                    </a:lnTo>
                    <a:lnTo>
                      <a:pt x="51" y="34"/>
                    </a:lnTo>
                    <a:lnTo>
                      <a:pt x="48" y="34"/>
                    </a:lnTo>
                    <a:lnTo>
                      <a:pt x="45" y="40"/>
                    </a:lnTo>
                    <a:lnTo>
                      <a:pt x="45" y="37"/>
                    </a:lnTo>
                    <a:lnTo>
                      <a:pt x="42" y="43"/>
                    </a:lnTo>
                    <a:lnTo>
                      <a:pt x="39" y="43"/>
                    </a:lnTo>
                    <a:lnTo>
                      <a:pt x="36" y="43"/>
                    </a:lnTo>
                    <a:lnTo>
                      <a:pt x="34" y="43"/>
                    </a:lnTo>
                    <a:lnTo>
                      <a:pt x="31" y="46"/>
                    </a:lnTo>
                    <a:lnTo>
                      <a:pt x="28" y="46"/>
                    </a:lnTo>
                    <a:lnTo>
                      <a:pt x="25" y="46"/>
                    </a:lnTo>
                    <a:lnTo>
                      <a:pt x="22" y="49"/>
                    </a:lnTo>
                    <a:lnTo>
                      <a:pt x="17" y="49"/>
                    </a:lnTo>
                    <a:lnTo>
                      <a:pt x="11" y="49"/>
                    </a:lnTo>
                    <a:close/>
                  </a:path>
                </a:pathLst>
              </a:custGeom>
              <a:solidFill>
                <a:srgbClr val="0000FF"/>
              </a:solidFill>
              <a:ln w="9525">
                <a:solidFill>
                  <a:srgbClr val="0000FF"/>
                </a:solidFill>
                <a:prstDash val="solid"/>
                <a:round/>
                <a:headEnd/>
                <a:tailEnd/>
              </a:ln>
            </p:spPr>
            <p:txBody>
              <a:bodyPr/>
              <a:lstStyle/>
              <a:p>
                <a:endParaRPr lang="en-US"/>
              </a:p>
            </p:txBody>
          </p:sp>
          <p:sp>
            <p:nvSpPr>
              <p:cNvPr id="24674" name="Freeform 96"/>
              <p:cNvSpPr>
                <a:spLocks/>
              </p:cNvSpPr>
              <p:nvPr/>
            </p:nvSpPr>
            <p:spPr bwMode="auto">
              <a:xfrm>
                <a:off x="846" y="767"/>
                <a:ext cx="73" cy="78"/>
              </a:xfrm>
              <a:custGeom>
                <a:avLst/>
                <a:gdLst>
                  <a:gd name="T0" fmla="*/ 65 w 73"/>
                  <a:gd name="T1" fmla="*/ 23 h 78"/>
                  <a:gd name="T2" fmla="*/ 70 w 73"/>
                  <a:gd name="T3" fmla="*/ 14 h 78"/>
                  <a:gd name="T4" fmla="*/ 70 w 73"/>
                  <a:gd name="T5" fmla="*/ 9 h 78"/>
                  <a:gd name="T6" fmla="*/ 67 w 73"/>
                  <a:gd name="T7" fmla="*/ 3 h 78"/>
                  <a:gd name="T8" fmla="*/ 53 w 73"/>
                  <a:gd name="T9" fmla="*/ 0 h 78"/>
                  <a:gd name="T10" fmla="*/ 48 w 73"/>
                  <a:gd name="T11" fmla="*/ 3 h 78"/>
                  <a:gd name="T12" fmla="*/ 36 w 73"/>
                  <a:gd name="T13" fmla="*/ 6 h 78"/>
                  <a:gd name="T14" fmla="*/ 28 w 73"/>
                  <a:gd name="T15" fmla="*/ 9 h 78"/>
                  <a:gd name="T16" fmla="*/ 22 w 73"/>
                  <a:gd name="T17" fmla="*/ 9 h 78"/>
                  <a:gd name="T18" fmla="*/ 17 w 73"/>
                  <a:gd name="T19" fmla="*/ 11 h 78"/>
                  <a:gd name="T20" fmla="*/ 11 w 73"/>
                  <a:gd name="T21" fmla="*/ 14 h 78"/>
                  <a:gd name="T22" fmla="*/ 2 w 73"/>
                  <a:gd name="T23" fmla="*/ 23 h 78"/>
                  <a:gd name="T24" fmla="*/ 0 w 73"/>
                  <a:gd name="T25" fmla="*/ 34 h 78"/>
                  <a:gd name="T26" fmla="*/ 0 w 73"/>
                  <a:gd name="T27" fmla="*/ 37 h 78"/>
                  <a:gd name="T28" fmla="*/ 0 w 73"/>
                  <a:gd name="T29" fmla="*/ 37 h 78"/>
                  <a:gd name="T30" fmla="*/ 2 w 73"/>
                  <a:gd name="T31" fmla="*/ 43 h 78"/>
                  <a:gd name="T32" fmla="*/ 8 w 73"/>
                  <a:gd name="T33" fmla="*/ 52 h 78"/>
                  <a:gd name="T34" fmla="*/ 14 w 73"/>
                  <a:gd name="T35" fmla="*/ 55 h 78"/>
                  <a:gd name="T36" fmla="*/ 22 w 73"/>
                  <a:gd name="T37" fmla="*/ 60 h 78"/>
                  <a:gd name="T38" fmla="*/ 28 w 73"/>
                  <a:gd name="T39" fmla="*/ 63 h 78"/>
                  <a:gd name="T40" fmla="*/ 31 w 73"/>
                  <a:gd name="T41" fmla="*/ 66 h 78"/>
                  <a:gd name="T42" fmla="*/ 36 w 73"/>
                  <a:gd name="T43" fmla="*/ 69 h 78"/>
                  <a:gd name="T44" fmla="*/ 48 w 73"/>
                  <a:gd name="T45" fmla="*/ 72 h 78"/>
                  <a:gd name="T46" fmla="*/ 59 w 73"/>
                  <a:gd name="T47" fmla="*/ 78 h 78"/>
                  <a:gd name="T48" fmla="*/ 65 w 73"/>
                  <a:gd name="T49" fmla="*/ 75 h 78"/>
                  <a:gd name="T50" fmla="*/ 70 w 73"/>
                  <a:gd name="T51" fmla="*/ 69 h 78"/>
                  <a:gd name="T52" fmla="*/ 73 w 73"/>
                  <a:gd name="T53" fmla="*/ 63 h 78"/>
                  <a:gd name="T54" fmla="*/ 70 w 73"/>
                  <a:gd name="T55" fmla="*/ 58 h 78"/>
                  <a:gd name="T56" fmla="*/ 67 w 73"/>
                  <a:gd name="T57" fmla="*/ 55 h 78"/>
                  <a:gd name="T58" fmla="*/ 56 w 73"/>
                  <a:gd name="T59" fmla="*/ 49 h 78"/>
                  <a:gd name="T60" fmla="*/ 48 w 73"/>
                  <a:gd name="T61" fmla="*/ 46 h 78"/>
                  <a:gd name="T62" fmla="*/ 39 w 73"/>
                  <a:gd name="T63" fmla="*/ 43 h 78"/>
                  <a:gd name="T64" fmla="*/ 36 w 73"/>
                  <a:gd name="T65" fmla="*/ 40 h 78"/>
                  <a:gd name="T66" fmla="*/ 31 w 73"/>
                  <a:gd name="T67" fmla="*/ 37 h 78"/>
                  <a:gd name="T68" fmla="*/ 28 w 73"/>
                  <a:gd name="T69" fmla="*/ 34 h 78"/>
                  <a:gd name="T70" fmla="*/ 22 w 73"/>
                  <a:gd name="T71" fmla="*/ 32 h 78"/>
                  <a:gd name="T72" fmla="*/ 22 w 73"/>
                  <a:gd name="T73" fmla="*/ 32 h 78"/>
                  <a:gd name="T74" fmla="*/ 22 w 73"/>
                  <a:gd name="T75" fmla="*/ 29 h 78"/>
                  <a:gd name="T76" fmla="*/ 22 w 73"/>
                  <a:gd name="T77" fmla="*/ 32 h 78"/>
                  <a:gd name="T78" fmla="*/ 22 w 73"/>
                  <a:gd name="T79" fmla="*/ 32 h 78"/>
                  <a:gd name="T80" fmla="*/ 22 w 73"/>
                  <a:gd name="T81" fmla="*/ 34 h 78"/>
                  <a:gd name="T82" fmla="*/ 22 w 73"/>
                  <a:gd name="T83" fmla="*/ 37 h 78"/>
                  <a:gd name="T84" fmla="*/ 25 w 73"/>
                  <a:gd name="T85" fmla="*/ 34 h 78"/>
                  <a:gd name="T86" fmla="*/ 28 w 73"/>
                  <a:gd name="T87" fmla="*/ 34 h 78"/>
                  <a:gd name="T88" fmla="*/ 33 w 73"/>
                  <a:gd name="T89" fmla="*/ 32 h 78"/>
                  <a:gd name="T90" fmla="*/ 36 w 73"/>
                  <a:gd name="T91" fmla="*/ 32 h 78"/>
                  <a:gd name="T92" fmla="*/ 45 w 73"/>
                  <a:gd name="T93" fmla="*/ 29 h 78"/>
                  <a:gd name="T94" fmla="*/ 56 w 73"/>
                  <a:gd name="T95" fmla="*/ 26 h 78"/>
                  <a:gd name="T96" fmla="*/ 65 w 73"/>
                  <a:gd name="T97" fmla="*/ 23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
                  <a:gd name="T148" fmla="*/ 0 h 78"/>
                  <a:gd name="T149" fmla="*/ 73 w 7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 h="78">
                    <a:moveTo>
                      <a:pt x="62" y="23"/>
                    </a:moveTo>
                    <a:lnTo>
                      <a:pt x="65" y="23"/>
                    </a:lnTo>
                    <a:lnTo>
                      <a:pt x="70" y="17"/>
                    </a:lnTo>
                    <a:lnTo>
                      <a:pt x="70" y="14"/>
                    </a:lnTo>
                    <a:lnTo>
                      <a:pt x="73" y="11"/>
                    </a:lnTo>
                    <a:lnTo>
                      <a:pt x="70" y="9"/>
                    </a:lnTo>
                    <a:lnTo>
                      <a:pt x="70" y="6"/>
                    </a:lnTo>
                    <a:lnTo>
                      <a:pt x="67" y="3"/>
                    </a:lnTo>
                    <a:lnTo>
                      <a:pt x="65" y="0"/>
                    </a:lnTo>
                    <a:lnTo>
                      <a:pt x="53" y="0"/>
                    </a:lnTo>
                    <a:lnTo>
                      <a:pt x="50" y="3"/>
                    </a:lnTo>
                    <a:lnTo>
                      <a:pt x="48" y="3"/>
                    </a:lnTo>
                    <a:lnTo>
                      <a:pt x="42" y="6"/>
                    </a:lnTo>
                    <a:lnTo>
                      <a:pt x="36" y="6"/>
                    </a:lnTo>
                    <a:lnTo>
                      <a:pt x="31" y="6"/>
                    </a:lnTo>
                    <a:lnTo>
                      <a:pt x="28" y="9"/>
                    </a:lnTo>
                    <a:lnTo>
                      <a:pt x="25" y="9"/>
                    </a:lnTo>
                    <a:lnTo>
                      <a:pt x="22" y="9"/>
                    </a:lnTo>
                    <a:lnTo>
                      <a:pt x="22" y="11"/>
                    </a:lnTo>
                    <a:lnTo>
                      <a:pt x="17" y="11"/>
                    </a:lnTo>
                    <a:lnTo>
                      <a:pt x="14" y="14"/>
                    </a:lnTo>
                    <a:lnTo>
                      <a:pt x="11" y="14"/>
                    </a:lnTo>
                    <a:lnTo>
                      <a:pt x="8" y="17"/>
                    </a:lnTo>
                    <a:lnTo>
                      <a:pt x="2" y="23"/>
                    </a:lnTo>
                    <a:lnTo>
                      <a:pt x="0" y="29"/>
                    </a:lnTo>
                    <a:lnTo>
                      <a:pt x="0" y="34"/>
                    </a:lnTo>
                    <a:lnTo>
                      <a:pt x="0" y="32"/>
                    </a:lnTo>
                    <a:lnTo>
                      <a:pt x="0" y="37"/>
                    </a:lnTo>
                    <a:lnTo>
                      <a:pt x="0" y="34"/>
                    </a:lnTo>
                    <a:lnTo>
                      <a:pt x="0" y="37"/>
                    </a:lnTo>
                    <a:lnTo>
                      <a:pt x="0" y="43"/>
                    </a:lnTo>
                    <a:lnTo>
                      <a:pt x="2" y="43"/>
                    </a:lnTo>
                    <a:lnTo>
                      <a:pt x="2" y="46"/>
                    </a:lnTo>
                    <a:lnTo>
                      <a:pt x="8" y="52"/>
                    </a:lnTo>
                    <a:lnTo>
                      <a:pt x="11" y="55"/>
                    </a:lnTo>
                    <a:lnTo>
                      <a:pt x="14" y="55"/>
                    </a:lnTo>
                    <a:lnTo>
                      <a:pt x="19" y="60"/>
                    </a:lnTo>
                    <a:lnTo>
                      <a:pt x="22" y="60"/>
                    </a:lnTo>
                    <a:lnTo>
                      <a:pt x="25" y="63"/>
                    </a:lnTo>
                    <a:lnTo>
                      <a:pt x="28" y="63"/>
                    </a:lnTo>
                    <a:lnTo>
                      <a:pt x="31" y="66"/>
                    </a:lnTo>
                    <a:lnTo>
                      <a:pt x="33" y="66"/>
                    </a:lnTo>
                    <a:lnTo>
                      <a:pt x="36" y="69"/>
                    </a:lnTo>
                    <a:lnTo>
                      <a:pt x="42" y="69"/>
                    </a:lnTo>
                    <a:lnTo>
                      <a:pt x="48" y="72"/>
                    </a:lnTo>
                    <a:lnTo>
                      <a:pt x="56" y="75"/>
                    </a:lnTo>
                    <a:lnTo>
                      <a:pt x="59" y="78"/>
                    </a:lnTo>
                    <a:lnTo>
                      <a:pt x="62" y="78"/>
                    </a:lnTo>
                    <a:lnTo>
                      <a:pt x="65" y="75"/>
                    </a:lnTo>
                    <a:lnTo>
                      <a:pt x="67" y="75"/>
                    </a:lnTo>
                    <a:lnTo>
                      <a:pt x="70" y="69"/>
                    </a:lnTo>
                    <a:lnTo>
                      <a:pt x="70" y="66"/>
                    </a:lnTo>
                    <a:lnTo>
                      <a:pt x="73" y="63"/>
                    </a:lnTo>
                    <a:lnTo>
                      <a:pt x="73" y="60"/>
                    </a:lnTo>
                    <a:lnTo>
                      <a:pt x="70" y="58"/>
                    </a:lnTo>
                    <a:lnTo>
                      <a:pt x="70" y="55"/>
                    </a:lnTo>
                    <a:lnTo>
                      <a:pt x="67" y="55"/>
                    </a:lnTo>
                    <a:lnTo>
                      <a:pt x="65" y="52"/>
                    </a:lnTo>
                    <a:lnTo>
                      <a:pt x="56" y="49"/>
                    </a:lnTo>
                    <a:lnTo>
                      <a:pt x="50" y="46"/>
                    </a:lnTo>
                    <a:lnTo>
                      <a:pt x="48" y="46"/>
                    </a:lnTo>
                    <a:lnTo>
                      <a:pt x="42" y="43"/>
                    </a:lnTo>
                    <a:lnTo>
                      <a:pt x="39" y="43"/>
                    </a:lnTo>
                    <a:lnTo>
                      <a:pt x="36" y="40"/>
                    </a:lnTo>
                    <a:lnTo>
                      <a:pt x="33" y="40"/>
                    </a:lnTo>
                    <a:lnTo>
                      <a:pt x="31" y="37"/>
                    </a:lnTo>
                    <a:lnTo>
                      <a:pt x="28" y="34"/>
                    </a:lnTo>
                    <a:lnTo>
                      <a:pt x="25" y="34"/>
                    </a:lnTo>
                    <a:lnTo>
                      <a:pt x="22" y="32"/>
                    </a:lnTo>
                    <a:lnTo>
                      <a:pt x="22" y="34"/>
                    </a:lnTo>
                    <a:lnTo>
                      <a:pt x="22" y="32"/>
                    </a:lnTo>
                    <a:lnTo>
                      <a:pt x="22" y="29"/>
                    </a:lnTo>
                    <a:lnTo>
                      <a:pt x="19" y="29"/>
                    </a:lnTo>
                    <a:lnTo>
                      <a:pt x="22" y="32"/>
                    </a:lnTo>
                    <a:lnTo>
                      <a:pt x="22" y="34"/>
                    </a:lnTo>
                    <a:lnTo>
                      <a:pt x="22" y="32"/>
                    </a:lnTo>
                    <a:lnTo>
                      <a:pt x="22" y="37"/>
                    </a:lnTo>
                    <a:lnTo>
                      <a:pt x="22" y="34"/>
                    </a:lnTo>
                    <a:lnTo>
                      <a:pt x="22" y="37"/>
                    </a:lnTo>
                    <a:lnTo>
                      <a:pt x="25" y="34"/>
                    </a:lnTo>
                    <a:lnTo>
                      <a:pt x="28" y="34"/>
                    </a:lnTo>
                    <a:lnTo>
                      <a:pt x="31" y="32"/>
                    </a:lnTo>
                    <a:lnTo>
                      <a:pt x="33" y="32"/>
                    </a:lnTo>
                    <a:lnTo>
                      <a:pt x="36" y="32"/>
                    </a:lnTo>
                    <a:lnTo>
                      <a:pt x="45" y="29"/>
                    </a:lnTo>
                    <a:lnTo>
                      <a:pt x="53" y="26"/>
                    </a:lnTo>
                    <a:lnTo>
                      <a:pt x="56" y="26"/>
                    </a:lnTo>
                    <a:lnTo>
                      <a:pt x="59" y="26"/>
                    </a:lnTo>
                    <a:lnTo>
                      <a:pt x="65" y="23"/>
                    </a:lnTo>
                    <a:lnTo>
                      <a:pt x="62" y="23"/>
                    </a:lnTo>
                    <a:close/>
                  </a:path>
                </a:pathLst>
              </a:custGeom>
              <a:solidFill>
                <a:srgbClr val="0000FF"/>
              </a:solidFill>
              <a:ln w="9525">
                <a:solidFill>
                  <a:srgbClr val="0000FF"/>
                </a:solidFill>
                <a:prstDash val="solid"/>
                <a:round/>
                <a:headEnd/>
                <a:tailEnd/>
              </a:ln>
            </p:spPr>
            <p:txBody>
              <a:bodyPr/>
              <a:lstStyle/>
              <a:p>
                <a:endParaRPr lang="en-US"/>
              </a:p>
            </p:txBody>
          </p:sp>
          <p:sp>
            <p:nvSpPr>
              <p:cNvPr id="24675" name="Freeform 97"/>
              <p:cNvSpPr>
                <a:spLocks/>
              </p:cNvSpPr>
              <p:nvPr/>
            </p:nvSpPr>
            <p:spPr bwMode="auto">
              <a:xfrm>
                <a:off x="894" y="819"/>
                <a:ext cx="73" cy="75"/>
              </a:xfrm>
              <a:custGeom>
                <a:avLst/>
                <a:gdLst>
                  <a:gd name="T0" fmla="*/ 5 w 73"/>
                  <a:gd name="T1" fmla="*/ 52 h 75"/>
                  <a:gd name="T2" fmla="*/ 2 w 73"/>
                  <a:gd name="T3" fmla="*/ 55 h 75"/>
                  <a:gd name="T4" fmla="*/ 0 w 73"/>
                  <a:gd name="T5" fmla="*/ 63 h 75"/>
                  <a:gd name="T6" fmla="*/ 2 w 73"/>
                  <a:gd name="T7" fmla="*/ 69 h 75"/>
                  <a:gd name="T8" fmla="*/ 8 w 73"/>
                  <a:gd name="T9" fmla="*/ 72 h 75"/>
                  <a:gd name="T10" fmla="*/ 14 w 73"/>
                  <a:gd name="T11" fmla="*/ 72 h 75"/>
                  <a:gd name="T12" fmla="*/ 25 w 73"/>
                  <a:gd name="T13" fmla="*/ 69 h 75"/>
                  <a:gd name="T14" fmla="*/ 33 w 73"/>
                  <a:gd name="T15" fmla="*/ 66 h 75"/>
                  <a:gd name="T16" fmla="*/ 42 w 73"/>
                  <a:gd name="T17" fmla="*/ 66 h 75"/>
                  <a:gd name="T18" fmla="*/ 45 w 73"/>
                  <a:gd name="T19" fmla="*/ 63 h 75"/>
                  <a:gd name="T20" fmla="*/ 53 w 73"/>
                  <a:gd name="T21" fmla="*/ 60 h 75"/>
                  <a:gd name="T22" fmla="*/ 62 w 73"/>
                  <a:gd name="T23" fmla="*/ 55 h 75"/>
                  <a:gd name="T24" fmla="*/ 67 w 73"/>
                  <a:gd name="T25" fmla="*/ 52 h 75"/>
                  <a:gd name="T26" fmla="*/ 67 w 73"/>
                  <a:gd name="T27" fmla="*/ 49 h 75"/>
                  <a:gd name="T28" fmla="*/ 70 w 73"/>
                  <a:gd name="T29" fmla="*/ 40 h 75"/>
                  <a:gd name="T30" fmla="*/ 70 w 73"/>
                  <a:gd name="T31" fmla="*/ 31 h 75"/>
                  <a:gd name="T32" fmla="*/ 67 w 73"/>
                  <a:gd name="T33" fmla="*/ 26 h 75"/>
                  <a:gd name="T34" fmla="*/ 67 w 73"/>
                  <a:gd name="T35" fmla="*/ 26 h 75"/>
                  <a:gd name="T36" fmla="*/ 64 w 73"/>
                  <a:gd name="T37" fmla="*/ 23 h 75"/>
                  <a:gd name="T38" fmla="*/ 59 w 73"/>
                  <a:gd name="T39" fmla="*/ 17 h 75"/>
                  <a:gd name="T40" fmla="*/ 53 w 73"/>
                  <a:gd name="T41" fmla="*/ 14 h 75"/>
                  <a:gd name="T42" fmla="*/ 45 w 73"/>
                  <a:gd name="T43" fmla="*/ 11 h 75"/>
                  <a:gd name="T44" fmla="*/ 42 w 73"/>
                  <a:gd name="T45" fmla="*/ 8 h 75"/>
                  <a:gd name="T46" fmla="*/ 36 w 73"/>
                  <a:gd name="T47" fmla="*/ 8 h 75"/>
                  <a:gd name="T48" fmla="*/ 28 w 73"/>
                  <a:gd name="T49" fmla="*/ 6 h 75"/>
                  <a:gd name="T50" fmla="*/ 22 w 73"/>
                  <a:gd name="T51" fmla="*/ 3 h 75"/>
                  <a:gd name="T52" fmla="*/ 8 w 73"/>
                  <a:gd name="T53" fmla="*/ 0 h 75"/>
                  <a:gd name="T54" fmla="*/ 2 w 73"/>
                  <a:gd name="T55" fmla="*/ 3 h 75"/>
                  <a:gd name="T56" fmla="*/ 0 w 73"/>
                  <a:gd name="T57" fmla="*/ 8 h 75"/>
                  <a:gd name="T58" fmla="*/ 2 w 73"/>
                  <a:gd name="T59" fmla="*/ 17 h 75"/>
                  <a:gd name="T60" fmla="*/ 5 w 73"/>
                  <a:gd name="T61" fmla="*/ 23 h 75"/>
                  <a:gd name="T62" fmla="*/ 8 w 73"/>
                  <a:gd name="T63" fmla="*/ 23 h 75"/>
                  <a:gd name="T64" fmla="*/ 14 w 73"/>
                  <a:gd name="T65" fmla="*/ 26 h 75"/>
                  <a:gd name="T66" fmla="*/ 22 w 73"/>
                  <a:gd name="T67" fmla="*/ 29 h 75"/>
                  <a:gd name="T68" fmla="*/ 28 w 73"/>
                  <a:gd name="T69" fmla="*/ 31 h 75"/>
                  <a:gd name="T70" fmla="*/ 33 w 73"/>
                  <a:gd name="T71" fmla="*/ 31 h 75"/>
                  <a:gd name="T72" fmla="*/ 39 w 73"/>
                  <a:gd name="T73" fmla="*/ 34 h 75"/>
                  <a:gd name="T74" fmla="*/ 45 w 73"/>
                  <a:gd name="T75" fmla="*/ 37 h 75"/>
                  <a:gd name="T76" fmla="*/ 48 w 73"/>
                  <a:gd name="T77" fmla="*/ 40 h 75"/>
                  <a:gd name="T78" fmla="*/ 48 w 73"/>
                  <a:gd name="T79" fmla="*/ 40 h 75"/>
                  <a:gd name="T80" fmla="*/ 50 w 73"/>
                  <a:gd name="T81" fmla="*/ 43 h 75"/>
                  <a:gd name="T82" fmla="*/ 48 w 73"/>
                  <a:gd name="T83" fmla="*/ 40 h 75"/>
                  <a:gd name="T84" fmla="*/ 48 w 73"/>
                  <a:gd name="T85" fmla="*/ 37 h 75"/>
                  <a:gd name="T86" fmla="*/ 48 w 73"/>
                  <a:gd name="T87" fmla="*/ 34 h 75"/>
                  <a:gd name="T88" fmla="*/ 48 w 73"/>
                  <a:gd name="T89" fmla="*/ 34 h 75"/>
                  <a:gd name="T90" fmla="*/ 39 w 73"/>
                  <a:gd name="T91" fmla="*/ 40 h 75"/>
                  <a:gd name="T92" fmla="*/ 33 w 73"/>
                  <a:gd name="T93" fmla="*/ 43 h 75"/>
                  <a:gd name="T94" fmla="*/ 25 w 73"/>
                  <a:gd name="T95" fmla="*/ 46 h 75"/>
                  <a:gd name="T96" fmla="*/ 19 w 73"/>
                  <a:gd name="T97" fmla="*/ 46 h 75"/>
                  <a:gd name="T98" fmla="*/ 8 w 73"/>
                  <a:gd name="T99" fmla="*/ 49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
                  <a:gd name="T151" fmla="*/ 0 h 75"/>
                  <a:gd name="T152" fmla="*/ 73 w 7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 h="75">
                    <a:moveTo>
                      <a:pt x="8" y="49"/>
                    </a:moveTo>
                    <a:lnTo>
                      <a:pt x="5" y="52"/>
                    </a:lnTo>
                    <a:lnTo>
                      <a:pt x="2" y="52"/>
                    </a:lnTo>
                    <a:lnTo>
                      <a:pt x="2" y="55"/>
                    </a:lnTo>
                    <a:lnTo>
                      <a:pt x="0" y="57"/>
                    </a:lnTo>
                    <a:lnTo>
                      <a:pt x="0" y="63"/>
                    </a:lnTo>
                    <a:lnTo>
                      <a:pt x="2" y="66"/>
                    </a:lnTo>
                    <a:lnTo>
                      <a:pt x="2" y="69"/>
                    </a:lnTo>
                    <a:lnTo>
                      <a:pt x="5" y="72"/>
                    </a:lnTo>
                    <a:lnTo>
                      <a:pt x="8" y="72"/>
                    </a:lnTo>
                    <a:lnTo>
                      <a:pt x="11" y="75"/>
                    </a:lnTo>
                    <a:lnTo>
                      <a:pt x="14" y="72"/>
                    </a:lnTo>
                    <a:lnTo>
                      <a:pt x="19" y="72"/>
                    </a:lnTo>
                    <a:lnTo>
                      <a:pt x="25" y="69"/>
                    </a:lnTo>
                    <a:lnTo>
                      <a:pt x="31" y="69"/>
                    </a:lnTo>
                    <a:lnTo>
                      <a:pt x="33" y="66"/>
                    </a:lnTo>
                    <a:lnTo>
                      <a:pt x="39" y="66"/>
                    </a:lnTo>
                    <a:lnTo>
                      <a:pt x="42" y="66"/>
                    </a:lnTo>
                    <a:lnTo>
                      <a:pt x="45" y="63"/>
                    </a:lnTo>
                    <a:lnTo>
                      <a:pt x="50" y="63"/>
                    </a:lnTo>
                    <a:lnTo>
                      <a:pt x="53" y="60"/>
                    </a:lnTo>
                    <a:lnTo>
                      <a:pt x="56" y="60"/>
                    </a:lnTo>
                    <a:lnTo>
                      <a:pt x="62" y="55"/>
                    </a:lnTo>
                    <a:lnTo>
                      <a:pt x="64" y="55"/>
                    </a:lnTo>
                    <a:lnTo>
                      <a:pt x="67" y="52"/>
                    </a:lnTo>
                    <a:lnTo>
                      <a:pt x="67" y="49"/>
                    </a:lnTo>
                    <a:lnTo>
                      <a:pt x="70" y="43"/>
                    </a:lnTo>
                    <a:lnTo>
                      <a:pt x="70" y="40"/>
                    </a:lnTo>
                    <a:lnTo>
                      <a:pt x="73" y="37"/>
                    </a:lnTo>
                    <a:lnTo>
                      <a:pt x="70" y="31"/>
                    </a:lnTo>
                    <a:lnTo>
                      <a:pt x="70" y="34"/>
                    </a:lnTo>
                    <a:lnTo>
                      <a:pt x="67" y="26"/>
                    </a:lnTo>
                    <a:lnTo>
                      <a:pt x="64" y="26"/>
                    </a:lnTo>
                    <a:lnTo>
                      <a:pt x="67" y="26"/>
                    </a:lnTo>
                    <a:lnTo>
                      <a:pt x="64" y="23"/>
                    </a:lnTo>
                    <a:lnTo>
                      <a:pt x="62" y="23"/>
                    </a:lnTo>
                    <a:lnTo>
                      <a:pt x="59" y="17"/>
                    </a:lnTo>
                    <a:lnTo>
                      <a:pt x="56" y="17"/>
                    </a:lnTo>
                    <a:lnTo>
                      <a:pt x="53" y="14"/>
                    </a:lnTo>
                    <a:lnTo>
                      <a:pt x="50" y="11"/>
                    </a:lnTo>
                    <a:lnTo>
                      <a:pt x="45" y="11"/>
                    </a:lnTo>
                    <a:lnTo>
                      <a:pt x="42" y="8"/>
                    </a:lnTo>
                    <a:lnTo>
                      <a:pt x="39" y="8"/>
                    </a:lnTo>
                    <a:lnTo>
                      <a:pt x="36" y="8"/>
                    </a:lnTo>
                    <a:lnTo>
                      <a:pt x="31" y="6"/>
                    </a:lnTo>
                    <a:lnTo>
                      <a:pt x="28" y="6"/>
                    </a:lnTo>
                    <a:lnTo>
                      <a:pt x="25" y="3"/>
                    </a:lnTo>
                    <a:lnTo>
                      <a:pt x="22" y="3"/>
                    </a:lnTo>
                    <a:lnTo>
                      <a:pt x="19" y="0"/>
                    </a:lnTo>
                    <a:lnTo>
                      <a:pt x="8" y="0"/>
                    </a:lnTo>
                    <a:lnTo>
                      <a:pt x="5" y="3"/>
                    </a:lnTo>
                    <a:lnTo>
                      <a:pt x="2" y="3"/>
                    </a:lnTo>
                    <a:lnTo>
                      <a:pt x="2" y="6"/>
                    </a:lnTo>
                    <a:lnTo>
                      <a:pt x="0" y="8"/>
                    </a:lnTo>
                    <a:lnTo>
                      <a:pt x="0" y="14"/>
                    </a:lnTo>
                    <a:lnTo>
                      <a:pt x="2" y="17"/>
                    </a:lnTo>
                    <a:lnTo>
                      <a:pt x="2" y="20"/>
                    </a:lnTo>
                    <a:lnTo>
                      <a:pt x="5" y="23"/>
                    </a:lnTo>
                    <a:lnTo>
                      <a:pt x="8" y="23"/>
                    </a:lnTo>
                    <a:lnTo>
                      <a:pt x="14" y="26"/>
                    </a:lnTo>
                    <a:lnTo>
                      <a:pt x="17" y="26"/>
                    </a:lnTo>
                    <a:lnTo>
                      <a:pt x="22" y="29"/>
                    </a:lnTo>
                    <a:lnTo>
                      <a:pt x="25" y="29"/>
                    </a:lnTo>
                    <a:lnTo>
                      <a:pt x="28" y="31"/>
                    </a:lnTo>
                    <a:lnTo>
                      <a:pt x="31" y="31"/>
                    </a:lnTo>
                    <a:lnTo>
                      <a:pt x="33" y="31"/>
                    </a:lnTo>
                    <a:lnTo>
                      <a:pt x="33" y="34"/>
                    </a:lnTo>
                    <a:lnTo>
                      <a:pt x="39" y="34"/>
                    </a:lnTo>
                    <a:lnTo>
                      <a:pt x="42" y="37"/>
                    </a:lnTo>
                    <a:lnTo>
                      <a:pt x="45" y="37"/>
                    </a:lnTo>
                    <a:lnTo>
                      <a:pt x="48" y="40"/>
                    </a:lnTo>
                    <a:lnTo>
                      <a:pt x="50" y="46"/>
                    </a:lnTo>
                    <a:lnTo>
                      <a:pt x="50" y="43"/>
                    </a:lnTo>
                    <a:lnTo>
                      <a:pt x="48" y="37"/>
                    </a:lnTo>
                    <a:lnTo>
                      <a:pt x="48" y="40"/>
                    </a:lnTo>
                    <a:lnTo>
                      <a:pt x="48" y="34"/>
                    </a:lnTo>
                    <a:lnTo>
                      <a:pt x="48" y="37"/>
                    </a:lnTo>
                    <a:lnTo>
                      <a:pt x="48" y="34"/>
                    </a:lnTo>
                    <a:lnTo>
                      <a:pt x="45" y="37"/>
                    </a:lnTo>
                    <a:lnTo>
                      <a:pt x="39" y="40"/>
                    </a:lnTo>
                    <a:lnTo>
                      <a:pt x="33" y="43"/>
                    </a:lnTo>
                    <a:lnTo>
                      <a:pt x="28" y="43"/>
                    </a:lnTo>
                    <a:lnTo>
                      <a:pt x="25" y="46"/>
                    </a:lnTo>
                    <a:lnTo>
                      <a:pt x="22" y="46"/>
                    </a:lnTo>
                    <a:lnTo>
                      <a:pt x="19" y="46"/>
                    </a:lnTo>
                    <a:lnTo>
                      <a:pt x="14" y="49"/>
                    </a:lnTo>
                    <a:lnTo>
                      <a:pt x="8" y="49"/>
                    </a:lnTo>
                    <a:close/>
                  </a:path>
                </a:pathLst>
              </a:custGeom>
              <a:solidFill>
                <a:srgbClr val="0000FF"/>
              </a:solidFill>
              <a:ln w="9525">
                <a:solidFill>
                  <a:srgbClr val="0000FF"/>
                </a:solidFill>
                <a:prstDash val="solid"/>
                <a:round/>
                <a:headEnd/>
                <a:tailEnd/>
              </a:ln>
            </p:spPr>
            <p:txBody>
              <a:bodyPr/>
              <a:lstStyle/>
              <a:p>
                <a:endParaRPr lang="en-US"/>
              </a:p>
            </p:txBody>
          </p:sp>
          <p:sp>
            <p:nvSpPr>
              <p:cNvPr id="24676" name="Freeform 98"/>
              <p:cNvSpPr>
                <a:spLocks/>
              </p:cNvSpPr>
              <p:nvPr/>
            </p:nvSpPr>
            <p:spPr bwMode="auto">
              <a:xfrm>
                <a:off x="896" y="718"/>
                <a:ext cx="74" cy="75"/>
              </a:xfrm>
              <a:custGeom>
                <a:avLst/>
                <a:gdLst>
                  <a:gd name="T0" fmla="*/ 6 w 74"/>
                  <a:gd name="T1" fmla="*/ 49 h 75"/>
                  <a:gd name="T2" fmla="*/ 0 w 74"/>
                  <a:gd name="T3" fmla="*/ 58 h 75"/>
                  <a:gd name="T4" fmla="*/ 6 w 74"/>
                  <a:gd name="T5" fmla="*/ 72 h 75"/>
                  <a:gd name="T6" fmla="*/ 12 w 74"/>
                  <a:gd name="T7" fmla="*/ 75 h 75"/>
                  <a:gd name="T8" fmla="*/ 20 w 74"/>
                  <a:gd name="T9" fmla="*/ 72 h 75"/>
                  <a:gd name="T10" fmla="*/ 29 w 74"/>
                  <a:gd name="T11" fmla="*/ 69 h 75"/>
                  <a:gd name="T12" fmla="*/ 37 w 74"/>
                  <a:gd name="T13" fmla="*/ 66 h 75"/>
                  <a:gd name="T14" fmla="*/ 43 w 74"/>
                  <a:gd name="T15" fmla="*/ 66 h 75"/>
                  <a:gd name="T16" fmla="*/ 57 w 74"/>
                  <a:gd name="T17" fmla="*/ 58 h 75"/>
                  <a:gd name="T18" fmla="*/ 65 w 74"/>
                  <a:gd name="T19" fmla="*/ 55 h 75"/>
                  <a:gd name="T20" fmla="*/ 68 w 74"/>
                  <a:gd name="T21" fmla="*/ 52 h 75"/>
                  <a:gd name="T22" fmla="*/ 71 w 74"/>
                  <a:gd name="T23" fmla="*/ 43 h 75"/>
                  <a:gd name="T24" fmla="*/ 74 w 74"/>
                  <a:gd name="T25" fmla="*/ 37 h 75"/>
                  <a:gd name="T26" fmla="*/ 71 w 74"/>
                  <a:gd name="T27" fmla="*/ 32 h 75"/>
                  <a:gd name="T28" fmla="*/ 60 w 74"/>
                  <a:gd name="T29" fmla="*/ 17 h 75"/>
                  <a:gd name="T30" fmla="*/ 54 w 74"/>
                  <a:gd name="T31" fmla="*/ 14 h 75"/>
                  <a:gd name="T32" fmla="*/ 48 w 74"/>
                  <a:gd name="T33" fmla="*/ 11 h 75"/>
                  <a:gd name="T34" fmla="*/ 46 w 74"/>
                  <a:gd name="T35" fmla="*/ 9 h 75"/>
                  <a:gd name="T36" fmla="*/ 40 w 74"/>
                  <a:gd name="T37" fmla="*/ 6 h 75"/>
                  <a:gd name="T38" fmla="*/ 31 w 74"/>
                  <a:gd name="T39" fmla="*/ 6 h 75"/>
                  <a:gd name="T40" fmla="*/ 26 w 74"/>
                  <a:gd name="T41" fmla="*/ 3 h 75"/>
                  <a:gd name="T42" fmla="*/ 20 w 74"/>
                  <a:gd name="T43" fmla="*/ 0 h 75"/>
                  <a:gd name="T44" fmla="*/ 15 w 74"/>
                  <a:gd name="T45" fmla="*/ 0 h 75"/>
                  <a:gd name="T46" fmla="*/ 6 w 74"/>
                  <a:gd name="T47" fmla="*/ 0 h 75"/>
                  <a:gd name="T48" fmla="*/ 0 w 74"/>
                  <a:gd name="T49" fmla="*/ 14 h 75"/>
                  <a:gd name="T50" fmla="*/ 3 w 74"/>
                  <a:gd name="T51" fmla="*/ 17 h 75"/>
                  <a:gd name="T52" fmla="*/ 9 w 74"/>
                  <a:gd name="T53" fmla="*/ 20 h 75"/>
                  <a:gd name="T54" fmla="*/ 15 w 74"/>
                  <a:gd name="T55" fmla="*/ 23 h 75"/>
                  <a:gd name="T56" fmla="*/ 17 w 74"/>
                  <a:gd name="T57" fmla="*/ 26 h 75"/>
                  <a:gd name="T58" fmla="*/ 26 w 74"/>
                  <a:gd name="T59" fmla="*/ 29 h 75"/>
                  <a:gd name="T60" fmla="*/ 31 w 74"/>
                  <a:gd name="T61" fmla="*/ 29 h 75"/>
                  <a:gd name="T62" fmla="*/ 37 w 74"/>
                  <a:gd name="T63" fmla="*/ 32 h 75"/>
                  <a:gd name="T64" fmla="*/ 43 w 74"/>
                  <a:gd name="T65" fmla="*/ 34 h 75"/>
                  <a:gd name="T66" fmla="*/ 48 w 74"/>
                  <a:gd name="T67" fmla="*/ 40 h 75"/>
                  <a:gd name="T68" fmla="*/ 48 w 74"/>
                  <a:gd name="T69" fmla="*/ 37 h 75"/>
                  <a:gd name="T70" fmla="*/ 48 w 74"/>
                  <a:gd name="T71" fmla="*/ 37 h 75"/>
                  <a:gd name="T72" fmla="*/ 48 w 74"/>
                  <a:gd name="T73" fmla="*/ 34 h 75"/>
                  <a:gd name="T74" fmla="*/ 48 w 74"/>
                  <a:gd name="T75" fmla="*/ 34 h 75"/>
                  <a:gd name="T76" fmla="*/ 48 w 74"/>
                  <a:gd name="T77" fmla="*/ 34 h 75"/>
                  <a:gd name="T78" fmla="*/ 46 w 74"/>
                  <a:gd name="T79" fmla="*/ 37 h 75"/>
                  <a:gd name="T80" fmla="*/ 34 w 74"/>
                  <a:gd name="T81" fmla="*/ 43 h 75"/>
                  <a:gd name="T82" fmla="*/ 26 w 74"/>
                  <a:gd name="T83" fmla="*/ 46 h 75"/>
                  <a:gd name="T84" fmla="*/ 20 w 74"/>
                  <a:gd name="T85" fmla="*/ 46 h 75"/>
                  <a:gd name="T86" fmla="*/ 15 w 74"/>
                  <a:gd name="T87" fmla="*/ 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75"/>
                  <a:gd name="T134" fmla="*/ 74 w 7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75">
                    <a:moveTo>
                      <a:pt x="12" y="49"/>
                    </a:moveTo>
                    <a:lnTo>
                      <a:pt x="6" y="49"/>
                    </a:lnTo>
                    <a:lnTo>
                      <a:pt x="3" y="55"/>
                    </a:lnTo>
                    <a:lnTo>
                      <a:pt x="0" y="58"/>
                    </a:lnTo>
                    <a:lnTo>
                      <a:pt x="0" y="66"/>
                    </a:lnTo>
                    <a:lnTo>
                      <a:pt x="6" y="72"/>
                    </a:lnTo>
                    <a:lnTo>
                      <a:pt x="9" y="72"/>
                    </a:lnTo>
                    <a:lnTo>
                      <a:pt x="12" y="75"/>
                    </a:lnTo>
                    <a:lnTo>
                      <a:pt x="15" y="72"/>
                    </a:lnTo>
                    <a:lnTo>
                      <a:pt x="20" y="72"/>
                    </a:lnTo>
                    <a:lnTo>
                      <a:pt x="26" y="72"/>
                    </a:lnTo>
                    <a:lnTo>
                      <a:pt x="29" y="69"/>
                    </a:lnTo>
                    <a:lnTo>
                      <a:pt x="31" y="69"/>
                    </a:lnTo>
                    <a:lnTo>
                      <a:pt x="37" y="66"/>
                    </a:lnTo>
                    <a:lnTo>
                      <a:pt x="40" y="66"/>
                    </a:lnTo>
                    <a:lnTo>
                      <a:pt x="43" y="66"/>
                    </a:lnTo>
                    <a:lnTo>
                      <a:pt x="51" y="63"/>
                    </a:lnTo>
                    <a:lnTo>
                      <a:pt x="57" y="58"/>
                    </a:lnTo>
                    <a:lnTo>
                      <a:pt x="62" y="55"/>
                    </a:lnTo>
                    <a:lnTo>
                      <a:pt x="65" y="55"/>
                    </a:lnTo>
                    <a:lnTo>
                      <a:pt x="68" y="52"/>
                    </a:lnTo>
                    <a:lnTo>
                      <a:pt x="68" y="49"/>
                    </a:lnTo>
                    <a:lnTo>
                      <a:pt x="71" y="43"/>
                    </a:lnTo>
                    <a:lnTo>
                      <a:pt x="71" y="40"/>
                    </a:lnTo>
                    <a:lnTo>
                      <a:pt x="74" y="37"/>
                    </a:lnTo>
                    <a:lnTo>
                      <a:pt x="71" y="34"/>
                    </a:lnTo>
                    <a:lnTo>
                      <a:pt x="71" y="32"/>
                    </a:lnTo>
                    <a:lnTo>
                      <a:pt x="68" y="26"/>
                    </a:lnTo>
                    <a:lnTo>
                      <a:pt x="60" y="17"/>
                    </a:lnTo>
                    <a:lnTo>
                      <a:pt x="57" y="14"/>
                    </a:lnTo>
                    <a:lnTo>
                      <a:pt x="54" y="14"/>
                    </a:lnTo>
                    <a:lnTo>
                      <a:pt x="51" y="11"/>
                    </a:lnTo>
                    <a:lnTo>
                      <a:pt x="48" y="11"/>
                    </a:lnTo>
                    <a:lnTo>
                      <a:pt x="46" y="9"/>
                    </a:lnTo>
                    <a:lnTo>
                      <a:pt x="43" y="9"/>
                    </a:lnTo>
                    <a:lnTo>
                      <a:pt x="40" y="6"/>
                    </a:lnTo>
                    <a:lnTo>
                      <a:pt x="37" y="6"/>
                    </a:lnTo>
                    <a:lnTo>
                      <a:pt x="31" y="6"/>
                    </a:lnTo>
                    <a:lnTo>
                      <a:pt x="29" y="3"/>
                    </a:lnTo>
                    <a:lnTo>
                      <a:pt x="26" y="3"/>
                    </a:lnTo>
                    <a:lnTo>
                      <a:pt x="23" y="3"/>
                    </a:lnTo>
                    <a:lnTo>
                      <a:pt x="20" y="0"/>
                    </a:lnTo>
                    <a:lnTo>
                      <a:pt x="17" y="0"/>
                    </a:lnTo>
                    <a:lnTo>
                      <a:pt x="15" y="0"/>
                    </a:lnTo>
                    <a:lnTo>
                      <a:pt x="12" y="0"/>
                    </a:lnTo>
                    <a:lnTo>
                      <a:pt x="6" y="0"/>
                    </a:lnTo>
                    <a:lnTo>
                      <a:pt x="0" y="6"/>
                    </a:lnTo>
                    <a:lnTo>
                      <a:pt x="0" y="14"/>
                    </a:lnTo>
                    <a:lnTo>
                      <a:pt x="3" y="17"/>
                    </a:lnTo>
                    <a:lnTo>
                      <a:pt x="6" y="20"/>
                    </a:lnTo>
                    <a:lnTo>
                      <a:pt x="9" y="20"/>
                    </a:lnTo>
                    <a:lnTo>
                      <a:pt x="12" y="20"/>
                    </a:lnTo>
                    <a:lnTo>
                      <a:pt x="15" y="23"/>
                    </a:lnTo>
                    <a:lnTo>
                      <a:pt x="17" y="26"/>
                    </a:lnTo>
                    <a:lnTo>
                      <a:pt x="23" y="26"/>
                    </a:lnTo>
                    <a:lnTo>
                      <a:pt x="26" y="29"/>
                    </a:lnTo>
                    <a:lnTo>
                      <a:pt x="29" y="29"/>
                    </a:lnTo>
                    <a:lnTo>
                      <a:pt x="31" y="29"/>
                    </a:lnTo>
                    <a:lnTo>
                      <a:pt x="34" y="32"/>
                    </a:lnTo>
                    <a:lnTo>
                      <a:pt x="37" y="32"/>
                    </a:lnTo>
                    <a:lnTo>
                      <a:pt x="40" y="32"/>
                    </a:lnTo>
                    <a:lnTo>
                      <a:pt x="43" y="34"/>
                    </a:lnTo>
                    <a:lnTo>
                      <a:pt x="48" y="40"/>
                    </a:lnTo>
                    <a:lnTo>
                      <a:pt x="48" y="37"/>
                    </a:lnTo>
                    <a:lnTo>
                      <a:pt x="48" y="40"/>
                    </a:lnTo>
                    <a:lnTo>
                      <a:pt x="48" y="37"/>
                    </a:lnTo>
                    <a:lnTo>
                      <a:pt x="48" y="40"/>
                    </a:lnTo>
                    <a:lnTo>
                      <a:pt x="48" y="34"/>
                    </a:lnTo>
                    <a:lnTo>
                      <a:pt x="48" y="37"/>
                    </a:lnTo>
                    <a:lnTo>
                      <a:pt x="48" y="34"/>
                    </a:lnTo>
                    <a:lnTo>
                      <a:pt x="46" y="37"/>
                    </a:lnTo>
                    <a:lnTo>
                      <a:pt x="40" y="40"/>
                    </a:lnTo>
                    <a:lnTo>
                      <a:pt x="34" y="43"/>
                    </a:lnTo>
                    <a:lnTo>
                      <a:pt x="29" y="43"/>
                    </a:lnTo>
                    <a:lnTo>
                      <a:pt x="26" y="46"/>
                    </a:lnTo>
                    <a:lnTo>
                      <a:pt x="23" y="46"/>
                    </a:lnTo>
                    <a:lnTo>
                      <a:pt x="20" y="46"/>
                    </a:lnTo>
                    <a:lnTo>
                      <a:pt x="17" y="46"/>
                    </a:lnTo>
                    <a:lnTo>
                      <a:pt x="15" y="46"/>
                    </a:lnTo>
                    <a:lnTo>
                      <a:pt x="12" y="49"/>
                    </a:lnTo>
                    <a:close/>
                  </a:path>
                </a:pathLst>
              </a:custGeom>
              <a:solidFill>
                <a:srgbClr val="0000FF"/>
              </a:solidFill>
              <a:ln w="9525">
                <a:solidFill>
                  <a:srgbClr val="0000FF"/>
                </a:solidFill>
                <a:prstDash val="solid"/>
                <a:round/>
                <a:headEnd/>
                <a:tailEnd/>
              </a:ln>
            </p:spPr>
            <p:txBody>
              <a:bodyPr/>
              <a:lstStyle/>
              <a:p>
                <a:endParaRPr lang="en-US"/>
              </a:p>
            </p:txBody>
          </p:sp>
          <p:sp>
            <p:nvSpPr>
              <p:cNvPr id="24677" name="Freeform 99"/>
              <p:cNvSpPr>
                <a:spLocks/>
              </p:cNvSpPr>
              <p:nvPr/>
            </p:nvSpPr>
            <p:spPr bwMode="auto">
              <a:xfrm>
                <a:off x="894" y="1090"/>
                <a:ext cx="25" cy="121"/>
              </a:xfrm>
              <a:custGeom>
                <a:avLst/>
                <a:gdLst>
                  <a:gd name="T0" fmla="*/ 25 w 25"/>
                  <a:gd name="T1" fmla="*/ 11 h 121"/>
                  <a:gd name="T2" fmla="*/ 22 w 25"/>
                  <a:gd name="T3" fmla="*/ 8 h 121"/>
                  <a:gd name="T4" fmla="*/ 22 w 25"/>
                  <a:gd name="T5" fmla="*/ 5 h 121"/>
                  <a:gd name="T6" fmla="*/ 19 w 25"/>
                  <a:gd name="T7" fmla="*/ 0 h 121"/>
                  <a:gd name="T8" fmla="*/ 17 w 25"/>
                  <a:gd name="T9" fmla="*/ 0 h 121"/>
                  <a:gd name="T10" fmla="*/ 8 w 25"/>
                  <a:gd name="T11" fmla="*/ 0 h 121"/>
                  <a:gd name="T12" fmla="*/ 5 w 25"/>
                  <a:gd name="T13" fmla="*/ 0 h 121"/>
                  <a:gd name="T14" fmla="*/ 2 w 25"/>
                  <a:gd name="T15" fmla="*/ 3 h 121"/>
                  <a:gd name="T16" fmla="*/ 2 w 25"/>
                  <a:gd name="T17" fmla="*/ 5 h 121"/>
                  <a:gd name="T18" fmla="*/ 0 w 25"/>
                  <a:gd name="T19" fmla="*/ 8 h 121"/>
                  <a:gd name="T20" fmla="*/ 0 w 25"/>
                  <a:gd name="T21" fmla="*/ 112 h 121"/>
                  <a:gd name="T22" fmla="*/ 2 w 25"/>
                  <a:gd name="T23" fmla="*/ 115 h 121"/>
                  <a:gd name="T24" fmla="*/ 5 w 25"/>
                  <a:gd name="T25" fmla="*/ 121 h 121"/>
                  <a:gd name="T26" fmla="*/ 8 w 25"/>
                  <a:gd name="T27" fmla="*/ 121 h 121"/>
                  <a:gd name="T28" fmla="*/ 14 w 25"/>
                  <a:gd name="T29" fmla="*/ 121 h 121"/>
                  <a:gd name="T30" fmla="*/ 17 w 25"/>
                  <a:gd name="T31" fmla="*/ 121 h 121"/>
                  <a:gd name="T32" fmla="*/ 19 w 25"/>
                  <a:gd name="T33" fmla="*/ 121 h 121"/>
                  <a:gd name="T34" fmla="*/ 19 w 25"/>
                  <a:gd name="T35" fmla="*/ 118 h 121"/>
                  <a:gd name="T36" fmla="*/ 22 w 25"/>
                  <a:gd name="T37" fmla="*/ 115 h 121"/>
                  <a:gd name="T38" fmla="*/ 22 w 25"/>
                  <a:gd name="T39" fmla="*/ 112 h 121"/>
                  <a:gd name="T40" fmla="*/ 25 w 25"/>
                  <a:gd name="T41" fmla="*/ 109 h 121"/>
                  <a:gd name="T42" fmla="*/ 25 w 25"/>
                  <a:gd name="T43" fmla="*/ 1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121"/>
                  <a:gd name="T68" fmla="*/ 25 w 25"/>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121">
                    <a:moveTo>
                      <a:pt x="25" y="11"/>
                    </a:moveTo>
                    <a:lnTo>
                      <a:pt x="22" y="8"/>
                    </a:lnTo>
                    <a:lnTo>
                      <a:pt x="22" y="5"/>
                    </a:lnTo>
                    <a:lnTo>
                      <a:pt x="19" y="0"/>
                    </a:lnTo>
                    <a:lnTo>
                      <a:pt x="17" y="0"/>
                    </a:lnTo>
                    <a:lnTo>
                      <a:pt x="8" y="0"/>
                    </a:lnTo>
                    <a:lnTo>
                      <a:pt x="5" y="0"/>
                    </a:lnTo>
                    <a:lnTo>
                      <a:pt x="2" y="3"/>
                    </a:lnTo>
                    <a:lnTo>
                      <a:pt x="2" y="5"/>
                    </a:lnTo>
                    <a:lnTo>
                      <a:pt x="0" y="8"/>
                    </a:lnTo>
                    <a:lnTo>
                      <a:pt x="0" y="112"/>
                    </a:lnTo>
                    <a:lnTo>
                      <a:pt x="2" y="115"/>
                    </a:lnTo>
                    <a:lnTo>
                      <a:pt x="5" y="121"/>
                    </a:lnTo>
                    <a:lnTo>
                      <a:pt x="8" y="121"/>
                    </a:lnTo>
                    <a:lnTo>
                      <a:pt x="14" y="121"/>
                    </a:lnTo>
                    <a:lnTo>
                      <a:pt x="17" y="121"/>
                    </a:lnTo>
                    <a:lnTo>
                      <a:pt x="19" y="121"/>
                    </a:lnTo>
                    <a:lnTo>
                      <a:pt x="19" y="118"/>
                    </a:lnTo>
                    <a:lnTo>
                      <a:pt x="22" y="115"/>
                    </a:lnTo>
                    <a:lnTo>
                      <a:pt x="22" y="112"/>
                    </a:lnTo>
                    <a:lnTo>
                      <a:pt x="25" y="109"/>
                    </a:lnTo>
                    <a:lnTo>
                      <a:pt x="25" y="11"/>
                    </a:lnTo>
                    <a:close/>
                  </a:path>
                </a:pathLst>
              </a:custGeom>
              <a:solidFill>
                <a:srgbClr val="0000FF"/>
              </a:solidFill>
              <a:ln w="9525">
                <a:solidFill>
                  <a:srgbClr val="0000FF"/>
                </a:solidFill>
                <a:prstDash val="solid"/>
                <a:round/>
                <a:headEnd/>
                <a:tailEnd/>
              </a:ln>
            </p:spPr>
            <p:txBody>
              <a:bodyPr/>
              <a:lstStyle/>
              <a:p>
                <a:endParaRPr lang="en-US"/>
              </a:p>
            </p:txBody>
          </p:sp>
          <p:sp>
            <p:nvSpPr>
              <p:cNvPr id="24678" name="Freeform 100"/>
              <p:cNvSpPr>
                <a:spLocks/>
              </p:cNvSpPr>
              <p:nvPr/>
            </p:nvSpPr>
            <p:spPr bwMode="auto">
              <a:xfrm>
                <a:off x="820" y="1072"/>
                <a:ext cx="172" cy="191"/>
              </a:xfrm>
              <a:custGeom>
                <a:avLst/>
                <a:gdLst>
                  <a:gd name="T0" fmla="*/ 150 w 172"/>
                  <a:gd name="T1" fmla="*/ 0 h 191"/>
                  <a:gd name="T2" fmla="*/ 74 w 172"/>
                  <a:gd name="T3" fmla="*/ 156 h 191"/>
                  <a:gd name="T4" fmla="*/ 96 w 172"/>
                  <a:gd name="T5" fmla="*/ 156 h 191"/>
                  <a:gd name="T6" fmla="*/ 23 w 172"/>
                  <a:gd name="T7" fmla="*/ 0 h 191"/>
                  <a:gd name="T8" fmla="*/ 0 w 172"/>
                  <a:gd name="T9" fmla="*/ 12 h 191"/>
                  <a:gd name="T10" fmla="*/ 88 w 172"/>
                  <a:gd name="T11" fmla="*/ 191 h 191"/>
                  <a:gd name="T12" fmla="*/ 172 w 172"/>
                  <a:gd name="T13" fmla="*/ 12 h 191"/>
                  <a:gd name="T14" fmla="*/ 150 w 172"/>
                  <a:gd name="T15" fmla="*/ 0 h 191"/>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91"/>
                  <a:gd name="T26" fmla="*/ 172 w 172"/>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191">
                    <a:moveTo>
                      <a:pt x="150" y="0"/>
                    </a:moveTo>
                    <a:lnTo>
                      <a:pt x="74" y="156"/>
                    </a:lnTo>
                    <a:lnTo>
                      <a:pt x="96" y="156"/>
                    </a:lnTo>
                    <a:lnTo>
                      <a:pt x="23" y="0"/>
                    </a:lnTo>
                    <a:lnTo>
                      <a:pt x="0" y="12"/>
                    </a:lnTo>
                    <a:lnTo>
                      <a:pt x="88" y="191"/>
                    </a:lnTo>
                    <a:lnTo>
                      <a:pt x="172" y="12"/>
                    </a:lnTo>
                    <a:lnTo>
                      <a:pt x="150" y="0"/>
                    </a:lnTo>
                    <a:close/>
                  </a:path>
                </a:pathLst>
              </a:custGeom>
              <a:solidFill>
                <a:srgbClr val="0000FF"/>
              </a:solidFill>
              <a:ln w="9525">
                <a:solidFill>
                  <a:srgbClr val="0000FF"/>
                </a:solidFill>
                <a:prstDash val="solid"/>
                <a:round/>
                <a:headEnd/>
                <a:tailEnd/>
              </a:ln>
            </p:spPr>
            <p:txBody>
              <a:bodyPr/>
              <a:lstStyle/>
              <a:p>
                <a:endParaRPr lang="en-US"/>
              </a:p>
            </p:txBody>
          </p:sp>
          <p:sp>
            <p:nvSpPr>
              <p:cNvPr id="24679" name="Freeform 101"/>
              <p:cNvSpPr>
                <a:spLocks/>
              </p:cNvSpPr>
              <p:nvPr/>
            </p:nvSpPr>
            <p:spPr bwMode="auto">
              <a:xfrm>
                <a:off x="848" y="969"/>
                <a:ext cx="68" cy="72"/>
              </a:xfrm>
              <a:custGeom>
                <a:avLst/>
                <a:gdLst>
                  <a:gd name="T0" fmla="*/ 60 w 68"/>
                  <a:gd name="T1" fmla="*/ 23 h 72"/>
                  <a:gd name="T2" fmla="*/ 65 w 68"/>
                  <a:gd name="T3" fmla="*/ 20 h 72"/>
                  <a:gd name="T4" fmla="*/ 68 w 68"/>
                  <a:gd name="T5" fmla="*/ 11 h 72"/>
                  <a:gd name="T6" fmla="*/ 65 w 68"/>
                  <a:gd name="T7" fmla="*/ 5 h 72"/>
                  <a:gd name="T8" fmla="*/ 63 w 68"/>
                  <a:gd name="T9" fmla="*/ 2 h 72"/>
                  <a:gd name="T10" fmla="*/ 48 w 68"/>
                  <a:gd name="T11" fmla="*/ 0 h 72"/>
                  <a:gd name="T12" fmla="*/ 43 w 68"/>
                  <a:gd name="T13" fmla="*/ 2 h 72"/>
                  <a:gd name="T14" fmla="*/ 34 w 68"/>
                  <a:gd name="T15" fmla="*/ 2 h 72"/>
                  <a:gd name="T16" fmla="*/ 31 w 68"/>
                  <a:gd name="T17" fmla="*/ 5 h 72"/>
                  <a:gd name="T18" fmla="*/ 26 w 68"/>
                  <a:gd name="T19" fmla="*/ 8 h 72"/>
                  <a:gd name="T20" fmla="*/ 20 w 68"/>
                  <a:gd name="T21" fmla="*/ 8 h 72"/>
                  <a:gd name="T22" fmla="*/ 17 w 68"/>
                  <a:gd name="T23" fmla="*/ 11 h 72"/>
                  <a:gd name="T24" fmla="*/ 15 w 68"/>
                  <a:gd name="T25" fmla="*/ 14 h 72"/>
                  <a:gd name="T26" fmla="*/ 3 w 68"/>
                  <a:gd name="T27" fmla="*/ 23 h 72"/>
                  <a:gd name="T28" fmla="*/ 0 w 68"/>
                  <a:gd name="T29" fmla="*/ 34 h 72"/>
                  <a:gd name="T30" fmla="*/ 0 w 68"/>
                  <a:gd name="T31" fmla="*/ 34 h 72"/>
                  <a:gd name="T32" fmla="*/ 0 w 68"/>
                  <a:gd name="T33" fmla="*/ 37 h 72"/>
                  <a:gd name="T34" fmla="*/ 3 w 68"/>
                  <a:gd name="T35" fmla="*/ 46 h 72"/>
                  <a:gd name="T36" fmla="*/ 6 w 68"/>
                  <a:gd name="T37" fmla="*/ 49 h 72"/>
                  <a:gd name="T38" fmla="*/ 12 w 68"/>
                  <a:gd name="T39" fmla="*/ 51 h 72"/>
                  <a:gd name="T40" fmla="*/ 15 w 68"/>
                  <a:gd name="T41" fmla="*/ 54 h 72"/>
                  <a:gd name="T42" fmla="*/ 17 w 68"/>
                  <a:gd name="T43" fmla="*/ 57 h 72"/>
                  <a:gd name="T44" fmla="*/ 26 w 68"/>
                  <a:gd name="T45" fmla="*/ 60 h 72"/>
                  <a:gd name="T46" fmla="*/ 29 w 68"/>
                  <a:gd name="T47" fmla="*/ 63 h 72"/>
                  <a:gd name="T48" fmla="*/ 34 w 68"/>
                  <a:gd name="T49" fmla="*/ 63 h 72"/>
                  <a:gd name="T50" fmla="*/ 40 w 68"/>
                  <a:gd name="T51" fmla="*/ 69 h 72"/>
                  <a:gd name="T52" fmla="*/ 46 w 68"/>
                  <a:gd name="T53" fmla="*/ 69 h 72"/>
                  <a:gd name="T54" fmla="*/ 48 w 68"/>
                  <a:gd name="T55" fmla="*/ 72 h 72"/>
                  <a:gd name="T56" fmla="*/ 54 w 68"/>
                  <a:gd name="T57" fmla="*/ 72 h 72"/>
                  <a:gd name="T58" fmla="*/ 60 w 68"/>
                  <a:gd name="T59" fmla="*/ 72 h 72"/>
                  <a:gd name="T60" fmla="*/ 65 w 68"/>
                  <a:gd name="T61" fmla="*/ 66 h 72"/>
                  <a:gd name="T62" fmla="*/ 68 w 68"/>
                  <a:gd name="T63" fmla="*/ 60 h 72"/>
                  <a:gd name="T64" fmla="*/ 65 w 68"/>
                  <a:gd name="T65" fmla="*/ 54 h 72"/>
                  <a:gd name="T66" fmla="*/ 60 w 68"/>
                  <a:gd name="T67" fmla="*/ 49 h 72"/>
                  <a:gd name="T68" fmla="*/ 57 w 68"/>
                  <a:gd name="T69" fmla="*/ 46 h 72"/>
                  <a:gd name="T70" fmla="*/ 51 w 68"/>
                  <a:gd name="T71" fmla="*/ 46 h 72"/>
                  <a:gd name="T72" fmla="*/ 48 w 68"/>
                  <a:gd name="T73" fmla="*/ 43 h 72"/>
                  <a:gd name="T74" fmla="*/ 43 w 68"/>
                  <a:gd name="T75" fmla="*/ 40 h 72"/>
                  <a:gd name="T76" fmla="*/ 37 w 68"/>
                  <a:gd name="T77" fmla="*/ 37 h 72"/>
                  <a:gd name="T78" fmla="*/ 31 w 68"/>
                  <a:gd name="T79" fmla="*/ 34 h 72"/>
                  <a:gd name="T80" fmla="*/ 29 w 68"/>
                  <a:gd name="T81" fmla="*/ 34 h 72"/>
                  <a:gd name="T82" fmla="*/ 26 w 68"/>
                  <a:gd name="T83" fmla="*/ 31 h 72"/>
                  <a:gd name="T84" fmla="*/ 26 w 68"/>
                  <a:gd name="T85" fmla="*/ 34 h 72"/>
                  <a:gd name="T86" fmla="*/ 26 w 68"/>
                  <a:gd name="T87" fmla="*/ 34 h 72"/>
                  <a:gd name="T88" fmla="*/ 23 w 68"/>
                  <a:gd name="T89" fmla="*/ 34 h 72"/>
                  <a:gd name="T90" fmla="*/ 26 w 68"/>
                  <a:gd name="T91" fmla="*/ 34 h 72"/>
                  <a:gd name="T92" fmla="*/ 29 w 68"/>
                  <a:gd name="T93" fmla="*/ 31 h 72"/>
                  <a:gd name="T94" fmla="*/ 29 w 68"/>
                  <a:gd name="T95" fmla="*/ 31 h 72"/>
                  <a:gd name="T96" fmla="*/ 29 w 68"/>
                  <a:gd name="T97" fmla="*/ 31 h 72"/>
                  <a:gd name="T98" fmla="*/ 34 w 68"/>
                  <a:gd name="T99" fmla="*/ 28 h 72"/>
                  <a:gd name="T100" fmla="*/ 40 w 68"/>
                  <a:gd name="T101" fmla="*/ 28 h 72"/>
                  <a:gd name="T102" fmla="*/ 46 w 68"/>
                  <a:gd name="T103" fmla="*/ 26 h 72"/>
                  <a:gd name="T104" fmla="*/ 48 w 68"/>
                  <a:gd name="T105" fmla="*/ 26 h 72"/>
                  <a:gd name="T106" fmla="*/ 57 w 68"/>
                  <a:gd name="T107" fmla="*/ 23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72"/>
                  <a:gd name="T164" fmla="*/ 68 w 68"/>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72">
                    <a:moveTo>
                      <a:pt x="57" y="23"/>
                    </a:moveTo>
                    <a:lnTo>
                      <a:pt x="60" y="23"/>
                    </a:lnTo>
                    <a:lnTo>
                      <a:pt x="63" y="23"/>
                    </a:lnTo>
                    <a:lnTo>
                      <a:pt x="65" y="20"/>
                    </a:lnTo>
                    <a:lnTo>
                      <a:pt x="65" y="14"/>
                    </a:lnTo>
                    <a:lnTo>
                      <a:pt x="68" y="11"/>
                    </a:lnTo>
                    <a:lnTo>
                      <a:pt x="65" y="8"/>
                    </a:lnTo>
                    <a:lnTo>
                      <a:pt x="65" y="5"/>
                    </a:lnTo>
                    <a:lnTo>
                      <a:pt x="65" y="2"/>
                    </a:lnTo>
                    <a:lnTo>
                      <a:pt x="63" y="2"/>
                    </a:lnTo>
                    <a:lnTo>
                      <a:pt x="60" y="0"/>
                    </a:lnTo>
                    <a:lnTo>
                      <a:pt x="48" y="0"/>
                    </a:lnTo>
                    <a:lnTo>
                      <a:pt x="46" y="2"/>
                    </a:lnTo>
                    <a:lnTo>
                      <a:pt x="43" y="2"/>
                    </a:lnTo>
                    <a:lnTo>
                      <a:pt x="40" y="2"/>
                    </a:lnTo>
                    <a:lnTo>
                      <a:pt x="34" y="2"/>
                    </a:lnTo>
                    <a:lnTo>
                      <a:pt x="34" y="5"/>
                    </a:lnTo>
                    <a:lnTo>
                      <a:pt x="31" y="5"/>
                    </a:lnTo>
                    <a:lnTo>
                      <a:pt x="26" y="5"/>
                    </a:lnTo>
                    <a:lnTo>
                      <a:pt x="26" y="8"/>
                    </a:lnTo>
                    <a:lnTo>
                      <a:pt x="23" y="8"/>
                    </a:lnTo>
                    <a:lnTo>
                      <a:pt x="20" y="8"/>
                    </a:lnTo>
                    <a:lnTo>
                      <a:pt x="20" y="11"/>
                    </a:lnTo>
                    <a:lnTo>
                      <a:pt x="17" y="11"/>
                    </a:lnTo>
                    <a:lnTo>
                      <a:pt x="15" y="11"/>
                    </a:lnTo>
                    <a:lnTo>
                      <a:pt x="15" y="14"/>
                    </a:lnTo>
                    <a:lnTo>
                      <a:pt x="12" y="14"/>
                    </a:lnTo>
                    <a:lnTo>
                      <a:pt x="3" y="23"/>
                    </a:lnTo>
                    <a:lnTo>
                      <a:pt x="0" y="26"/>
                    </a:lnTo>
                    <a:lnTo>
                      <a:pt x="0" y="34"/>
                    </a:lnTo>
                    <a:lnTo>
                      <a:pt x="0" y="31"/>
                    </a:lnTo>
                    <a:lnTo>
                      <a:pt x="0" y="34"/>
                    </a:lnTo>
                    <a:lnTo>
                      <a:pt x="0" y="37"/>
                    </a:lnTo>
                    <a:lnTo>
                      <a:pt x="3" y="40"/>
                    </a:lnTo>
                    <a:lnTo>
                      <a:pt x="3" y="46"/>
                    </a:lnTo>
                    <a:lnTo>
                      <a:pt x="6" y="46"/>
                    </a:lnTo>
                    <a:lnTo>
                      <a:pt x="6" y="49"/>
                    </a:lnTo>
                    <a:lnTo>
                      <a:pt x="9" y="51"/>
                    </a:lnTo>
                    <a:lnTo>
                      <a:pt x="12" y="51"/>
                    </a:lnTo>
                    <a:lnTo>
                      <a:pt x="15" y="51"/>
                    </a:lnTo>
                    <a:lnTo>
                      <a:pt x="15" y="54"/>
                    </a:lnTo>
                    <a:lnTo>
                      <a:pt x="17" y="54"/>
                    </a:lnTo>
                    <a:lnTo>
                      <a:pt x="17" y="57"/>
                    </a:lnTo>
                    <a:lnTo>
                      <a:pt x="20" y="57"/>
                    </a:lnTo>
                    <a:lnTo>
                      <a:pt x="26" y="60"/>
                    </a:lnTo>
                    <a:lnTo>
                      <a:pt x="29" y="63"/>
                    </a:lnTo>
                    <a:lnTo>
                      <a:pt x="34" y="63"/>
                    </a:lnTo>
                    <a:lnTo>
                      <a:pt x="37" y="66"/>
                    </a:lnTo>
                    <a:lnTo>
                      <a:pt x="40" y="69"/>
                    </a:lnTo>
                    <a:lnTo>
                      <a:pt x="43" y="69"/>
                    </a:lnTo>
                    <a:lnTo>
                      <a:pt x="46" y="69"/>
                    </a:lnTo>
                    <a:lnTo>
                      <a:pt x="48" y="69"/>
                    </a:lnTo>
                    <a:lnTo>
                      <a:pt x="48" y="72"/>
                    </a:lnTo>
                    <a:lnTo>
                      <a:pt x="51" y="72"/>
                    </a:lnTo>
                    <a:lnTo>
                      <a:pt x="54" y="72"/>
                    </a:lnTo>
                    <a:lnTo>
                      <a:pt x="57" y="72"/>
                    </a:lnTo>
                    <a:lnTo>
                      <a:pt x="60" y="72"/>
                    </a:lnTo>
                    <a:lnTo>
                      <a:pt x="63" y="69"/>
                    </a:lnTo>
                    <a:lnTo>
                      <a:pt x="65" y="66"/>
                    </a:lnTo>
                    <a:lnTo>
                      <a:pt x="65" y="63"/>
                    </a:lnTo>
                    <a:lnTo>
                      <a:pt x="68" y="60"/>
                    </a:lnTo>
                    <a:lnTo>
                      <a:pt x="68" y="57"/>
                    </a:lnTo>
                    <a:lnTo>
                      <a:pt x="65" y="54"/>
                    </a:lnTo>
                    <a:lnTo>
                      <a:pt x="63" y="49"/>
                    </a:lnTo>
                    <a:lnTo>
                      <a:pt x="60" y="49"/>
                    </a:lnTo>
                    <a:lnTo>
                      <a:pt x="57" y="46"/>
                    </a:lnTo>
                    <a:lnTo>
                      <a:pt x="54" y="46"/>
                    </a:lnTo>
                    <a:lnTo>
                      <a:pt x="51" y="46"/>
                    </a:lnTo>
                    <a:lnTo>
                      <a:pt x="48" y="46"/>
                    </a:lnTo>
                    <a:lnTo>
                      <a:pt x="48" y="43"/>
                    </a:lnTo>
                    <a:lnTo>
                      <a:pt x="46" y="40"/>
                    </a:lnTo>
                    <a:lnTo>
                      <a:pt x="43" y="40"/>
                    </a:lnTo>
                    <a:lnTo>
                      <a:pt x="40" y="40"/>
                    </a:lnTo>
                    <a:lnTo>
                      <a:pt x="37" y="37"/>
                    </a:lnTo>
                    <a:lnTo>
                      <a:pt x="34" y="37"/>
                    </a:lnTo>
                    <a:lnTo>
                      <a:pt x="31" y="34"/>
                    </a:lnTo>
                    <a:lnTo>
                      <a:pt x="29" y="34"/>
                    </a:lnTo>
                    <a:lnTo>
                      <a:pt x="23" y="31"/>
                    </a:lnTo>
                    <a:lnTo>
                      <a:pt x="26" y="31"/>
                    </a:lnTo>
                    <a:lnTo>
                      <a:pt x="23" y="31"/>
                    </a:lnTo>
                    <a:lnTo>
                      <a:pt x="26" y="34"/>
                    </a:lnTo>
                    <a:lnTo>
                      <a:pt x="26" y="31"/>
                    </a:lnTo>
                    <a:lnTo>
                      <a:pt x="26" y="34"/>
                    </a:lnTo>
                    <a:lnTo>
                      <a:pt x="23" y="34"/>
                    </a:lnTo>
                    <a:lnTo>
                      <a:pt x="26" y="34"/>
                    </a:lnTo>
                    <a:lnTo>
                      <a:pt x="23" y="34"/>
                    </a:lnTo>
                    <a:lnTo>
                      <a:pt x="29" y="31"/>
                    </a:lnTo>
                    <a:lnTo>
                      <a:pt x="26" y="31"/>
                    </a:lnTo>
                    <a:lnTo>
                      <a:pt x="29" y="31"/>
                    </a:lnTo>
                    <a:lnTo>
                      <a:pt x="31" y="31"/>
                    </a:lnTo>
                    <a:lnTo>
                      <a:pt x="29" y="31"/>
                    </a:lnTo>
                    <a:lnTo>
                      <a:pt x="34" y="31"/>
                    </a:lnTo>
                    <a:lnTo>
                      <a:pt x="34" y="28"/>
                    </a:lnTo>
                    <a:lnTo>
                      <a:pt x="37" y="28"/>
                    </a:lnTo>
                    <a:lnTo>
                      <a:pt x="40" y="28"/>
                    </a:lnTo>
                    <a:lnTo>
                      <a:pt x="43" y="28"/>
                    </a:lnTo>
                    <a:lnTo>
                      <a:pt x="46" y="26"/>
                    </a:lnTo>
                    <a:lnTo>
                      <a:pt x="48" y="26"/>
                    </a:lnTo>
                    <a:lnTo>
                      <a:pt x="57" y="26"/>
                    </a:lnTo>
                    <a:lnTo>
                      <a:pt x="57" y="23"/>
                    </a:lnTo>
                    <a:close/>
                  </a:path>
                </a:pathLst>
              </a:custGeom>
              <a:solidFill>
                <a:srgbClr val="0000FF"/>
              </a:solidFill>
              <a:ln w="9525">
                <a:solidFill>
                  <a:srgbClr val="0000FF"/>
                </a:solidFill>
                <a:prstDash val="solid"/>
                <a:round/>
                <a:headEnd/>
                <a:tailEnd/>
              </a:ln>
            </p:spPr>
            <p:txBody>
              <a:bodyPr/>
              <a:lstStyle/>
              <a:p>
                <a:endParaRPr lang="en-US"/>
              </a:p>
            </p:txBody>
          </p:sp>
          <p:sp>
            <p:nvSpPr>
              <p:cNvPr id="24680" name="Freeform 102"/>
              <p:cNvSpPr>
                <a:spLocks/>
              </p:cNvSpPr>
              <p:nvPr/>
            </p:nvSpPr>
            <p:spPr bwMode="auto">
              <a:xfrm>
                <a:off x="891" y="1018"/>
                <a:ext cx="70" cy="92"/>
              </a:xfrm>
              <a:custGeom>
                <a:avLst/>
                <a:gdLst>
                  <a:gd name="T0" fmla="*/ 5 w 70"/>
                  <a:gd name="T1" fmla="*/ 83 h 92"/>
                  <a:gd name="T2" fmla="*/ 11 w 70"/>
                  <a:gd name="T3" fmla="*/ 92 h 92"/>
                  <a:gd name="T4" fmla="*/ 17 w 70"/>
                  <a:gd name="T5" fmla="*/ 92 h 92"/>
                  <a:gd name="T6" fmla="*/ 22 w 70"/>
                  <a:gd name="T7" fmla="*/ 92 h 92"/>
                  <a:gd name="T8" fmla="*/ 28 w 70"/>
                  <a:gd name="T9" fmla="*/ 86 h 92"/>
                  <a:gd name="T10" fmla="*/ 28 w 70"/>
                  <a:gd name="T11" fmla="*/ 80 h 92"/>
                  <a:gd name="T12" fmla="*/ 31 w 70"/>
                  <a:gd name="T13" fmla="*/ 72 h 92"/>
                  <a:gd name="T14" fmla="*/ 36 w 70"/>
                  <a:gd name="T15" fmla="*/ 63 h 92"/>
                  <a:gd name="T16" fmla="*/ 42 w 70"/>
                  <a:gd name="T17" fmla="*/ 63 h 92"/>
                  <a:gd name="T18" fmla="*/ 45 w 70"/>
                  <a:gd name="T19" fmla="*/ 60 h 92"/>
                  <a:gd name="T20" fmla="*/ 48 w 70"/>
                  <a:gd name="T21" fmla="*/ 57 h 92"/>
                  <a:gd name="T22" fmla="*/ 53 w 70"/>
                  <a:gd name="T23" fmla="*/ 54 h 92"/>
                  <a:gd name="T24" fmla="*/ 59 w 70"/>
                  <a:gd name="T25" fmla="*/ 51 h 92"/>
                  <a:gd name="T26" fmla="*/ 62 w 70"/>
                  <a:gd name="T27" fmla="*/ 49 h 92"/>
                  <a:gd name="T28" fmla="*/ 67 w 70"/>
                  <a:gd name="T29" fmla="*/ 43 h 92"/>
                  <a:gd name="T30" fmla="*/ 70 w 70"/>
                  <a:gd name="T31" fmla="*/ 37 h 92"/>
                  <a:gd name="T32" fmla="*/ 70 w 70"/>
                  <a:gd name="T33" fmla="*/ 37 h 92"/>
                  <a:gd name="T34" fmla="*/ 67 w 70"/>
                  <a:gd name="T35" fmla="*/ 28 h 92"/>
                  <a:gd name="T36" fmla="*/ 67 w 70"/>
                  <a:gd name="T37" fmla="*/ 26 h 92"/>
                  <a:gd name="T38" fmla="*/ 65 w 70"/>
                  <a:gd name="T39" fmla="*/ 23 h 92"/>
                  <a:gd name="T40" fmla="*/ 59 w 70"/>
                  <a:gd name="T41" fmla="*/ 20 h 92"/>
                  <a:gd name="T42" fmla="*/ 53 w 70"/>
                  <a:gd name="T43" fmla="*/ 11 h 92"/>
                  <a:gd name="T44" fmla="*/ 42 w 70"/>
                  <a:gd name="T45" fmla="*/ 8 h 92"/>
                  <a:gd name="T46" fmla="*/ 39 w 70"/>
                  <a:gd name="T47" fmla="*/ 5 h 92"/>
                  <a:gd name="T48" fmla="*/ 34 w 70"/>
                  <a:gd name="T49" fmla="*/ 5 h 92"/>
                  <a:gd name="T50" fmla="*/ 28 w 70"/>
                  <a:gd name="T51" fmla="*/ 2 h 92"/>
                  <a:gd name="T52" fmla="*/ 22 w 70"/>
                  <a:gd name="T53" fmla="*/ 0 h 92"/>
                  <a:gd name="T54" fmla="*/ 14 w 70"/>
                  <a:gd name="T55" fmla="*/ 0 h 92"/>
                  <a:gd name="T56" fmla="*/ 8 w 70"/>
                  <a:gd name="T57" fmla="*/ 0 h 92"/>
                  <a:gd name="T58" fmla="*/ 3 w 70"/>
                  <a:gd name="T59" fmla="*/ 2 h 92"/>
                  <a:gd name="T60" fmla="*/ 0 w 70"/>
                  <a:gd name="T61" fmla="*/ 5 h 92"/>
                  <a:gd name="T62" fmla="*/ 3 w 70"/>
                  <a:gd name="T63" fmla="*/ 14 h 92"/>
                  <a:gd name="T64" fmla="*/ 5 w 70"/>
                  <a:gd name="T65" fmla="*/ 20 h 92"/>
                  <a:gd name="T66" fmla="*/ 8 w 70"/>
                  <a:gd name="T67" fmla="*/ 23 h 92"/>
                  <a:gd name="T68" fmla="*/ 14 w 70"/>
                  <a:gd name="T69" fmla="*/ 26 h 92"/>
                  <a:gd name="T70" fmla="*/ 20 w 70"/>
                  <a:gd name="T71" fmla="*/ 26 h 92"/>
                  <a:gd name="T72" fmla="*/ 25 w 70"/>
                  <a:gd name="T73" fmla="*/ 28 h 92"/>
                  <a:gd name="T74" fmla="*/ 31 w 70"/>
                  <a:gd name="T75" fmla="*/ 28 h 92"/>
                  <a:gd name="T76" fmla="*/ 34 w 70"/>
                  <a:gd name="T77" fmla="*/ 31 h 92"/>
                  <a:gd name="T78" fmla="*/ 39 w 70"/>
                  <a:gd name="T79" fmla="*/ 34 h 92"/>
                  <a:gd name="T80" fmla="*/ 45 w 70"/>
                  <a:gd name="T81" fmla="*/ 37 h 92"/>
                  <a:gd name="T82" fmla="*/ 45 w 70"/>
                  <a:gd name="T83" fmla="*/ 37 h 92"/>
                  <a:gd name="T84" fmla="*/ 45 w 70"/>
                  <a:gd name="T85" fmla="*/ 37 h 92"/>
                  <a:gd name="T86" fmla="*/ 48 w 70"/>
                  <a:gd name="T87" fmla="*/ 28 h 92"/>
                  <a:gd name="T88" fmla="*/ 42 w 70"/>
                  <a:gd name="T89" fmla="*/ 31 h 92"/>
                  <a:gd name="T90" fmla="*/ 36 w 70"/>
                  <a:gd name="T91" fmla="*/ 34 h 92"/>
                  <a:gd name="T92" fmla="*/ 34 w 70"/>
                  <a:gd name="T93" fmla="*/ 37 h 92"/>
                  <a:gd name="T94" fmla="*/ 31 w 70"/>
                  <a:gd name="T95" fmla="*/ 37 h 92"/>
                  <a:gd name="T96" fmla="*/ 25 w 70"/>
                  <a:gd name="T97" fmla="*/ 43 h 92"/>
                  <a:gd name="T98" fmla="*/ 17 w 70"/>
                  <a:gd name="T99" fmla="*/ 51 h 92"/>
                  <a:gd name="T100" fmla="*/ 11 w 70"/>
                  <a:gd name="T101" fmla="*/ 54 h 92"/>
                  <a:gd name="T102" fmla="*/ 8 w 70"/>
                  <a:gd name="T103" fmla="*/ 60 h 92"/>
                  <a:gd name="T104" fmla="*/ 5 w 70"/>
                  <a:gd name="T105" fmla="*/ 66 h 92"/>
                  <a:gd name="T106" fmla="*/ 5 w 70"/>
                  <a:gd name="T107" fmla="*/ 80 h 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
                  <a:gd name="T163" fmla="*/ 0 h 92"/>
                  <a:gd name="T164" fmla="*/ 70 w 70"/>
                  <a:gd name="T165" fmla="*/ 92 h 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 h="92">
                    <a:moveTo>
                      <a:pt x="5" y="80"/>
                    </a:moveTo>
                    <a:lnTo>
                      <a:pt x="5" y="83"/>
                    </a:lnTo>
                    <a:lnTo>
                      <a:pt x="5" y="86"/>
                    </a:lnTo>
                    <a:lnTo>
                      <a:pt x="11" y="92"/>
                    </a:lnTo>
                    <a:lnTo>
                      <a:pt x="14" y="92"/>
                    </a:lnTo>
                    <a:lnTo>
                      <a:pt x="17" y="92"/>
                    </a:lnTo>
                    <a:lnTo>
                      <a:pt x="20" y="92"/>
                    </a:lnTo>
                    <a:lnTo>
                      <a:pt x="22" y="92"/>
                    </a:lnTo>
                    <a:lnTo>
                      <a:pt x="25" y="86"/>
                    </a:lnTo>
                    <a:lnTo>
                      <a:pt x="28" y="86"/>
                    </a:lnTo>
                    <a:lnTo>
                      <a:pt x="28" y="83"/>
                    </a:lnTo>
                    <a:lnTo>
                      <a:pt x="28" y="80"/>
                    </a:lnTo>
                    <a:lnTo>
                      <a:pt x="28" y="75"/>
                    </a:lnTo>
                    <a:lnTo>
                      <a:pt x="31" y="72"/>
                    </a:lnTo>
                    <a:lnTo>
                      <a:pt x="36" y="63"/>
                    </a:lnTo>
                    <a:lnTo>
                      <a:pt x="39" y="63"/>
                    </a:lnTo>
                    <a:lnTo>
                      <a:pt x="42" y="63"/>
                    </a:lnTo>
                    <a:lnTo>
                      <a:pt x="42" y="60"/>
                    </a:lnTo>
                    <a:lnTo>
                      <a:pt x="45" y="60"/>
                    </a:lnTo>
                    <a:lnTo>
                      <a:pt x="48" y="57"/>
                    </a:lnTo>
                    <a:lnTo>
                      <a:pt x="51" y="57"/>
                    </a:lnTo>
                    <a:lnTo>
                      <a:pt x="53" y="54"/>
                    </a:lnTo>
                    <a:lnTo>
                      <a:pt x="56" y="51"/>
                    </a:lnTo>
                    <a:lnTo>
                      <a:pt x="59" y="51"/>
                    </a:lnTo>
                    <a:lnTo>
                      <a:pt x="62" y="49"/>
                    </a:lnTo>
                    <a:lnTo>
                      <a:pt x="65" y="46"/>
                    </a:lnTo>
                    <a:lnTo>
                      <a:pt x="67" y="43"/>
                    </a:lnTo>
                    <a:lnTo>
                      <a:pt x="67" y="40"/>
                    </a:lnTo>
                    <a:lnTo>
                      <a:pt x="70" y="37"/>
                    </a:lnTo>
                    <a:lnTo>
                      <a:pt x="67" y="37"/>
                    </a:lnTo>
                    <a:lnTo>
                      <a:pt x="70" y="37"/>
                    </a:lnTo>
                    <a:lnTo>
                      <a:pt x="70" y="31"/>
                    </a:lnTo>
                    <a:lnTo>
                      <a:pt x="67" y="28"/>
                    </a:lnTo>
                    <a:lnTo>
                      <a:pt x="67" y="26"/>
                    </a:lnTo>
                    <a:lnTo>
                      <a:pt x="67" y="23"/>
                    </a:lnTo>
                    <a:lnTo>
                      <a:pt x="65" y="23"/>
                    </a:lnTo>
                    <a:lnTo>
                      <a:pt x="59" y="20"/>
                    </a:lnTo>
                    <a:lnTo>
                      <a:pt x="53" y="14"/>
                    </a:lnTo>
                    <a:lnTo>
                      <a:pt x="53" y="11"/>
                    </a:lnTo>
                    <a:lnTo>
                      <a:pt x="51" y="11"/>
                    </a:lnTo>
                    <a:lnTo>
                      <a:pt x="42" y="8"/>
                    </a:lnTo>
                    <a:lnTo>
                      <a:pt x="39" y="5"/>
                    </a:lnTo>
                    <a:lnTo>
                      <a:pt x="34" y="5"/>
                    </a:lnTo>
                    <a:lnTo>
                      <a:pt x="31" y="2"/>
                    </a:lnTo>
                    <a:lnTo>
                      <a:pt x="28" y="2"/>
                    </a:lnTo>
                    <a:lnTo>
                      <a:pt x="25" y="2"/>
                    </a:lnTo>
                    <a:lnTo>
                      <a:pt x="22" y="0"/>
                    </a:lnTo>
                    <a:lnTo>
                      <a:pt x="20" y="0"/>
                    </a:lnTo>
                    <a:lnTo>
                      <a:pt x="14" y="0"/>
                    </a:lnTo>
                    <a:lnTo>
                      <a:pt x="17" y="0"/>
                    </a:lnTo>
                    <a:lnTo>
                      <a:pt x="8" y="0"/>
                    </a:lnTo>
                    <a:lnTo>
                      <a:pt x="5" y="0"/>
                    </a:lnTo>
                    <a:lnTo>
                      <a:pt x="3" y="2"/>
                    </a:lnTo>
                    <a:lnTo>
                      <a:pt x="0" y="5"/>
                    </a:lnTo>
                    <a:lnTo>
                      <a:pt x="0" y="14"/>
                    </a:lnTo>
                    <a:lnTo>
                      <a:pt x="3" y="14"/>
                    </a:lnTo>
                    <a:lnTo>
                      <a:pt x="3" y="20"/>
                    </a:lnTo>
                    <a:lnTo>
                      <a:pt x="5" y="20"/>
                    </a:lnTo>
                    <a:lnTo>
                      <a:pt x="8" y="23"/>
                    </a:lnTo>
                    <a:lnTo>
                      <a:pt x="11" y="23"/>
                    </a:lnTo>
                    <a:lnTo>
                      <a:pt x="14" y="26"/>
                    </a:lnTo>
                    <a:lnTo>
                      <a:pt x="17" y="26"/>
                    </a:lnTo>
                    <a:lnTo>
                      <a:pt x="20" y="26"/>
                    </a:lnTo>
                    <a:lnTo>
                      <a:pt x="22" y="26"/>
                    </a:lnTo>
                    <a:lnTo>
                      <a:pt x="25" y="28"/>
                    </a:lnTo>
                    <a:lnTo>
                      <a:pt x="28" y="28"/>
                    </a:lnTo>
                    <a:lnTo>
                      <a:pt x="31" y="28"/>
                    </a:lnTo>
                    <a:lnTo>
                      <a:pt x="31" y="31"/>
                    </a:lnTo>
                    <a:lnTo>
                      <a:pt x="34" y="31"/>
                    </a:lnTo>
                    <a:lnTo>
                      <a:pt x="36" y="31"/>
                    </a:lnTo>
                    <a:lnTo>
                      <a:pt x="39" y="34"/>
                    </a:lnTo>
                    <a:lnTo>
                      <a:pt x="42" y="34"/>
                    </a:lnTo>
                    <a:lnTo>
                      <a:pt x="45" y="37"/>
                    </a:lnTo>
                    <a:lnTo>
                      <a:pt x="48" y="37"/>
                    </a:lnTo>
                    <a:lnTo>
                      <a:pt x="45" y="37"/>
                    </a:lnTo>
                    <a:lnTo>
                      <a:pt x="45" y="31"/>
                    </a:lnTo>
                    <a:lnTo>
                      <a:pt x="45" y="37"/>
                    </a:lnTo>
                    <a:lnTo>
                      <a:pt x="45" y="31"/>
                    </a:lnTo>
                    <a:lnTo>
                      <a:pt x="48" y="28"/>
                    </a:lnTo>
                    <a:lnTo>
                      <a:pt x="45" y="31"/>
                    </a:lnTo>
                    <a:lnTo>
                      <a:pt x="42" y="31"/>
                    </a:lnTo>
                    <a:lnTo>
                      <a:pt x="42" y="34"/>
                    </a:lnTo>
                    <a:lnTo>
                      <a:pt x="36" y="34"/>
                    </a:lnTo>
                    <a:lnTo>
                      <a:pt x="36" y="37"/>
                    </a:lnTo>
                    <a:lnTo>
                      <a:pt x="34" y="37"/>
                    </a:lnTo>
                    <a:lnTo>
                      <a:pt x="31" y="37"/>
                    </a:lnTo>
                    <a:lnTo>
                      <a:pt x="28" y="40"/>
                    </a:lnTo>
                    <a:lnTo>
                      <a:pt x="25" y="43"/>
                    </a:lnTo>
                    <a:lnTo>
                      <a:pt x="22" y="46"/>
                    </a:lnTo>
                    <a:lnTo>
                      <a:pt x="17" y="51"/>
                    </a:lnTo>
                    <a:lnTo>
                      <a:pt x="14" y="51"/>
                    </a:lnTo>
                    <a:lnTo>
                      <a:pt x="11" y="54"/>
                    </a:lnTo>
                    <a:lnTo>
                      <a:pt x="11" y="57"/>
                    </a:lnTo>
                    <a:lnTo>
                      <a:pt x="8" y="60"/>
                    </a:lnTo>
                    <a:lnTo>
                      <a:pt x="8" y="63"/>
                    </a:lnTo>
                    <a:lnTo>
                      <a:pt x="5" y="66"/>
                    </a:lnTo>
                    <a:lnTo>
                      <a:pt x="5" y="69"/>
                    </a:lnTo>
                    <a:lnTo>
                      <a:pt x="5" y="80"/>
                    </a:lnTo>
                    <a:close/>
                  </a:path>
                </a:pathLst>
              </a:custGeom>
              <a:solidFill>
                <a:srgbClr val="0000FF"/>
              </a:solidFill>
              <a:ln w="9525">
                <a:solidFill>
                  <a:srgbClr val="0000FF"/>
                </a:solidFill>
                <a:prstDash val="solid"/>
                <a:round/>
                <a:headEnd/>
                <a:tailEnd/>
              </a:ln>
            </p:spPr>
            <p:txBody>
              <a:bodyPr/>
              <a:lstStyle/>
              <a:p>
                <a:endParaRPr lang="en-US"/>
              </a:p>
            </p:txBody>
          </p:sp>
        </p:grpSp>
        <p:sp>
          <p:nvSpPr>
            <p:cNvPr id="24648" name="Text Box 267"/>
            <p:cNvSpPr txBox="1">
              <a:spLocks noChangeArrowheads="1"/>
            </p:cNvSpPr>
            <p:nvPr/>
          </p:nvSpPr>
          <p:spPr bwMode="auto">
            <a:xfrm>
              <a:off x="422565" y="1835725"/>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70C0"/>
                  </a:solidFill>
                  <a:latin typeface="Calibri" charset="0"/>
                </a:rPr>
                <a:t>Light In</a:t>
              </a:r>
            </a:p>
          </p:txBody>
        </p:sp>
        <p:sp>
          <p:nvSpPr>
            <p:cNvPr id="24649" name="Text Box 267"/>
            <p:cNvSpPr txBox="1">
              <a:spLocks noChangeArrowheads="1"/>
            </p:cNvSpPr>
            <p:nvPr/>
          </p:nvSpPr>
          <p:spPr bwMode="auto">
            <a:xfrm>
              <a:off x="76200" y="2553978"/>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1EF501"/>
                  </a:solidFill>
                  <a:latin typeface="Calibri" charset="0"/>
                </a:rPr>
                <a:t>Light Out</a:t>
              </a:r>
            </a:p>
          </p:txBody>
        </p:sp>
      </p:grpSp>
      <p:sp>
        <p:nvSpPr>
          <p:cNvPr id="6" name="TextBox 5"/>
          <p:cNvSpPr txBox="1"/>
          <p:nvPr/>
        </p:nvSpPr>
        <p:spPr>
          <a:xfrm>
            <a:off x="435176" y="5353734"/>
            <a:ext cx="8489548" cy="1107996"/>
          </a:xfrm>
          <a:prstGeom prst="rect">
            <a:avLst/>
          </a:prstGeom>
          <a:noFill/>
        </p:spPr>
        <p:txBody>
          <a:bodyPr wrap="none" rtlCol="0">
            <a:spAutoFit/>
          </a:bodyPr>
          <a:lstStyle/>
          <a:p>
            <a:pPr algn="ctr"/>
            <a:r>
              <a:rPr lang="en-US" sz="2200" dirty="0" smtClean="0"/>
              <a:t>Not all molecules fluoresce. </a:t>
            </a:r>
          </a:p>
          <a:p>
            <a:r>
              <a:rPr lang="en-US" sz="2200" dirty="0" smtClean="0"/>
              <a:t>Many absorbs light and then energy is lost to random vibrations (heat)</a:t>
            </a:r>
          </a:p>
          <a:p>
            <a:r>
              <a:rPr lang="en-US" sz="2200" dirty="0" smtClean="0"/>
              <a:t>Only those with delocalized electrons can absorb and then remit energy.</a:t>
            </a:r>
            <a:endParaRPr lang="en-US" sz="2200" dirty="0"/>
          </a:p>
        </p:txBody>
      </p:sp>
      <p:sp>
        <p:nvSpPr>
          <p:cNvPr id="7" name="TextBox 6"/>
          <p:cNvSpPr txBox="1"/>
          <p:nvPr/>
        </p:nvSpPr>
        <p:spPr>
          <a:xfrm>
            <a:off x="355600" y="4000500"/>
            <a:ext cx="1259029" cy="369332"/>
          </a:xfrm>
          <a:prstGeom prst="rect">
            <a:avLst/>
          </a:prstGeom>
          <a:noFill/>
        </p:spPr>
        <p:txBody>
          <a:bodyPr wrap="none" rtlCol="0">
            <a:spAutoFit/>
          </a:bodyPr>
          <a:lstStyle/>
          <a:p>
            <a:r>
              <a:rPr lang="en-US" dirty="0" smtClean="0"/>
              <a:t>Fluorescein</a:t>
            </a:r>
            <a:endParaRPr lang="en-US" dirty="0"/>
          </a:p>
        </p:txBody>
      </p:sp>
    </p:spTree>
    <p:extLst>
      <p:ext uri="{BB962C8B-B14F-4D97-AF65-F5344CB8AC3E}">
        <p14:creationId xmlns:p14="http://schemas.microsoft.com/office/powerpoint/2010/main" val="16514565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3"/>
          <p:cNvSpPr>
            <a:spLocks noChangeArrowheads="1"/>
          </p:cNvSpPr>
          <p:nvPr/>
        </p:nvSpPr>
        <p:spPr bwMode="auto">
          <a:xfrm>
            <a:off x="0" y="6858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t>Shine light in, gets absorbed, reemits at longer wavelength</a:t>
            </a:r>
            <a:r>
              <a:rPr lang="en-US" sz="2400" dirty="0"/>
              <a:t> </a:t>
            </a:r>
          </a:p>
        </p:txBody>
      </p:sp>
      <p:grpSp>
        <p:nvGrpSpPr>
          <p:cNvPr id="21" name="Group 145"/>
          <p:cNvGrpSpPr>
            <a:grpSpLocks/>
          </p:cNvGrpSpPr>
          <p:nvPr/>
        </p:nvGrpSpPr>
        <p:grpSpPr bwMode="auto">
          <a:xfrm>
            <a:off x="5486400" y="1143000"/>
            <a:ext cx="3429000" cy="2917825"/>
            <a:chOff x="5486400" y="1143000"/>
            <a:chExt cx="3429000" cy="2917136"/>
          </a:xfrm>
        </p:grpSpPr>
        <p:grpSp>
          <p:nvGrpSpPr>
            <p:cNvPr id="24601" name="Group 141"/>
            <p:cNvGrpSpPr>
              <a:grpSpLocks/>
            </p:cNvGrpSpPr>
            <p:nvPr/>
          </p:nvGrpSpPr>
          <p:grpSpPr bwMode="auto">
            <a:xfrm>
              <a:off x="5486400" y="1143000"/>
              <a:ext cx="3429000" cy="2917136"/>
              <a:chOff x="5486400" y="1535668"/>
              <a:chExt cx="3429000" cy="2917136"/>
            </a:xfrm>
          </p:grpSpPr>
          <p:grpSp>
            <p:nvGrpSpPr>
              <p:cNvPr id="24604" name="Group 140"/>
              <p:cNvGrpSpPr>
                <a:grpSpLocks/>
              </p:cNvGrpSpPr>
              <p:nvPr/>
            </p:nvGrpSpPr>
            <p:grpSpPr bwMode="auto">
              <a:xfrm>
                <a:off x="5486400" y="1600200"/>
                <a:ext cx="3429000" cy="2852604"/>
                <a:chOff x="5334000" y="1066800"/>
                <a:chExt cx="3429000" cy="2852604"/>
              </a:xfrm>
            </p:grpSpPr>
            <p:pic>
              <p:nvPicPr>
                <p:cNvPr id="24606" name="Picture 5" descr="Spectrum CFP">
                  <a:hlinkClick r:id="rId2" tooltip="Next..."/>
                </p:cNvPr>
                <p:cNvPicPr>
                  <a:picLocks noChangeAspect="1" noChangeArrowheads="1"/>
                </p:cNvPicPr>
                <p:nvPr/>
              </p:nvPicPr>
              <p:blipFill>
                <a:blip r:embed="rId3">
                  <a:extLst>
                    <a:ext uri="{28A0092B-C50C-407E-A947-70E740481C1C}">
                      <a14:useLocalDpi xmlns:a14="http://schemas.microsoft.com/office/drawing/2010/main" val="0"/>
                    </a:ext>
                  </a:extLst>
                </a:blip>
                <a:srcRect b="19707"/>
                <a:stretch>
                  <a:fillRect/>
                </a:stretch>
              </p:blipFill>
              <p:spPr bwMode="auto">
                <a:xfrm>
                  <a:off x="5334000" y="1066800"/>
                  <a:ext cx="3429000" cy="285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Left Brace 139"/>
                <p:cNvSpPr/>
                <p:nvPr/>
              </p:nvSpPr>
              <p:spPr>
                <a:xfrm rot="5400000">
                  <a:off x="6861202" y="1332354"/>
                  <a:ext cx="228546" cy="304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vert="vert" anchor="ctr"/>
                <a:lstStyle/>
                <a:p>
                  <a:pPr algn="ctr" fontAlgn="auto">
                    <a:spcBef>
                      <a:spcPts val="0"/>
                    </a:spcBef>
                    <a:spcAft>
                      <a:spcPts val="0"/>
                    </a:spcAft>
                    <a:defRPr/>
                  </a:pPr>
                  <a:endParaRPr lang="en-US"/>
                </a:p>
              </p:txBody>
            </p:sp>
          </p:grpSp>
          <p:sp>
            <p:nvSpPr>
              <p:cNvPr id="24605" name="Text Box 267"/>
              <p:cNvSpPr txBox="1">
                <a:spLocks noChangeArrowheads="1"/>
              </p:cNvSpPr>
              <p:nvPr/>
            </p:nvSpPr>
            <p:spPr bwMode="auto">
              <a:xfrm>
                <a:off x="5945188" y="1535668"/>
                <a:ext cx="2817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latin typeface="Calibri" charset="0"/>
                  </a:rPr>
                  <a:t>Stokes Shift (10-100 nm)</a:t>
                </a:r>
              </a:p>
            </p:txBody>
          </p:sp>
        </p:grpSp>
        <p:sp>
          <p:nvSpPr>
            <p:cNvPr id="24602" name="Text Box 267"/>
            <p:cNvSpPr txBox="1">
              <a:spLocks noChangeArrowheads="1"/>
            </p:cNvSpPr>
            <p:nvPr/>
          </p:nvSpPr>
          <p:spPr bwMode="auto">
            <a:xfrm>
              <a:off x="6011863" y="1976735"/>
              <a:ext cx="81756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Excitation</a:t>
              </a:r>
            </a:p>
            <a:p>
              <a:pPr eaLnBrk="1" hangingPunct="1"/>
              <a:r>
                <a:rPr lang="en-US" sz="1200">
                  <a:latin typeface="Calibri" charset="0"/>
                </a:rPr>
                <a:t>Spectra</a:t>
              </a:r>
            </a:p>
          </p:txBody>
        </p:sp>
        <p:sp>
          <p:nvSpPr>
            <p:cNvPr id="24603" name="Text Box 267"/>
            <p:cNvSpPr txBox="1">
              <a:spLocks noChangeArrowheads="1"/>
            </p:cNvSpPr>
            <p:nvPr/>
          </p:nvSpPr>
          <p:spPr bwMode="auto">
            <a:xfrm>
              <a:off x="7478713" y="2047875"/>
              <a:ext cx="81756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Emission</a:t>
              </a:r>
            </a:p>
            <a:p>
              <a:pPr eaLnBrk="1" hangingPunct="1"/>
              <a:r>
                <a:rPr lang="en-US" sz="1200">
                  <a:latin typeface="Calibri" charset="0"/>
                </a:rPr>
                <a:t>Spectra</a:t>
              </a:r>
            </a:p>
          </p:txBody>
        </p:sp>
      </p:grpSp>
      <p:sp>
        <p:nvSpPr>
          <p:cNvPr id="152" name="TextBox 151"/>
          <p:cNvSpPr txBox="1">
            <a:spLocks noChangeArrowheads="1"/>
          </p:cNvSpPr>
          <p:nvPr/>
        </p:nvSpPr>
        <p:spPr bwMode="auto">
          <a:xfrm>
            <a:off x="0" y="6325108"/>
            <a:ext cx="9144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500" b="1" dirty="0">
                <a:latin typeface="Calibri" charset="0"/>
              </a:rPr>
              <a:t>Photobleaching Important: Dye emits 10</a:t>
            </a:r>
            <a:r>
              <a:rPr lang="en-US" sz="2500" b="1" baseline="30000" dirty="0">
                <a:latin typeface="Calibri" charset="0"/>
              </a:rPr>
              <a:t>5</a:t>
            </a:r>
            <a:r>
              <a:rPr lang="en-US" sz="2500" b="1" dirty="0">
                <a:latin typeface="Calibri" charset="0"/>
                <a:sym typeface="Wingdings" charset="0"/>
              </a:rPr>
              <a:t> 10</a:t>
            </a:r>
            <a:r>
              <a:rPr lang="en-US" sz="2500" b="1" baseline="30000" dirty="0">
                <a:latin typeface="Calibri" charset="0"/>
                <a:sym typeface="Wingdings" charset="0"/>
              </a:rPr>
              <a:t>7 </a:t>
            </a:r>
            <a:r>
              <a:rPr lang="en-US" sz="2500" b="1" dirty="0">
                <a:latin typeface="Calibri" charset="0"/>
              </a:rPr>
              <a:t>photons, then dies!</a:t>
            </a:r>
          </a:p>
        </p:txBody>
      </p:sp>
      <p:sp>
        <p:nvSpPr>
          <p:cNvPr id="134" name="Text Box 106"/>
          <p:cNvSpPr txBox="1">
            <a:spLocks noChangeArrowheads="1"/>
          </p:cNvSpPr>
          <p:nvPr/>
        </p:nvSpPr>
        <p:spPr bwMode="auto">
          <a:xfrm>
            <a:off x="76200" y="76200"/>
            <a:ext cx="906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b="1" dirty="0" smtClean="0">
                <a:solidFill>
                  <a:srgbClr val="0000FF"/>
                </a:solidFill>
              </a:rPr>
              <a:t>What is fluorescence?</a:t>
            </a:r>
            <a:endParaRPr lang="en-US" sz="2000" dirty="0">
              <a:solidFill>
                <a:srgbClr val="FF0000"/>
              </a:solidFill>
            </a:endParaRPr>
          </a:p>
        </p:txBody>
      </p:sp>
      <p:sp>
        <p:nvSpPr>
          <p:cNvPr id="141" name="Rectangle 35"/>
          <p:cNvSpPr>
            <a:spLocks noChangeArrowheads="1"/>
          </p:cNvSpPr>
          <p:nvPr/>
        </p:nvSpPr>
        <p:spPr bwMode="auto">
          <a:xfrm>
            <a:off x="144009" y="3375746"/>
            <a:ext cx="11842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charset="0"/>
            </a:endParaRPr>
          </a:p>
        </p:txBody>
      </p:sp>
      <p:grpSp>
        <p:nvGrpSpPr>
          <p:cNvPr id="13" name="Group 12"/>
          <p:cNvGrpSpPr/>
          <p:nvPr/>
        </p:nvGrpSpPr>
        <p:grpSpPr>
          <a:xfrm>
            <a:off x="5900738" y="4140200"/>
            <a:ext cx="3151237" cy="2135188"/>
            <a:chOff x="5900738" y="3962400"/>
            <a:chExt cx="3151237" cy="2135188"/>
          </a:xfrm>
        </p:grpSpPr>
        <p:grpSp>
          <p:nvGrpSpPr>
            <p:cNvPr id="18" name="Group 210"/>
            <p:cNvGrpSpPr>
              <a:grpSpLocks/>
            </p:cNvGrpSpPr>
            <p:nvPr/>
          </p:nvGrpSpPr>
          <p:grpSpPr bwMode="auto">
            <a:xfrm>
              <a:off x="5900738" y="3962400"/>
              <a:ext cx="2938462" cy="2135188"/>
              <a:chOff x="5900384" y="3962404"/>
              <a:chExt cx="2938816" cy="2134805"/>
            </a:xfrm>
          </p:grpSpPr>
          <p:grpSp>
            <p:nvGrpSpPr>
              <p:cNvPr id="24608" name="Group 117"/>
              <p:cNvGrpSpPr>
                <a:grpSpLocks/>
              </p:cNvGrpSpPr>
              <p:nvPr/>
            </p:nvGrpSpPr>
            <p:grpSpPr bwMode="auto">
              <a:xfrm>
                <a:off x="6172200" y="3962404"/>
                <a:ext cx="2667000" cy="2134805"/>
                <a:chOff x="2459" y="2791"/>
                <a:chExt cx="639" cy="629"/>
              </a:xfrm>
            </p:grpSpPr>
            <p:pic>
              <p:nvPicPr>
                <p:cNvPr id="24613" name="Picture 118"/>
                <p:cNvPicPr>
                  <a:picLocks noChangeAspect="1" noChangeArrowheads="1"/>
                </p:cNvPicPr>
                <p:nvPr/>
              </p:nvPicPr>
              <p:blipFill>
                <a:blip r:embed="rId4">
                  <a:extLst>
                    <a:ext uri="{28A0092B-C50C-407E-A947-70E740481C1C}">
                      <a14:useLocalDpi xmlns:a14="http://schemas.microsoft.com/office/drawing/2010/main" val="0"/>
                    </a:ext>
                  </a:extLst>
                </a:blip>
                <a:srcRect t="16902"/>
                <a:stretch>
                  <a:fillRect/>
                </a:stretch>
              </p:blipFill>
              <p:spPr bwMode="auto">
                <a:xfrm>
                  <a:off x="2459" y="2791"/>
                  <a:ext cx="639"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4" name="Text Box 119"/>
                <p:cNvSpPr txBox="1">
                  <a:spLocks noChangeArrowheads="1"/>
                </p:cNvSpPr>
                <p:nvPr/>
              </p:nvSpPr>
              <p:spPr bwMode="auto">
                <a:xfrm>
                  <a:off x="2621" y="3311"/>
                  <a:ext cx="30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Times New Roman" charset="0"/>
                    </a:rPr>
                    <a:t>Time (nsec)</a:t>
                  </a:r>
                  <a:endParaRPr lang="en-US" sz="3200" dirty="0">
                    <a:latin typeface="Times New Roman" charset="0"/>
                  </a:endParaRPr>
                </a:p>
              </p:txBody>
            </p:sp>
          </p:grpSp>
          <p:sp>
            <p:nvSpPr>
              <p:cNvPr id="207" name="Text Box 265"/>
              <p:cNvSpPr txBox="1">
                <a:spLocks noChangeArrowheads="1"/>
              </p:cNvSpPr>
              <p:nvPr/>
            </p:nvSpPr>
            <p:spPr bwMode="auto">
              <a:xfrm>
                <a:off x="5900384" y="4114778"/>
                <a:ext cx="477172" cy="1503238"/>
              </a:xfrm>
              <a:prstGeom prst="rect">
                <a:avLst/>
              </a:prstGeom>
              <a:noFill/>
              <a:ln w="9525">
                <a:noFill/>
                <a:miter lim="800000"/>
                <a:headEnd/>
                <a:tailEnd/>
              </a:ln>
              <a:effectLst/>
            </p:spPr>
            <p:txBody>
              <a:bodyPr vert="vert270" anchor="b">
                <a:spAutoFit/>
              </a:bodyPr>
              <a:lstStyle/>
              <a:p>
                <a:pPr fontAlgn="auto">
                  <a:spcBef>
                    <a:spcPct val="50000"/>
                  </a:spcBef>
                  <a:spcAft>
                    <a:spcPts val="0"/>
                  </a:spcAft>
                  <a:defRPr/>
                </a:pPr>
                <a:r>
                  <a:rPr lang="en-US" sz="1900" dirty="0">
                    <a:latin typeface="Times New Roman"/>
                    <a:ea typeface="+mn-ea"/>
                    <a:cs typeface="Times New Roman"/>
                  </a:rPr>
                  <a:t>Fluorescence</a:t>
                </a:r>
              </a:p>
            </p:txBody>
          </p:sp>
          <p:grpSp>
            <p:nvGrpSpPr>
              <p:cNvPr id="24610" name="Group 209"/>
              <p:cNvGrpSpPr>
                <a:grpSpLocks/>
              </p:cNvGrpSpPr>
              <p:nvPr/>
            </p:nvGrpSpPr>
            <p:grpSpPr bwMode="auto">
              <a:xfrm>
                <a:off x="7086600" y="4076730"/>
                <a:ext cx="1295400" cy="531681"/>
                <a:chOff x="7010400" y="4229130"/>
                <a:chExt cx="1295400" cy="531681"/>
              </a:xfrm>
            </p:grpSpPr>
            <p:sp>
              <p:nvSpPr>
                <p:cNvPr id="24611" name="TextBox 207"/>
                <p:cNvSpPr txBox="1">
                  <a:spLocks noChangeArrowheads="1"/>
                </p:cNvSpPr>
                <p:nvPr/>
              </p:nvSpPr>
              <p:spPr bwMode="auto">
                <a:xfrm>
                  <a:off x="7467600" y="4229130"/>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latin typeface="Calibri" charset="0"/>
                    </a:rPr>
                    <a:t>-</a:t>
                  </a:r>
                  <a:r>
                    <a:rPr lang="en-US" sz="2000" dirty="0">
                      <a:latin typeface="Symbol" charset="0"/>
                    </a:rPr>
                    <a:t>t</a:t>
                  </a:r>
                  <a:r>
                    <a:rPr lang="en-US" sz="2000" dirty="0">
                      <a:latin typeface="Calibri" charset="0"/>
                    </a:rPr>
                    <a:t>/</a:t>
                  </a:r>
                  <a:r>
                    <a:rPr lang="en-US" sz="2000" dirty="0" smtClean="0">
                      <a:latin typeface="Symbol" charset="0"/>
                    </a:rPr>
                    <a:t>t</a:t>
                  </a:r>
                  <a:r>
                    <a:rPr lang="en-US" sz="2000" baseline="-25000" dirty="0">
                      <a:latin typeface="Calibri" charset="0"/>
                    </a:rPr>
                    <a:t>o</a:t>
                  </a:r>
                </a:p>
              </p:txBody>
            </p:sp>
            <p:sp>
              <p:nvSpPr>
                <p:cNvPr id="24612" name="TextBox 208"/>
                <p:cNvSpPr txBox="1">
                  <a:spLocks noChangeArrowheads="1"/>
                </p:cNvSpPr>
                <p:nvPr/>
              </p:nvSpPr>
              <p:spPr bwMode="auto">
                <a:xfrm>
                  <a:off x="7010400" y="4360772"/>
                  <a:ext cx="672160" cy="40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latin typeface="Calibri" charset="0"/>
                    </a:rPr>
                    <a:t>y</a:t>
                  </a:r>
                  <a:r>
                    <a:rPr lang="en-US" sz="2000" dirty="0" smtClean="0">
                      <a:latin typeface="Calibri" charset="0"/>
                    </a:rPr>
                    <a:t> </a:t>
                  </a:r>
                  <a:r>
                    <a:rPr lang="en-US" sz="2000" dirty="0">
                      <a:latin typeface="Calibri" charset="0"/>
                    </a:rPr>
                    <a:t>= e</a:t>
                  </a:r>
                </a:p>
              </p:txBody>
            </p:sp>
          </p:grpSp>
        </p:grpSp>
        <p:sp>
          <p:nvSpPr>
            <p:cNvPr id="169" name="TextBox 207"/>
            <p:cNvSpPr txBox="1">
              <a:spLocks noChangeArrowheads="1"/>
            </p:cNvSpPr>
            <p:nvPr/>
          </p:nvSpPr>
          <p:spPr bwMode="auto">
            <a:xfrm>
              <a:off x="6561667" y="4804662"/>
              <a:ext cx="2490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latin typeface="Symbol" charset="0"/>
                </a:rPr>
                <a:t>t</a:t>
              </a:r>
              <a:r>
                <a:rPr lang="en-US" sz="2000" baseline="-25000" dirty="0" smtClean="0">
                  <a:latin typeface="Calibri" charset="0"/>
                </a:rPr>
                <a:t>o </a:t>
              </a:r>
              <a:r>
                <a:rPr lang="en-US" sz="2000" dirty="0" smtClean="0">
                  <a:latin typeface="Calibri" charset="0"/>
                </a:rPr>
                <a:t>= 1/k</a:t>
              </a:r>
              <a:r>
                <a:rPr lang="en-US" sz="1200" baseline="-25000" dirty="0" smtClean="0">
                  <a:latin typeface="Wingdings"/>
                  <a:ea typeface="Wingdings"/>
                  <a:cs typeface="Wingdings"/>
                  <a:sym typeface="Wingdings"/>
                </a:rPr>
                <a:t></a:t>
              </a:r>
              <a:r>
                <a:rPr lang="en-US" sz="2000" dirty="0" smtClean="0">
                  <a:latin typeface="Calibri" charset="0"/>
                </a:rPr>
                <a:t>= 1/(k</a:t>
              </a:r>
              <a:r>
                <a:rPr lang="en-US" sz="2000" baseline="-25000" dirty="0" smtClean="0">
                  <a:latin typeface="Calibri" charset="0"/>
                </a:rPr>
                <a:t>f</a:t>
              </a:r>
              <a:r>
                <a:rPr lang="en-US" sz="2000" dirty="0" smtClean="0">
                  <a:latin typeface="Calibri" charset="0"/>
                </a:rPr>
                <a:t> +k</a:t>
              </a:r>
              <a:r>
                <a:rPr lang="en-US" sz="2000" baseline="-25000" dirty="0" smtClean="0">
                  <a:latin typeface="Calibri" charset="0"/>
                </a:rPr>
                <a:t>n.r.</a:t>
              </a:r>
              <a:r>
                <a:rPr lang="en-US" sz="2000" dirty="0" smtClean="0">
                  <a:latin typeface="Calibri" charset="0"/>
                </a:rPr>
                <a:t>)</a:t>
              </a:r>
              <a:endParaRPr lang="en-US" sz="2000" baseline="-25000" dirty="0">
                <a:latin typeface="Calibri" charset="0"/>
              </a:endParaRPr>
            </a:p>
          </p:txBody>
        </p:sp>
      </p:grpSp>
      <p:grpSp>
        <p:nvGrpSpPr>
          <p:cNvPr id="12" name="Group 11"/>
          <p:cNvGrpSpPr/>
          <p:nvPr/>
        </p:nvGrpSpPr>
        <p:grpSpPr>
          <a:xfrm>
            <a:off x="1038572" y="2438706"/>
            <a:ext cx="4788411" cy="3798184"/>
            <a:chOff x="1038572" y="2438706"/>
            <a:chExt cx="4788411" cy="3798184"/>
          </a:xfrm>
        </p:grpSpPr>
        <p:grpSp>
          <p:nvGrpSpPr>
            <p:cNvPr id="11" name="Group 10"/>
            <p:cNvGrpSpPr/>
            <p:nvPr/>
          </p:nvGrpSpPr>
          <p:grpSpPr>
            <a:xfrm>
              <a:off x="1038572" y="2438706"/>
              <a:ext cx="4788411" cy="3798184"/>
              <a:chOff x="1103509" y="2553230"/>
              <a:chExt cx="4788411" cy="3798184"/>
            </a:xfrm>
          </p:grpSpPr>
          <p:grpSp>
            <p:nvGrpSpPr>
              <p:cNvPr id="9" name="Group 8"/>
              <p:cNvGrpSpPr/>
              <p:nvPr/>
            </p:nvGrpSpPr>
            <p:grpSpPr>
              <a:xfrm>
                <a:off x="1590508" y="2553230"/>
                <a:ext cx="4301412" cy="3798184"/>
                <a:chOff x="649319" y="2501900"/>
                <a:chExt cx="4301412" cy="3798184"/>
              </a:xfrm>
            </p:grpSpPr>
            <p:sp>
              <p:nvSpPr>
                <p:cNvPr id="179" name="TextBox 134"/>
                <p:cNvSpPr txBox="1">
                  <a:spLocks noChangeArrowheads="1"/>
                </p:cNvSpPr>
                <p:nvPr/>
              </p:nvSpPr>
              <p:spPr bwMode="auto">
                <a:xfrm>
                  <a:off x="3130739" y="3855986"/>
                  <a:ext cx="18199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charset="0"/>
                    </a:rPr>
                    <a:t>Fluorescence</a:t>
                  </a:r>
                </a:p>
                <a:p>
                  <a:pPr algn="ctr" eaLnBrk="1" hangingPunct="1"/>
                  <a:r>
                    <a:rPr lang="en-US" sz="1800" dirty="0">
                      <a:latin typeface="Calibri" charset="0"/>
                    </a:rPr>
                    <a:t>&amp; </a:t>
                  </a:r>
                  <a:r>
                    <a:rPr lang="en-US" sz="1800" dirty="0" smtClean="0">
                      <a:latin typeface="Calibri" charset="0"/>
                    </a:rPr>
                    <a:t>+ non</a:t>
                  </a:r>
                  <a:r>
                    <a:rPr lang="en-US" sz="1800" dirty="0">
                      <a:latin typeface="Calibri" charset="0"/>
                    </a:rPr>
                    <a:t>-</a:t>
                  </a:r>
                  <a:r>
                    <a:rPr lang="en-US" sz="1800" dirty="0" smtClean="0">
                      <a:latin typeface="Calibri" charset="0"/>
                    </a:rPr>
                    <a:t>radiative</a:t>
                  </a:r>
                </a:p>
                <a:p>
                  <a:pPr algn="ctr" eaLnBrk="1" hangingPunct="1"/>
                  <a:r>
                    <a:rPr lang="en-US" sz="1800" dirty="0" smtClean="0">
                      <a:latin typeface="Calibri" charset="0"/>
                    </a:rPr>
                    <a:t>[</a:t>
                  </a:r>
                  <a:r>
                    <a:rPr lang="en-US" sz="1800" dirty="0">
                      <a:latin typeface="Calibri" charset="0"/>
                    </a:rPr>
                    <a:t>n</a:t>
                  </a:r>
                  <a:r>
                    <a:rPr lang="en-US" sz="1800" dirty="0" smtClean="0">
                      <a:latin typeface="Calibri" charset="0"/>
                    </a:rPr>
                    <a:t>sec]</a:t>
                  </a:r>
                  <a:endParaRPr lang="en-US" sz="1800" dirty="0">
                    <a:latin typeface="Calibri" charset="0"/>
                  </a:endParaRPr>
                </a:p>
              </p:txBody>
            </p:sp>
            <p:grpSp>
              <p:nvGrpSpPr>
                <p:cNvPr id="8" name="Group 7"/>
                <p:cNvGrpSpPr/>
                <p:nvPr/>
              </p:nvGrpSpPr>
              <p:grpSpPr>
                <a:xfrm>
                  <a:off x="649319" y="2501900"/>
                  <a:ext cx="3391076" cy="3798184"/>
                  <a:chOff x="649319" y="2501900"/>
                  <a:chExt cx="3391076" cy="3798184"/>
                </a:xfrm>
              </p:grpSpPr>
              <p:grpSp>
                <p:nvGrpSpPr>
                  <p:cNvPr id="5" name="Group 4"/>
                  <p:cNvGrpSpPr/>
                  <p:nvPr/>
                </p:nvGrpSpPr>
                <p:grpSpPr>
                  <a:xfrm>
                    <a:off x="649319" y="2501900"/>
                    <a:ext cx="3169489" cy="3798184"/>
                    <a:chOff x="1948807" y="2419701"/>
                    <a:chExt cx="3169489" cy="3798184"/>
                  </a:xfrm>
                </p:grpSpPr>
                <p:grpSp>
                  <p:nvGrpSpPr>
                    <p:cNvPr id="3" name="Group 2"/>
                    <p:cNvGrpSpPr/>
                    <p:nvPr/>
                  </p:nvGrpSpPr>
                  <p:grpSpPr>
                    <a:xfrm>
                      <a:off x="1948807" y="2419701"/>
                      <a:ext cx="2530852" cy="3798184"/>
                      <a:chOff x="3641669" y="1216880"/>
                      <a:chExt cx="2530852" cy="3798184"/>
                    </a:xfrm>
                  </p:grpSpPr>
                  <p:pic>
                    <p:nvPicPr>
                      <p:cNvPr id="131" name="Picture 130" descr="Screen Shot 2014-01-26 at 1.13.04 PM.png"/>
                      <p:cNvPicPr>
                        <a:picLocks noChangeAspect="1"/>
                      </p:cNvPicPr>
                      <p:nvPr/>
                    </p:nvPicPr>
                    <p:blipFill rotWithShape="1">
                      <a:blip r:embed="rId5">
                        <a:extLst>
                          <a:ext uri="{28A0092B-C50C-407E-A947-70E740481C1C}">
                            <a14:useLocalDpi xmlns:a14="http://schemas.microsoft.com/office/drawing/2010/main" val="0"/>
                          </a:ext>
                        </a:extLst>
                      </a:blip>
                      <a:srcRect r="46213" b="13312"/>
                      <a:stretch/>
                    </p:blipFill>
                    <p:spPr>
                      <a:xfrm>
                        <a:off x="3641669" y="1216880"/>
                        <a:ext cx="2530852" cy="3798184"/>
                      </a:xfrm>
                      <a:prstGeom prst="rect">
                        <a:avLst/>
                      </a:prstGeom>
                    </p:spPr>
                  </p:pic>
                  <p:sp>
                    <p:nvSpPr>
                      <p:cNvPr id="2" name="Rectangle 1"/>
                      <p:cNvSpPr/>
                      <p:nvPr/>
                    </p:nvSpPr>
                    <p:spPr>
                      <a:xfrm>
                        <a:off x="5665334" y="1606550"/>
                        <a:ext cx="507187" cy="5889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8" name="Group 163"/>
                    <p:cNvGrpSpPr>
                      <a:grpSpLocks/>
                    </p:cNvGrpSpPr>
                    <p:nvPr/>
                  </p:nvGrpSpPr>
                  <p:grpSpPr bwMode="auto">
                    <a:xfrm>
                      <a:off x="3204727" y="2433356"/>
                      <a:ext cx="1913569" cy="923330"/>
                      <a:chOff x="4190907" y="847625"/>
                      <a:chExt cx="1470689" cy="923081"/>
                    </a:xfrm>
                  </p:grpSpPr>
                  <p:sp>
                    <p:nvSpPr>
                      <p:cNvPr id="183" name="TextBox 121"/>
                      <p:cNvSpPr txBox="1">
                        <a:spLocks noChangeArrowheads="1"/>
                      </p:cNvSpPr>
                      <p:nvPr/>
                    </p:nvSpPr>
                    <p:spPr bwMode="auto">
                      <a:xfrm>
                        <a:off x="4761960" y="847625"/>
                        <a:ext cx="899636" cy="9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charset="0"/>
                          </a:rPr>
                          <a:t>Thermal </a:t>
                        </a:r>
                      </a:p>
                      <a:p>
                        <a:pPr algn="ctr" eaLnBrk="1" hangingPunct="1"/>
                        <a:r>
                          <a:rPr lang="en-US" sz="1800" dirty="0" smtClean="0">
                            <a:latin typeface="Calibri" charset="0"/>
                          </a:rPr>
                          <a:t>Relaxation</a:t>
                        </a:r>
                      </a:p>
                      <a:p>
                        <a:pPr algn="ctr" eaLnBrk="1" hangingPunct="1"/>
                        <a:r>
                          <a:rPr lang="en-US" sz="1800" dirty="0" smtClean="0">
                            <a:latin typeface="Calibri" charset="0"/>
                          </a:rPr>
                          <a:t>[</a:t>
                        </a:r>
                        <a:r>
                          <a:rPr lang="en-US" sz="1800" dirty="0" err="1" smtClean="0">
                            <a:latin typeface="Calibri" charset="0"/>
                          </a:rPr>
                          <a:t>psec</a:t>
                        </a:r>
                        <a:r>
                          <a:rPr lang="en-US" sz="1800" dirty="0" smtClean="0">
                            <a:latin typeface="Calibri" charset="0"/>
                          </a:rPr>
                          <a:t>]</a:t>
                        </a:r>
                        <a:endParaRPr lang="en-US" sz="1800" dirty="0">
                          <a:latin typeface="Calibri" charset="0"/>
                        </a:endParaRPr>
                      </a:p>
                    </p:txBody>
                  </p:sp>
                  <p:cxnSp>
                    <p:nvCxnSpPr>
                      <p:cNvPr id="184" name="Straight Arrow Connector 183"/>
                      <p:cNvCxnSpPr/>
                      <p:nvPr/>
                    </p:nvCxnSpPr>
                    <p:spPr>
                      <a:xfrm flipH="1">
                        <a:off x="4190907" y="1218017"/>
                        <a:ext cx="771669" cy="293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172" name="Group 170"/>
                  <p:cNvGrpSpPr>
                    <a:grpSpLocks/>
                  </p:cNvGrpSpPr>
                  <p:nvPr/>
                </p:nvGrpSpPr>
                <p:grpSpPr bwMode="auto">
                  <a:xfrm>
                    <a:off x="2228477" y="5174258"/>
                    <a:ext cx="1811918" cy="923330"/>
                    <a:chOff x="4190278" y="3626881"/>
                    <a:chExt cx="1812271" cy="923086"/>
                  </a:xfrm>
                </p:grpSpPr>
                <p:sp>
                  <p:nvSpPr>
                    <p:cNvPr id="173" name="TextBox 167"/>
                    <p:cNvSpPr txBox="1">
                      <a:spLocks noChangeArrowheads="1"/>
                    </p:cNvSpPr>
                    <p:nvPr/>
                  </p:nvSpPr>
                  <p:spPr bwMode="auto">
                    <a:xfrm>
                      <a:off x="4871220" y="3626881"/>
                      <a:ext cx="1131329" cy="9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charset="0"/>
                        </a:rPr>
                        <a:t>Thermal </a:t>
                      </a:r>
                      <a:r>
                        <a:rPr lang="en-US" sz="1800" dirty="0" smtClean="0">
                          <a:latin typeface="Calibri" charset="0"/>
                        </a:rPr>
                        <a:t>relaxation</a:t>
                      </a:r>
                    </a:p>
                    <a:p>
                      <a:pPr algn="ctr" eaLnBrk="1" hangingPunct="1"/>
                      <a:r>
                        <a:rPr lang="en-US" sz="1800" dirty="0" smtClean="0">
                          <a:latin typeface="Calibri" charset="0"/>
                        </a:rPr>
                        <a:t>[</a:t>
                      </a:r>
                      <a:r>
                        <a:rPr lang="en-US" sz="1800" dirty="0" err="1" smtClean="0">
                          <a:latin typeface="Calibri" charset="0"/>
                        </a:rPr>
                        <a:t>psec</a:t>
                      </a:r>
                      <a:r>
                        <a:rPr lang="en-US" sz="1800" dirty="0" smtClean="0">
                          <a:latin typeface="Calibri" charset="0"/>
                        </a:rPr>
                        <a:t>]</a:t>
                      </a:r>
                      <a:endParaRPr lang="en-US" sz="1800" dirty="0">
                        <a:latin typeface="Calibri" charset="0"/>
                      </a:endParaRPr>
                    </a:p>
                  </p:txBody>
                </p:sp>
                <p:cxnSp>
                  <p:nvCxnSpPr>
                    <p:cNvPr id="174" name="Straight Arrow Connector 173"/>
                    <p:cNvCxnSpPr/>
                    <p:nvPr/>
                  </p:nvCxnSpPr>
                  <p:spPr>
                    <a:xfrm flipH="1">
                      <a:off x="4190278" y="4028804"/>
                      <a:ext cx="808331" cy="7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80" name="Group 142"/>
              <p:cNvGrpSpPr>
                <a:grpSpLocks/>
              </p:cNvGrpSpPr>
              <p:nvPr/>
            </p:nvGrpSpPr>
            <p:grpSpPr bwMode="auto">
              <a:xfrm>
                <a:off x="1103509" y="4014740"/>
                <a:ext cx="1394158" cy="783052"/>
                <a:chOff x="1361365" y="2770584"/>
                <a:chExt cx="1394430" cy="782842"/>
              </a:xfrm>
            </p:grpSpPr>
            <p:sp>
              <p:nvSpPr>
                <p:cNvPr id="181" name="TextBox 137"/>
                <p:cNvSpPr txBox="1">
                  <a:spLocks noChangeArrowheads="1"/>
                </p:cNvSpPr>
                <p:nvPr/>
              </p:nvSpPr>
              <p:spPr bwMode="auto">
                <a:xfrm>
                  <a:off x="1361365" y="2907268"/>
                  <a:ext cx="1233571" cy="6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latin typeface="Calibri" charset="0"/>
                    </a:rPr>
                    <a:t>Absorption</a:t>
                  </a:r>
                </a:p>
                <a:p>
                  <a:pPr algn="ctr" eaLnBrk="1" hangingPunct="1"/>
                  <a:r>
                    <a:rPr lang="en-US" sz="1800" dirty="0" smtClean="0">
                      <a:latin typeface="Calibri" charset="0"/>
                    </a:rPr>
                    <a:t>[</a:t>
                  </a:r>
                  <a:r>
                    <a:rPr lang="en-US" sz="1800" dirty="0" err="1" smtClean="0">
                      <a:latin typeface="Calibri" charset="0"/>
                    </a:rPr>
                    <a:t>ftsec</a:t>
                  </a:r>
                  <a:r>
                    <a:rPr lang="en-US" sz="1800" dirty="0" smtClean="0">
                      <a:latin typeface="Calibri" charset="0"/>
                    </a:rPr>
                    <a:t>]</a:t>
                  </a:r>
                  <a:endParaRPr lang="en-US" sz="1800" dirty="0">
                    <a:latin typeface="Calibri" charset="0"/>
                  </a:endParaRPr>
                </a:p>
              </p:txBody>
            </p:sp>
            <p:cxnSp>
              <p:nvCxnSpPr>
                <p:cNvPr id="182" name="Straight Arrow Connector 181"/>
                <p:cNvCxnSpPr/>
                <p:nvPr/>
              </p:nvCxnSpPr>
              <p:spPr>
                <a:xfrm flipV="1">
                  <a:off x="2118554" y="2770584"/>
                  <a:ext cx="637241" cy="177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19" name="TextBox 207"/>
            <p:cNvSpPr txBox="1">
              <a:spLocks noChangeArrowheads="1"/>
            </p:cNvSpPr>
            <p:nvPr/>
          </p:nvSpPr>
          <p:spPr bwMode="auto">
            <a:xfrm>
              <a:off x="2190926" y="4058308"/>
              <a:ext cx="339046" cy="400110"/>
            </a:xfrm>
            <a:prstGeom prst="rect">
              <a:avLst/>
            </a:prstGeom>
            <a:solidFill>
              <a:schemeClr val="bg1"/>
            </a:solidFill>
            <a:ln>
              <a:noFill/>
            </a:ln>
            <a:extLst/>
          </p:spPr>
          <p:txBody>
            <a:bodyPr wrap="square"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latin typeface="Calibri" charset="0"/>
                </a:rPr>
                <a:t>k</a:t>
              </a:r>
              <a:r>
                <a:rPr lang="en-US" sz="1200" baseline="-25000" dirty="0" smtClean="0">
                  <a:latin typeface="Wingdings"/>
                  <a:ea typeface="Wingdings"/>
                  <a:cs typeface="Wingdings"/>
                  <a:sym typeface="Wingdings"/>
                </a:rPr>
                <a:t></a:t>
              </a:r>
              <a:endParaRPr lang="en-US" sz="2000" baseline="-25000" dirty="0">
                <a:latin typeface="Calibri" charset="0"/>
              </a:endParaRPr>
            </a:p>
          </p:txBody>
        </p:sp>
        <p:sp>
          <p:nvSpPr>
            <p:cNvPr id="220" name="TextBox 207"/>
            <p:cNvSpPr txBox="1">
              <a:spLocks noChangeArrowheads="1"/>
            </p:cNvSpPr>
            <p:nvPr/>
          </p:nvSpPr>
          <p:spPr bwMode="auto">
            <a:xfrm>
              <a:off x="3030947" y="4097344"/>
              <a:ext cx="1309637" cy="400110"/>
            </a:xfrm>
            <a:prstGeom prst="rect">
              <a:avLst/>
            </a:prstGeom>
            <a:solidFill>
              <a:srgbClr val="FFFFFF"/>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latin typeface="Calibri" charset="0"/>
                </a:rPr>
                <a:t>k</a:t>
              </a:r>
              <a:r>
                <a:rPr lang="en-US" sz="1200" baseline="-25000" dirty="0" smtClean="0">
                  <a:latin typeface="Wingdings"/>
                  <a:ea typeface="Wingdings"/>
                  <a:cs typeface="Wingdings"/>
                  <a:sym typeface="Wingdings"/>
                </a:rPr>
                <a:t></a:t>
              </a:r>
              <a:r>
                <a:rPr lang="en-US" sz="2000" dirty="0" smtClean="0">
                  <a:latin typeface="Calibri" charset="0"/>
                </a:rPr>
                <a:t>= k</a:t>
              </a:r>
              <a:r>
                <a:rPr lang="en-US" sz="2000" baseline="-25000" dirty="0" smtClean="0">
                  <a:latin typeface="Calibri" charset="0"/>
                </a:rPr>
                <a:t>f</a:t>
              </a:r>
              <a:r>
                <a:rPr lang="en-US" sz="2000" dirty="0" smtClean="0">
                  <a:latin typeface="Calibri" charset="0"/>
                </a:rPr>
                <a:t> +k</a:t>
              </a:r>
              <a:r>
                <a:rPr lang="en-US" sz="2000" baseline="-25000" dirty="0" smtClean="0">
                  <a:latin typeface="Calibri" charset="0"/>
                </a:rPr>
                <a:t>n.r.</a:t>
              </a:r>
              <a:endParaRPr lang="en-US" sz="2000" baseline="-25000" dirty="0">
                <a:latin typeface="Calibri" charset="0"/>
              </a:endParaRPr>
            </a:p>
          </p:txBody>
        </p:sp>
      </p:grpSp>
      <p:grpSp>
        <p:nvGrpSpPr>
          <p:cNvPr id="82" name="Group 66"/>
          <p:cNvGrpSpPr>
            <a:grpSpLocks/>
          </p:cNvGrpSpPr>
          <p:nvPr/>
        </p:nvGrpSpPr>
        <p:grpSpPr bwMode="auto">
          <a:xfrm>
            <a:off x="363538" y="1208088"/>
            <a:ext cx="1846262" cy="1687512"/>
            <a:chOff x="76200" y="1600200"/>
            <a:chExt cx="1846263" cy="1687513"/>
          </a:xfrm>
        </p:grpSpPr>
        <p:grpSp>
          <p:nvGrpSpPr>
            <p:cNvPr id="83" name="Group 108"/>
            <p:cNvGrpSpPr>
              <a:grpSpLocks/>
            </p:cNvGrpSpPr>
            <p:nvPr/>
          </p:nvGrpSpPr>
          <p:grpSpPr bwMode="auto">
            <a:xfrm>
              <a:off x="533400" y="1600200"/>
              <a:ext cx="1389063" cy="1687513"/>
              <a:chOff x="354" y="718"/>
              <a:chExt cx="875" cy="1063"/>
            </a:xfrm>
          </p:grpSpPr>
          <p:sp>
            <p:nvSpPr>
              <p:cNvPr id="86" name="Freeform 39"/>
              <p:cNvSpPr>
                <a:spLocks/>
              </p:cNvSpPr>
              <p:nvPr/>
            </p:nvSpPr>
            <p:spPr bwMode="auto">
              <a:xfrm>
                <a:off x="696" y="1219"/>
                <a:ext cx="477" cy="516"/>
              </a:xfrm>
              <a:custGeom>
                <a:avLst/>
                <a:gdLst>
                  <a:gd name="T0" fmla="*/ 6 w 477"/>
                  <a:gd name="T1" fmla="*/ 476 h 516"/>
                  <a:gd name="T2" fmla="*/ 0 w 477"/>
                  <a:gd name="T3" fmla="*/ 484 h 516"/>
                  <a:gd name="T4" fmla="*/ 0 w 477"/>
                  <a:gd name="T5" fmla="*/ 487 h 516"/>
                  <a:gd name="T6" fmla="*/ 0 w 477"/>
                  <a:gd name="T7" fmla="*/ 499 h 516"/>
                  <a:gd name="T8" fmla="*/ 3 w 477"/>
                  <a:gd name="T9" fmla="*/ 508 h 516"/>
                  <a:gd name="T10" fmla="*/ 6 w 477"/>
                  <a:gd name="T11" fmla="*/ 510 h 516"/>
                  <a:gd name="T12" fmla="*/ 11 w 477"/>
                  <a:gd name="T13" fmla="*/ 513 h 516"/>
                  <a:gd name="T14" fmla="*/ 17 w 477"/>
                  <a:gd name="T15" fmla="*/ 516 h 516"/>
                  <a:gd name="T16" fmla="*/ 23 w 477"/>
                  <a:gd name="T17" fmla="*/ 516 h 516"/>
                  <a:gd name="T18" fmla="*/ 28 w 477"/>
                  <a:gd name="T19" fmla="*/ 516 h 516"/>
                  <a:gd name="T20" fmla="*/ 34 w 477"/>
                  <a:gd name="T21" fmla="*/ 513 h 516"/>
                  <a:gd name="T22" fmla="*/ 37 w 477"/>
                  <a:gd name="T23" fmla="*/ 510 h 516"/>
                  <a:gd name="T24" fmla="*/ 469 w 477"/>
                  <a:gd name="T25" fmla="*/ 41 h 516"/>
                  <a:gd name="T26" fmla="*/ 471 w 477"/>
                  <a:gd name="T27" fmla="*/ 35 h 516"/>
                  <a:gd name="T28" fmla="*/ 474 w 477"/>
                  <a:gd name="T29" fmla="*/ 29 h 516"/>
                  <a:gd name="T30" fmla="*/ 477 w 477"/>
                  <a:gd name="T31" fmla="*/ 23 h 516"/>
                  <a:gd name="T32" fmla="*/ 474 w 477"/>
                  <a:gd name="T33" fmla="*/ 18 h 516"/>
                  <a:gd name="T34" fmla="*/ 471 w 477"/>
                  <a:gd name="T35" fmla="*/ 12 h 516"/>
                  <a:gd name="T36" fmla="*/ 469 w 477"/>
                  <a:gd name="T37" fmla="*/ 6 h 516"/>
                  <a:gd name="T38" fmla="*/ 463 w 477"/>
                  <a:gd name="T39" fmla="*/ 3 h 516"/>
                  <a:gd name="T40" fmla="*/ 457 w 477"/>
                  <a:gd name="T41" fmla="*/ 0 h 516"/>
                  <a:gd name="T42" fmla="*/ 446 w 477"/>
                  <a:gd name="T43" fmla="*/ 0 h 516"/>
                  <a:gd name="T44" fmla="*/ 440 w 477"/>
                  <a:gd name="T45" fmla="*/ 3 h 516"/>
                  <a:gd name="T46" fmla="*/ 437 w 477"/>
                  <a:gd name="T47" fmla="*/ 6 h 516"/>
                  <a:gd name="T48" fmla="*/ 6 w 477"/>
                  <a:gd name="T49" fmla="*/ 476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7"/>
                  <a:gd name="T76" fmla="*/ 0 h 516"/>
                  <a:gd name="T77" fmla="*/ 477 w 477"/>
                  <a:gd name="T78" fmla="*/ 516 h 5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7" h="516">
                    <a:moveTo>
                      <a:pt x="6" y="476"/>
                    </a:moveTo>
                    <a:lnTo>
                      <a:pt x="0" y="484"/>
                    </a:lnTo>
                    <a:lnTo>
                      <a:pt x="0" y="487"/>
                    </a:lnTo>
                    <a:lnTo>
                      <a:pt x="0" y="499"/>
                    </a:lnTo>
                    <a:lnTo>
                      <a:pt x="3" y="508"/>
                    </a:lnTo>
                    <a:lnTo>
                      <a:pt x="6" y="510"/>
                    </a:lnTo>
                    <a:lnTo>
                      <a:pt x="11" y="513"/>
                    </a:lnTo>
                    <a:lnTo>
                      <a:pt x="17" y="516"/>
                    </a:lnTo>
                    <a:lnTo>
                      <a:pt x="23" y="516"/>
                    </a:lnTo>
                    <a:lnTo>
                      <a:pt x="28" y="516"/>
                    </a:lnTo>
                    <a:lnTo>
                      <a:pt x="34" y="513"/>
                    </a:lnTo>
                    <a:lnTo>
                      <a:pt x="37" y="510"/>
                    </a:lnTo>
                    <a:lnTo>
                      <a:pt x="469" y="41"/>
                    </a:lnTo>
                    <a:lnTo>
                      <a:pt x="471" y="35"/>
                    </a:lnTo>
                    <a:lnTo>
                      <a:pt x="474" y="29"/>
                    </a:lnTo>
                    <a:lnTo>
                      <a:pt x="477" y="23"/>
                    </a:lnTo>
                    <a:lnTo>
                      <a:pt x="474" y="18"/>
                    </a:lnTo>
                    <a:lnTo>
                      <a:pt x="471" y="12"/>
                    </a:lnTo>
                    <a:lnTo>
                      <a:pt x="469" y="6"/>
                    </a:lnTo>
                    <a:lnTo>
                      <a:pt x="463" y="3"/>
                    </a:lnTo>
                    <a:lnTo>
                      <a:pt x="457" y="0"/>
                    </a:lnTo>
                    <a:lnTo>
                      <a:pt x="446" y="0"/>
                    </a:lnTo>
                    <a:lnTo>
                      <a:pt x="440" y="3"/>
                    </a:lnTo>
                    <a:lnTo>
                      <a:pt x="437" y="6"/>
                    </a:lnTo>
                    <a:lnTo>
                      <a:pt x="6" y="4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40"/>
              <p:cNvSpPr>
                <a:spLocks/>
              </p:cNvSpPr>
              <p:nvPr/>
            </p:nvSpPr>
            <p:spPr bwMode="auto">
              <a:xfrm>
                <a:off x="1021" y="1156"/>
                <a:ext cx="208" cy="216"/>
              </a:xfrm>
              <a:custGeom>
                <a:avLst/>
                <a:gdLst>
                  <a:gd name="T0" fmla="*/ 17 w 208"/>
                  <a:gd name="T1" fmla="*/ 121 h 216"/>
                  <a:gd name="T2" fmla="*/ 183 w 208"/>
                  <a:gd name="T3" fmla="*/ 60 h 216"/>
                  <a:gd name="T4" fmla="*/ 152 w 208"/>
                  <a:gd name="T5" fmla="*/ 32 h 216"/>
                  <a:gd name="T6" fmla="*/ 101 w 208"/>
                  <a:gd name="T7" fmla="*/ 205 h 216"/>
                  <a:gd name="T8" fmla="*/ 144 w 208"/>
                  <a:gd name="T9" fmla="*/ 216 h 216"/>
                  <a:gd name="T10" fmla="*/ 208 w 208"/>
                  <a:gd name="T11" fmla="*/ 0 h 216"/>
                  <a:gd name="T12" fmla="*/ 0 w 208"/>
                  <a:gd name="T13" fmla="*/ 78 h 216"/>
                  <a:gd name="T14" fmla="*/ 17 w 208"/>
                  <a:gd name="T15" fmla="*/ 121 h 216"/>
                  <a:gd name="T16" fmla="*/ 0 60000 65536"/>
                  <a:gd name="T17" fmla="*/ 0 60000 65536"/>
                  <a:gd name="T18" fmla="*/ 0 60000 65536"/>
                  <a:gd name="T19" fmla="*/ 0 60000 65536"/>
                  <a:gd name="T20" fmla="*/ 0 60000 65536"/>
                  <a:gd name="T21" fmla="*/ 0 60000 65536"/>
                  <a:gd name="T22" fmla="*/ 0 60000 65536"/>
                  <a:gd name="T23" fmla="*/ 0 60000 65536"/>
                  <a:gd name="T24" fmla="*/ 0 w 208"/>
                  <a:gd name="T25" fmla="*/ 0 h 216"/>
                  <a:gd name="T26" fmla="*/ 208 w 208"/>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8" h="216">
                    <a:moveTo>
                      <a:pt x="17" y="121"/>
                    </a:moveTo>
                    <a:lnTo>
                      <a:pt x="183" y="60"/>
                    </a:lnTo>
                    <a:lnTo>
                      <a:pt x="152" y="32"/>
                    </a:lnTo>
                    <a:lnTo>
                      <a:pt x="101" y="205"/>
                    </a:lnTo>
                    <a:lnTo>
                      <a:pt x="144" y="216"/>
                    </a:lnTo>
                    <a:lnTo>
                      <a:pt x="208" y="0"/>
                    </a:lnTo>
                    <a:lnTo>
                      <a:pt x="0" y="78"/>
                    </a:lnTo>
                    <a:lnTo>
                      <a:pt x="1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41"/>
              <p:cNvSpPr>
                <a:spLocks/>
              </p:cNvSpPr>
              <p:nvPr/>
            </p:nvSpPr>
            <p:spPr bwMode="auto">
              <a:xfrm>
                <a:off x="825" y="1340"/>
                <a:ext cx="276" cy="280"/>
              </a:xfrm>
              <a:custGeom>
                <a:avLst/>
                <a:gdLst>
                  <a:gd name="T0" fmla="*/ 115 w 276"/>
                  <a:gd name="T1" fmla="*/ 0 h 280"/>
                  <a:gd name="T2" fmla="*/ 101 w 276"/>
                  <a:gd name="T3" fmla="*/ 3 h 280"/>
                  <a:gd name="T4" fmla="*/ 93 w 276"/>
                  <a:gd name="T5" fmla="*/ 6 h 280"/>
                  <a:gd name="T6" fmla="*/ 84 w 276"/>
                  <a:gd name="T7" fmla="*/ 12 h 280"/>
                  <a:gd name="T8" fmla="*/ 73 w 276"/>
                  <a:gd name="T9" fmla="*/ 15 h 280"/>
                  <a:gd name="T10" fmla="*/ 62 w 276"/>
                  <a:gd name="T11" fmla="*/ 23 h 280"/>
                  <a:gd name="T12" fmla="*/ 48 w 276"/>
                  <a:gd name="T13" fmla="*/ 32 h 280"/>
                  <a:gd name="T14" fmla="*/ 33 w 276"/>
                  <a:gd name="T15" fmla="*/ 46 h 280"/>
                  <a:gd name="T16" fmla="*/ 22 w 276"/>
                  <a:gd name="T17" fmla="*/ 61 h 280"/>
                  <a:gd name="T18" fmla="*/ 19 w 276"/>
                  <a:gd name="T19" fmla="*/ 72 h 280"/>
                  <a:gd name="T20" fmla="*/ 14 w 276"/>
                  <a:gd name="T21" fmla="*/ 81 h 280"/>
                  <a:gd name="T22" fmla="*/ 8 w 276"/>
                  <a:gd name="T23" fmla="*/ 93 h 280"/>
                  <a:gd name="T24" fmla="*/ 5 w 276"/>
                  <a:gd name="T25" fmla="*/ 101 h 280"/>
                  <a:gd name="T26" fmla="*/ 2 w 276"/>
                  <a:gd name="T27" fmla="*/ 113 h 280"/>
                  <a:gd name="T28" fmla="*/ 0 w 276"/>
                  <a:gd name="T29" fmla="*/ 139 h 280"/>
                  <a:gd name="T30" fmla="*/ 2 w 276"/>
                  <a:gd name="T31" fmla="*/ 168 h 280"/>
                  <a:gd name="T32" fmla="*/ 5 w 276"/>
                  <a:gd name="T33" fmla="*/ 179 h 280"/>
                  <a:gd name="T34" fmla="*/ 8 w 276"/>
                  <a:gd name="T35" fmla="*/ 188 h 280"/>
                  <a:gd name="T36" fmla="*/ 14 w 276"/>
                  <a:gd name="T37" fmla="*/ 199 h 280"/>
                  <a:gd name="T38" fmla="*/ 19 w 276"/>
                  <a:gd name="T39" fmla="*/ 208 h 280"/>
                  <a:gd name="T40" fmla="*/ 22 w 276"/>
                  <a:gd name="T41" fmla="*/ 217 h 280"/>
                  <a:gd name="T42" fmla="*/ 33 w 276"/>
                  <a:gd name="T43" fmla="*/ 231 h 280"/>
                  <a:gd name="T44" fmla="*/ 48 w 276"/>
                  <a:gd name="T45" fmla="*/ 245 h 280"/>
                  <a:gd name="T46" fmla="*/ 62 w 276"/>
                  <a:gd name="T47" fmla="*/ 254 h 280"/>
                  <a:gd name="T48" fmla="*/ 73 w 276"/>
                  <a:gd name="T49" fmla="*/ 263 h 280"/>
                  <a:gd name="T50" fmla="*/ 84 w 276"/>
                  <a:gd name="T51" fmla="*/ 268 h 280"/>
                  <a:gd name="T52" fmla="*/ 93 w 276"/>
                  <a:gd name="T53" fmla="*/ 271 h 280"/>
                  <a:gd name="T54" fmla="*/ 101 w 276"/>
                  <a:gd name="T55" fmla="*/ 274 h 280"/>
                  <a:gd name="T56" fmla="*/ 115 w 276"/>
                  <a:gd name="T57" fmla="*/ 277 h 280"/>
                  <a:gd name="T58" fmla="*/ 152 w 276"/>
                  <a:gd name="T59" fmla="*/ 280 h 280"/>
                  <a:gd name="T60" fmla="*/ 169 w 276"/>
                  <a:gd name="T61" fmla="*/ 277 h 280"/>
                  <a:gd name="T62" fmla="*/ 180 w 276"/>
                  <a:gd name="T63" fmla="*/ 274 h 280"/>
                  <a:gd name="T64" fmla="*/ 189 w 276"/>
                  <a:gd name="T65" fmla="*/ 268 h 280"/>
                  <a:gd name="T66" fmla="*/ 197 w 276"/>
                  <a:gd name="T67" fmla="*/ 265 h 280"/>
                  <a:gd name="T68" fmla="*/ 208 w 276"/>
                  <a:gd name="T69" fmla="*/ 260 h 280"/>
                  <a:gd name="T70" fmla="*/ 220 w 276"/>
                  <a:gd name="T71" fmla="*/ 251 h 280"/>
                  <a:gd name="T72" fmla="*/ 234 w 276"/>
                  <a:gd name="T73" fmla="*/ 242 h 280"/>
                  <a:gd name="T74" fmla="*/ 248 w 276"/>
                  <a:gd name="T75" fmla="*/ 225 h 280"/>
                  <a:gd name="T76" fmla="*/ 256 w 276"/>
                  <a:gd name="T77" fmla="*/ 214 h 280"/>
                  <a:gd name="T78" fmla="*/ 262 w 276"/>
                  <a:gd name="T79" fmla="*/ 202 h 280"/>
                  <a:gd name="T80" fmla="*/ 265 w 276"/>
                  <a:gd name="T81" fmla="*/ 193 h 280"/>
                  <a:gd name="T82" fmla="*/ 268 w 276"/>
                  <a:gd name="T83" fmla="*/ 182 h 280"/>
                  <a:gd name="T84" fmla="*/ 271 w 276"/>
                  <a:gd name="T85" fmla="*/ 173 h 280"/>
                  <a:gd name="T86" fmla="*/ 273 w 276"/>
                  <a:gd name="T87" fmla="*/ 156 h 280"/>
                  <a:gd name="T88" fmla="*/ 273 w 276"/>
                  <a:gd name="T89" fmla="*/ 124 h 280"/>
                  <a:gd name="T90" fmla="*/ 271 w 276"/>
                  <a:gd name="T91" fmla="*/ 104 h 280"/>
                  <a:gd name="T92" fmla="*/ 268 w 276"/>
                  <a:gd name="T93" fmla="*/ 95 h 280"/>
                  <a:gd name="T94" fmla="*/ 265 w 276"/>
                  <a:gd name="T95" fmla="*/ 87 h 280"/>
                  <a:gd name="T96" fmla="*/ 262 w 276"/>
                  <a:gd name="T97" fmla="*/ 75 h 280"/>
                  <a:gd name="T98" fmla="*/ 256 w 276"/>
                  <a:gd name="T99" fmla="*/ 67 h 280"/>
                  <a:gd name="T100" fmla="*/ 248 w 276"/>
                  <a:gd name="T101" fmla="*/ 55 h 280"/>
                  <a:gd name="T102" fmla="*/ 234 w 276"/>
                  <a:gd name="T103" fmla="*/ 35 h 280"/>
                  <a:gd name="T104" fmla="*/ 220 w 276"/>
                  <a:gd name="T105" fmla="*/ 26 h 280"/>
                  <a:gd name="T106" fmla="*/ 208 w 276"/>
                  <a:gd name="T107" fmla="*/ 21 h 280"/>
                  <a:gd name="T108" fmla="*/ 197 w 276"/>
                  <a:gd name="T109" fmla="*/ 15 h 280"/>
                  <a:gd name="T110" fmla="*/ 189 w 276"/>
                  <a:gd name="T111" fmla="*/ 9 h 280"/>
                  <a:gd name="T112" fmla="*/ 180 w 276"/>
                  <a:gd name="T113" fmla="*/ 6 h 280"/>
                  <a:gd name="T114" fmla="*/ 169 w 276"/>
                  <a:gd name="T115" fmla="*/ 3 h 280"/>
                  <a:gd name="T116" fmla="*/ 152 w 276"/>
                  <a:gd name="T117" fmla="*/ 0 h 2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6"/>
                  <a:gd name="T178" fmla="*/ 0 h 280"/>
                  <a:gd name="T179" fmla="*/ 276 w 276"/>
                  <a:gd name="T180" fmla="*/ 280 h 2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6" h="280">
                    <a:moveTo>
                      <a:pt x="138" y="0"/>
                    </a:moveTo>
                    <a:lnTo>
                      <a:pt x="124" y="0"/>
                    </a:lnTo>
                    <a:lnTo>
                      <a:pt x="121" y="0"/>
                    </a:lnTo>
                    <a:lnTo>
                      <a:pt x="115" y="0"/>
                    </a:lnTo>
                    <a:lnTo>
                      <a:pt x="113" y="3"/>
                    </a:lnTo>
                    <a:lnTo>
                      <a:pt x="107" y="3"/>
                    </a:lnTo>
                    <a:lnTo>
                      <a:pt x="104" y="3"/>
                    </a:lnTo>
                    <a:lnTo>
                      <a:pt x="101" y="3"/>
                    </a:lnTo>
                    <a:lnTo>
                      <a:pt x="101" y="6"/>
                    </a:lnTo>
                    <a:lnTo>
                      <a:pt x="96" y="6"/>
                    </a:lnTo>
                    <a:lnTo>
                      <a:pt x="93" y="6"/>
                    </a:lnTo>
                    <a:lnTo>
                      <a:pt x="90" y="9"/>
                    </a:lnTo>
                    <a:lnTo>
                      <a:pt x="87" y="9"/>
                    </a:lnTo>
                    <a:lnTo>
                      <a:pt x="84" y="9"/>
                    </a:lnTo>
                    <a:lnTo>
                      <a:pt x="84" y="12"/>
                    </a:lnTo>
                    <a:lnTo>
                      <a:pt x="79" y="15"/>
                    </a:lnTo>
                    <a:lnTo>
                      <a:pt x="76" y="15"/>
                    </a:lnTo>
                    <a:lnTo>
                      <a:pt x="73" y="15"/>
                    </a:lnTo>
                    <a:lnTo>
                      <a:pt x="70" y="15"/>
                    </a:lnTo>
                    <a:lnTo>
                      <a:pt x="67" y="21"/>
                    </a:lnTo>
                    <a:lnTo>
                      <a:pt x="65" y="21"/>
                    </a:lnTo>
                    <a:lnTo>
                      <a:pt x="62" y="23"/>
                    </a:lnTo>
                    <a:lnTo>
                      <a:pt x="59" y="23"/>
                    </a:lnTo>
                    <a:lnTo>
                      <a:pt x="56" y="26"/>
                    </a:lnTo>
                    <a:lnTo>
                      <a:pt x="53" y="29"/>
                    </a:lnTo>
                    <a:lnTo>
                      <a:pt x="48" y="32"/>
                    </a:lnTo>
                    <a:lnTo>
                      <a:pt x="45" y="35"/>
                    </a:lnTo>
                    <a:lnTo>
                      <a:pt x="42" y="41"/>
                    </a:lnTo>
                    <a:lnTo>
                      <a:pt x="33" y="46"/>
                    </a:lnTo>
                    <a:lnTo>
                      <a:pt x="33" y="49"/>
                    </a:lnTo>
                    <a:lnTo>
                      <a:pt x="28" y="55"/>
                    </a:lnTo>
                    <a:lnTo>
                      <a:pt x="28" y="58"/>
                    </a:lnTo>
                    <a:lnTo>
                      <a:pt x="22" y="61"/>
                    </a:lnTo>
                    <a:lnTo>
                      <a:pt x="22" y="67"/>
                    </a:lnTo>
                    <a:lnTo>
                      <a:pt x="19" y="67"/>
                    </a:lnTo>
                    <a:lnTo>
                      <a:pt x="19" y="70"/>
                    </a:lnTo>
                    <a:lnTo>
                      <a:pt x="19" y="72"/>
                    </a:lnTo>
                    <a:lnTo>
                      <a:pt x="17" y="72"/>
                    </a:lnTo>
                    <a:lnTo>
                      <a:pt x="17" y="75"/>
                    </a:lnTo>
                    <a:lnTo>
                      <a:pt x="14" y="78"/>
                    </a:lnTo>
                    <a:lnTo>
                      <a:pt x="14" y="81"/>
                    </a:lnTo>
                    <a:lnTo>
                      <a:pt x="11" y="84"/>
                    </a:lnTo>
                    <a:lnTo>
                      <a:pt x="11" y="87"/>
                    </a:lnTo>
                    <a:lnTo>
                      <a:pt x="8" y="87"/>
                    </a:lnTo>
                    <a:lnTo>
                      <a:pt x="8" y="93"/>
                    </a:lnTo>
                    <a:lnTo>
                      <a:pt x="8" y="95"/>
                    </a:lnTo>
                    <a:lnTo>
                      <a:pt x="5" y="98"/>
                    </a:lnTo>
                    <a:lnTo>
                      <a:pt x="5" y="101"/>
                    </a:lnTo>
                    <a:lnTo>
                      <a:pt x="5" y="104"/>
                    </a:lnTo>
                    <a:lnTo>
                      <a:pt x="2" y="107"/>
                    </a:lnTo>
                    <a:lnTo>
                      <a:pt x="2" y="113"/>
                    </a:lnTo>
                    <a:lnTo>
                      <a:pt x="2" y="116"/>
                    </a:lnTo>
                    <a:lnTo>
                      <a:pt x="2" y="124"/>
                    </a:lnTo>
                    <a:lnTo>
                      <a:pt x="0" y="127"/>
                    </a:lnTo>
                    <a:lnTo>
                      <a:pt x="0" y="139"/>
                    </a:lnTo>
                    <a:lnTo>
                      <a:pt x="0" y="153"/>
                    </a:lnTo>
                    <a:lnTo>
                      <a:pt x="2" y="156"/>
                    </a:lnTo>
                    <a:lnTo>
                      <a:pt x="2" y="165"/>
                    </a:lnTo>
                    <a:lnTo>
                      <a:pt x="2" y="168"/>
                    </a:lnTo>
                    <a:lnTo>
                      <a:pt x="2" y="170"/>
                    </a:lnTo>
                    <a:lnTo>
                      <a:pt x="5" y="173"/>
                    </a:lnTo>
                    <a:lnTo>
                      <a:pt x="5" y="176"/>
                    </a:lnTo>
                    <a:lnTo>
                      <a:pt x="5" y="179"/>
                    </a:lnTo>
                    <a:lnTo>
                      <a:pt x="5" y="182"/>
                    </a:lnTo>
                    <a:lnTo>
                      <a:pt x="8" y="182"/>
                    </a:lnTo>
                    <a:lnTo>
                      <a:pt x="8" y="188"/>
                    </a:lnTo>
                    <a:lnTo>
                      <a:pt x="8" y="191"/>
                    </a:lnTo>
                    <a:lnTo>
                      <a:pt x="11" y="193"/>
                    </a:lnTo>
                    <a:lnTo>
                      <a:pt x="11" y="196"/>
                    </a:lnTo>
                    <a:lnTo>
                      <a:pt x="14" y="199"/>
                    </a:lnTo>
                    <a:lnTo>
                      <a:pt x="14" y="202"/>
                    </a:lnTo>
                    <a:lnTo>
                      <a:pt x="17" y="202"/>
                    </a:lnTo>
                    <a:lnTo>
                      <a:pt x="17" y="205"/>
                    </a:lnTo>
                    <a:lnTo>
                      <a:pt x="19" y="208"/>
                    </a:lnTo>
                    <a:lnTo>
                      <a:pt x="19" y="214"/>
                    </a:lnTo>
                    <a:lnTo>
                      <a:pt x="22" y="214"/>
                    </a:lnTo>
                    <a:lnTo>
                      <a:pt x="22" y="217"/>
                    </a:lnTo>
                    <a:lnTo>
                      <a:pt x="28" y="222"/>
                    </a:lnTo>
                    <a:lnTo>
                      <a:pt x="28" y="225"/>
                    </a:lnTo>
                    <a:lnTo>
                      <a:pt x="33" y="228"/>
                    </a:lnTo>
                    <a:lnTo>
                      <a:pt x="33" y="231"/>
                    </a:lnTo>
                    <a:lnTo>
                      <a:pt x="42" y="240"/>
                    </a:lnTo>
                    <a:lnTo>
                      <a:pt x="45" y="242"/>
                    </a:lnTo>
                    <a:lnTo>
                      <a:pt x="45" y="245"/>
                    </a:lnTo>
                    <a:lnTo>
                      <a:pt x="48" y="245"/>
                    </a:lnTo>
                    <a:lnTo>
                      <a:pt x="53" y="251"/>
                    </a:lnTo>
                    <a:lnTo>
                      <a:pt x="56" y="251"/>
                    </a:lnTo>
                    <a:lnTo>
                      <a:pt x="59" y="254"/>
                    </a:lnTo>
                    <a:lnTo>
                      <a:pt x="62" y="254"/>
                    </a:lnTo>
                    <a:lnTo>
                      <a:pt x="65" y="257"/>
                    </a:lnTo>
                    <a:lnTo>
                      <a:pt x="67" y="260"/>
                    </a:lnTo>
                    <a:lnTo>
                      <a:pt x="70" y="263"/>
                    </a:lnTo>
                    <a:lnTo>
                      <a:pt x="73" y="263"/>
                    </a:lnTo>
                    <a:lnTo>
                      <a:pt x="76" y="265"/>
                    </a:lnTo>
                    <a:lnTo>
                      <a:pt x="79" y="265"/>
                    </a:lnTo>
                    <a:lnTo>
                      <a:pt x="84" y="268"/>
                    </a:lnTo>
                    <a:lnTo>
                      <a:pt x="87" y="268"/>
                    </a:lnTo>
                    <a:lnTo>
                      <a:pt x="90" y="271"/>
                    </a:lnTo>
                    <a:lnTo>
                      <a:pt x="93" y="271"/>
                    </a:lnTo>
                    <a:lnTo>
                      <a:pt x="96" y="274"/>
                    </a:lnTo>
                    <a:lnTo>
                      <a:pt x="101" y="274"/>
                    </a:lnTo>
                    <a:lnTo>
                      <a:pt x="104" y="274"/>
                    </a:lnTo>
                    <a:lnTo>
                      <a:pt x="107" y="277"/>
                    </a:lnTo>
                    <a:lnTo>
                      <a:pt x="113" y="277"/>
                    </a:lnTo>
                    <a:lnTo>
                      <a:pt x="115" y="277"/>
                    </a:lnTo>
                    <a:lnTo>
                      <a:pt x="121" y="277"/>
                    </a:lnTo>
                    <a:lnTo>
                      <a:pt x="124" y="280"/>
                    </a:lnTo>
                    <a:lnTo>
                      <a:pt x="138" y="280"/>
                    </a:lnTo>
                    <a:lnTo>
                      <a:pt x="152" y="280"/>
                    </a:lnTo>
                    <a:lnTo>
                      <a:pt x="155" y="277"/>
                    </a:lnTo>
                    <a:lnTo>
                      <a:pt x="163" y="277"/>
                    </a:lnTo>
                    <a:lnTo>
                      <a:pt x="166" y="277"/>
                    </a:lnTo>
                    <a:lnTo>
                      <a:pt x="169" y="277"/>
                    </a:lnTo>
                    <a:lnTo>
                      <a:pt x="172" y="274"/>
                    </a:lnTo>
                    <a:lnTo>
                      <a:pt x="175" y="274"/>
                    </a:lnTo>
                    <a:lnTo>
                      <a:pt x="180" y="274"/>
                    </a:lnTo>
                    <a:lnTo>
                      <a:pt x="183" y="271"/>
                    </a:lnTo>
                    <a:lnTo>
                      <a:pt x="186" y="271"/>
                    </a:lnTo>
                    <a:lnTo>
                      <a:pt x="189" y="271"/>
                    </a:lnTo>
                    <a:lnTo>
                      <a:pt x="189" y="268"/>
                    </a:lnTo>
                    <a:lnTo>
                      <a:pt x="192" y="268"/>
                    </a:lnTo>
                    <a:lnTo>
                      <a:pt x="194" y="268"/>
                    </a:lnTo>
                    <a:lnTo>
                      <a:pt x="197" y="265"/>
                    </a:lnTo>
                    <a:lnTo>
                      <a:pt x="200" y="265"/>
                    </a:lnTo>
                    <a:lnTo>
                      <a:pt x="203" y="263"/>
                    </a:lnTo>
                    <a:lnTo>
                      <a:pt x="206" y="263"/>
                    </a:lnTo>
                    <a:lnTo>
                      <a:pt x="208" y="260"/>
                    </a:lnTo>
                    <a:lnTo>
                      <a:pt x="211" y="257"/>
                    </a:lnTo>
                    <a:lnTo>
                      <a:pt x="214" y="254"/>
                    </a:lnTo>
                    <a:lnTo>
                      <a:pt x="217" y="254"/>
                    </a:lnTo>
                    <a:lnTo>
                      <a:pt x="220" y="251"/>
                    </a:lnTo>
                    <a:lnTo>
                      <a:pt x="223" y="251"/>
                    </a:lnTo>
                    <a:lnTo>
                      <a:pt x="228" y="245"/>
                    </a:lnTo>
                    <a:lnTo>
                      <a:pt x="231" y="245"/>
                    </a:lnTo>
                    <a:lnTo>
                      <a:pt x="234" y="242"/>
                    </a:lnTo>
                    <a:lnTo>
                      <a:pt x="234" y="240"/>
                    </a:lnTo>
                    <a:lnTo>
                      <a:pt x="242" y="231"/>
                    </a:lnTo>
                    <a:lnTo>
                      <a:pt x="242" y="228"/>
                    </a:lnTo>
                    <a:lnTo>
                      <a:pt x="248" y="225"/>
                    </a:lnTo>
                    <a:lnTo>
                      <a:pt x="248" y="222"/>
                    </a:lnTo>
                    <a:lnTo>
                      <a:pt x="254" y="217"/>
                    </a:lnTo>
                    <a:lnTo>
                      <a:pt x="254" y="214"/>
                    </a:lnTo>
                    <a:lnTo>
                      <a:pt x="256" y="214"/>
                    </a:lnTo>
                    <a:lnTo>
                      <a:pt x="259" y="208"/>
                    </a:lnTo>
                    <a:lnTo>
                      <a:pt x="259" y="205"/>
                    </a:lnTo>
                    <a:lnTo>
                      <a:pt x="262" y="202"/>
                    </a:lnTo>
                    <a:lnTo>
                      <a:pt x="262" y="199"/>
                    </a:lnTo>
                    <a:lnTo>
                      <a:pt x="265" y="196"/>
                    </a:lnTo>
                    <a:lnTo>
                      <a:pt x="265" y="193"/>
                    </a:lnTo>
                    <a:lnTo>
                      <a:pt x="268" y="191"/>
                    </a:lnTo>
                    <a:lnTo>
                      <a:pt x="268" y="188"/>
                    </a:lnTo>
                    <a:lnTo>
                      <a:pt x="268" y="182"/>
                    </a:lnTo>
                    <a:lnTo>
                      <a:pt x="271" y="182"/>
                    </a:lnTo>
                    <a:lnTo>
                      <a:pt x="271" y="179"/>
                    </a:lnTo>
                    <a:lnTo>
                      <a:pt x="271" y="176"/>
                    </a:lnTo>
                    <a:lnTo>
                      <a:pt x="271" y="173"/>
                    </a:lnTo>
                    <a:lnTo>
                      <a:pt x="273" y="170"/>
                    </a:lnTo>
                    <a:lnTo>
                      <a:pt x="273" y="168"/>
                    </a:lnTo>
                    <a:lnTo>
                      <a:pt x="273" y="165"/>
                    </a:lnTo>
                    <a:lnTo>
                      <a:pt x="273" y="156"/>
                    </a:lnTo>
                    <a:lnTo>
                      <a:pt x="276" y="153"/>
                    </a:lnTo>
                    <a:lnTo>
                      <a:pt x="276" y="142"/>
                    </a:lnTo>
                    <a:lnTo>
                      <a:pt x="276" y="127"/>
                    </a:lnTo>
                    <a:lnTo>
                      <a:pt x="273" y="124"/>
                    </a:lnTo>
                    <a:lnTo>
                      <a:pt x="273" y="116"/>
                    </a:lnTo>
                    <a:lnTo>
                      <a:pt x="273" y="113"/>
                    </a:lnTo>
                    <a:lnTo>
                      <a:pt x="273" y="107"/>
                    </a:lnTo>
                    <a:lnTo>
                      <a:pt x="271" y="104"/>
                    </a:lnTo>
                    <a:lnTo>
                      <a:pt x="271" y="101"/>
                    </a:lnTo>
                    <a:lnTo>
                      <a:pt x="271" y="98"/>
                    </a:lnTo>
                    <a:lnTo>
                      <a:pt x="268" y="95"/>
                    </a:lnTo>
                    <a:lnTo>
                      <a:pt x="268" y="93"/>
                    </a:lnTo>
                    <a:lnTo>
                      <a:pt x="268" y="87"/>
                    </a:lnTo>
                    <a:lnTo>
                      <a:pt x="265" y="87"/>
                    </a:lnTo>
                    <a:lnTo>
                      <a:pt x="265" y="84"/>
                    </a:lnTo>
                    <a:lnTo>
                      <a:pt x="262" y="81"/>
                    </a:lnTo>
                    <a:lnTo>
                      <a:pt x="262" y="78"/>
                    </a:lnTo>
                    <a:lnTo>
                      <a:pt x="262" y="75"/>
                    </a:lnTo>
                    <a:lnTo>
                      <a:pt x="259" y="72"/>
                    </a:lnTo>
                    <a:lnTo>
                      <a:pt x="259" y="70"/>
                    </a:lnTo>
                    <a:lnTo>
                      <a:pt x="256" y="67"/>
                    </a:lnTo>
                    <a:lnTo>
                      <a:pt x="254" y="67"/>
                    </a:lnTo>
                    <a:lnTo>
                      <a:pt x="254" y="61"/>
                    </a:lnTo>
                    <a:lnTo>
                      <a:pt x="248" y="58"/>
                    </a:lnTo>
                    <a:lnTo>
                      <a:pt x="248" y="55"/>
                    </a:lnTo>
                    <a:lnTo>
                      <a:pt x="242" y="49"/>
                    </a:lnTo>
                    <a:lnTo>
                      <a:pt x="242" y="46"/>
                    </a:lnTo>
                    <a:lnTo>
                      <a:pt x="234" y="41"/>
                    </a:lnTo>
                    <a:lnTo>
                      <a:pt x="234" y="35"/>
                    </a:lnTo>
                    <a:lnTo>
                      <a:pt x="231" y="35"/>
                    </a:lnTo>
                    <a:lnTo>
                      <a:pt x="228" y="32"/>
                    </a:lnTo>
                    <a:lnTo>
                      <a:pt x="223" y="29"/>
                    </a:lnTo>
                    <a:lnTo>
                      <a:pt x="220" y="26"/>
                    </a:lnTo>
                    <a:lnTo>
                      <a:pt x="217" y="23"/>
                    </a:lnTo>
                    <a:lnTo>
                      <a:pt x="214" y="23"/>
                    </a:lnTo>
                    <a:lnTo>
                      <a:pt x="211" y="21"/>
                    </a:lnTo>
                    <a:lnTo>
                      <a:pt x="208" y="21"/>
                    </a:lnTo>
                    <a:lnTo>
                      <a:pt x="206" y="15"/>
                    </a:lnTo>
                    <a:lnTo>
                      <a:pt x="203" y="15"/>
                    </a:lnTo>
                    <a:lnTo>
                      <a:pt x="200" y="15"/>
                    </a:lnTo>
                    <a:lnTo>
                      <a:pt x="197" y="15"/>
                    </a:lnTo>
                    <a:lnTo>
                      <a:pt x="194" y="12"/>
                    </a:lnTo>
                    <a:lnTo>
                      <a:pt x="192" y="9"/>
                    </a:lnTo>
                    <a:lnTo>
                      <a:pt x="189" y="9"/>
                    </a:lnTo>
                    <a:lnTo>
                      <a:pt x="186" y="6"/>
                    </a:lnTo>
                    <a:lnTo>
                      <a:pt x="183" y="6"/>
                    </a:lnTo>
                    <a:lnTo>
                      <a:pt x="180" y="6"/>
                    </a:lnTo>
                    <a:lnTo>
                      <a:pt x="175" y="6"/>
                    </a:lnTo>
                    <a:lnTo>
                      <a:pt x="175" y="3"/>
                    </a:lnTo>
                    <a:lnTo>
                      <a:pt x="172" y="3"/>
                    </a:lnTo>
                    <a:lnTo>
                      <a:pt x="169" y="3"/>
                    </a:lnTo>
                    <a:lnTo>
                      <a:pt x="166" y="3"/>
                    </a:lnTo>
                    <a:lnTo>
                      <a:pt x="163" y="0"/>
                    </a:lnTo>
                    <a:lnTo>
                      <a:pt x="155" y="0"/>
                    </a:lnTo>
                    <a:lnTo>
                      <a:pt x="152" y="0"/>
                    </a:lnTo>
                    <a:lnTo>
                      <a:pt x="138"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42"/>
              <p:cNvSpPr>
                <a:spLocks/>
              </p:cNvSpPr>
              <p:nvPr/>
            </p:nvSpPr>
            <p:spPr bwMode="auto">
              <a:xfrm>
                <a:off x="775" y="1317"/>
                <a:ext cx="322" cy="326"/>
              </a:xfrm>
              <a:custGeom>
                <a:avLst/>
                <a:gdLst>
                  <a:gd name="T0" fmla="*/ 3 w 322"/>
                  <a:gd name="T1" fmla="*/ 196 h 326"/>
                  <a:gd name="T2" fmla="*/ 14 w 322"/>
                  <a:gd name="T3" fmla="*/ 225 h 326"/>
                  <a:gd name="T4" fmla="*/ 42 w 322"/>
                  <a:gd name="T5" fmla="*/ 271 h 326"/>
                  <a:gd name="T6" fmla="*/ 65 w 322"/>
                  <a:gd name="T7" fmla="*/ 291 h 326"/>
                  <a:gd name="T8" fmla="*/ 93 w 322"/>
                  <a:gd name="T9" fmla="*/ 309 h 326"/>
                  <a:gd name="T10" fmla="*/ 127 w 322"/>
                  <a:gd name="T11" fmla="*/ 320 h 326"/>
                  <a:gd name="T12" fmla="*/ 161 w 322"/>
                  <a:gd name="T13" fmla="*/ 326 h 326"/>
                  <a:gd name="T14" fmla="*/ 186 w 322"/>
                  <a:gd name="T15" fmla="*/ 323 h 326"/>
                  <a:gd name="T16" fmla="*/ 229 w 322"/>
                  <a:gd name="T17" fmla="*/ 309 h 326"/>
                  <a:gd name="T18" fmla="*/ 263 w 322"/>
                  <a:gd name="T19" fmla="*/ 288 h 326"/>
                  <a:gd name="T20" fmla="*/ 294 w 322"/>
                  <a:gd name="T21" fmla="*/ 254 h 326"/>
                  <a:gd name="T22" fmla="*/ 308 w 322"/>
                  <a:gd name="T23" fmla="*/ 225 h 326"/>
                  <a:gd name="T24" fmla="*/ 316 w 322"/>
                  <a:gd name="T25" fmla="*/ 196 h 326"/>
                  <a:gd name="T26" fmla="*/ 322 w 322"/>
                  <a:gd name="T27" fmla="*/ 162 h 326"/>
                  <a:gd name="T28" fmla="*/ 316 w 322"/>
                  <a:gd name="T29" fmla="*/ 121 h 326"/>
                  <a:gd name="T30" fmla="*/ 305 w 322"/>
                  <a:gd name="T31" fmla="*/ 93 h 326"/>
                  <a:gd name="T32" fmla="*/ 285 w 322"/>
                  <a:gd name="T33" fmla="*/ 58 h 326"/>
                  <a:gd name="T34" fmla="*/ 248 w 322"/>
                  <a:gd name="T35" fmla="*/ 26 h 326"/>
                  <a:gd name="T36" fmla="*/ 215 w 322"/>
                  <a:gd name="T37" fmla="*/ 9 h 326"/>
                  <a:gd name="T38" fmla="*/ 183 w 322"/>
                  <a:gd name="T39" fmla="*/ 0 h 326"/>
                  <a:gd name="T40" fmla="*/ 127 w 322"/>
                  <a:gd name="T41" fmla="*/ 3 h 326"/>
                  <a:gd name="T42" fmla="*/ 99 w 322"/>
                  <a:gd name="T43" fmla="*/ 12 h 326"/>
                  <a:gd name="T44" fmla="*/ 71 w 322"/>
                  <a:gd name="T45" fmla="*/ 26 h 326"/>
                  <a:gd name="T46" fmla="*/ 31 w 322"/>
                  <a:gd name="T47" fmla="*/ 64 h 326"/>
                  <a:gd name="T48" fmla="*/ 8 w 322"/>
                  <a:gd name="T49" fmla="*/ 107 h 326"/>
                  <a:gd name="T50" fmla="*/ 3 w 322"/>
                  <a:gd name="T51" fmla="*/ 139 h 326"/>
                  <a:gd name="T52" fmla="*/ 45 w 322"/>
                  <a:gd name="T53" fmla="*/ 144 h 326"/>
                  <a:gd name="T54" fmla="*/ 51 w 322"/>
                  <a:gd name="T55" fmla="*/ 121 h 326"/>
                  <a:gd name="T56" fmla="*/ 68 w 322"/>
                  <a:gd name="T57" fmla="*/ 93 h 326"/>
                  <a:gd name="T58" fmla="*/ 82 w 322"/>
                  <a:gd name="T59" fmla="*/ 75 h 326"/>
                  <a:gd name="T60" fmla="*/ 107 w 322"/>
                  <a:gd name="T61" fmla="*/ 58 h 326"/>
                  <a:gd name="T62" fmla="*/ 127 w 322"/>
                  <a:gd name="T63" fmla="*/ 49 h 326"/>
                  <a:gd name="T64" fmla="*/ 178 w 322"/>
                  <a:gd name="T65" fmla="*/ 46 h 326"/>
                  <a:gd name="T66" fmla="*/ 200 w 322"/>
                  <a:gd name="T67" fmla="*/ 52 h 326"/>
                  <a:gd name="T68" fmla="*/ 223 w 322"/>
                  <a:gd name="T69" fmla="*/ 67 h 326"/>
                  <a:gd name="T70" fmla="*/ 243 w 322"/>
                  <a:gd name="T71" fmla="*/ 78 h 326"/>
                  <a:gd name="T72" fmla="*/ 263 w 322"/>
                  <a:gd name="T73" fmla="*/ 107 h 326"/>
                  <a:gd name="T74" fmla="*/ 271 w 322"/>
                  <a:gd name="T75" fmla="*/ 127 h 326"/>
                  <a:gd name="T76" fmla="*/ 277 w 322"/>
                  <a:gd name="T77" fmla="*/ 150 h 326"/>
                  <a:gd name="T78" fmla="*/ 277 w 322"/>
                  <a:gd name="T79" fmla="*/ 173 h 326"/>
                  <a:gd name="T80" fmla="*/ 268 w 322"/>
                  <a:gd name="T81" fmla="*/ 202 h 326"/>
                  <a:gd name="T82" fmla="*/ 260 w 322"/>
                  <a:gd name="T83" fmla="*/ 222 h 326"/>
                  <a:gd name="T84" fmla="*/ 243 w 322"/>
                  <a:gd name="T85" fmla="*/ 245 h 326"/>
                  <a:gd name="T86" fmla="*/ 220 w 322"/>
                  <a:gd name="T87" fmla="*/ 263 h 326"/>
                  <a:gd name="T88" fmla="*/ 200 w 322"/>
                  <a:gd name="T89" fmla="*/ 271 h 326"/>
                  <a:gd name="T90" fmla="*/ 161 w 322"/>
                  <a:gd name="T91" fmla="*/ 280 h 326"/>
                  <a:gd name="T92" fmla="*/ 138 w 322"/>
                  <a:gd name="T93" fmla="*/ 277 h 326"/>
                  <a:gd name="T94" fmla="*/ 110 w 322"/>
                  <a:gd name="T95" fmla="*/ 268 h 326"/>
                  <a:gd name="T96" fmla="*/ 93 w 322"/>
                  <a:gd name="T97" fmla="*/ 254 h 326"/>
                  <a:gd name="T98" fmla="*/ 76 w 322"/>
                  <a:gd name="T99" fmla="*/ 240 h 326"/>
                  <a:gd name="T100" fmla="*/ 54 w 322"/>
                  <a:gd name="T101" fmla="*/ 208 h 326"/>
                  <a:gd name="T102" fmla="*/ 48 w 322"/>
                  <a:gd name="T103" fmla="*/ 185 h 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2"/>
                  <a:gd name="T157" fmla="*/ 0 h 326"/>
                  <a:gd name="T158" fmla="*/ 322 w 322"/>
                  <a:gd name="T159" fmla="*/ 326 h 3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2" h="326">
                    <a:moveTo>
                      <a:pt x="0" y="165"/>
                    </a:moveTo>
                    <a:lnTo>
                      <a:pt x="0" y="179"/>
                    </a:lnTo>
                    <a:lnTo>
                      <a:pt x="3" y="185"/>
                    </a:lnTo>
                    <a:lnTo>
                      <a:pt x="3" y="196"/>
                    </a:lnTo>
                    <a:lnTo>
                      <a:pt x="6" y="202"/>
                    </a:lnTo>
                    <a:lnTo>
                      <a:pt x="6" y="211"/>
                    </a:lnTo>
                    <a:lnTo>
                      <a:pt x="8" y="219"/>
                    </a:lnTo>
                    <a:lnTo>
                      <a:pt x="14" y="225"/>
                    </a:lnTo>
                    <a:lnTo>
                      <a:pt x="20" y="240"/>
                    </a:lnTo>
                    <a:lnTo>
                      <a:pt x="28" y="254"/>
                    </a:lnTo>
                    <a:lnTo>
                      <a:pt x="37" y="265"/>
                    </a:lnTo>
                    <a:lnTo>
                      <a:pt x="42" y="271"/>
                    </a:lnTo>
                    <a:lnTo>
                      <a:pt x="48" y="277"/>
                    </a:lnTo>
                    <a:lnTo>
                      <a:pt x="54" y="283"/>
                    </a:lnTo>
                    <a:lnTo>
                      <a:pt x="59" y="288"/>
                    </a:lnTo>
                    <a:lnTo>
                      <a:pt x="65" y="291"/>
                    </a:lnTo>
                    <a:lnTo>
                      <a:pt x="71" y="297"/>
                    </a:lnTo>
                    <a:lnTo>
                      <a:pt x="76" y="300"/>
                    </a:lnTo>
                    <a:lnTo>
                      <a:pt x="85" y="306"/>
                    </a:lnTo>
                    <a:lnTo>
                      <a:pt x="93" y="309"/>
                    </a:lnTo>
                    <a:lnTo>
                      <a:pt x="99" y="312"/>
                    </a:lnTo>
                    <a:lnTo>
                      <a:pt x="107" y="314"/>
                    </a:lnTo>
                    <a:lnTo>
                      <a:pt x="121" y="320"/>
                    </a:lnTo>
                    <a:lnTo>
                      <a:pt x="127" y="320"/>
                    </a:lnTo>
                    <a:lnTo>
                      <a:pt x="136" y="323"/>
                    </a:lnTo>
                    <a:lnTo>
                      <a:pt x="144" y="323"/>
                    </a:lnTo>
                    <a:lnTo>
                      <a:pt x="152" y="323"/>
                    </a:lnTo>
                    <a:lnTo>
                      <a:pt x="161" y="326"/>
                    </a:lnTo>
                    <a:lnTo>
                      <a:pt x="169" y="323"/>
                    </a:lnTo>
                    <a:lnTo>
                      <a:pt x="175" y="323"/>
                    </a:lnTo>
                    <a:lnTo>
                      <a:pt x="186" y="323"/>
                    </a:lnTo>
                    <a:lnTo>
                      <a:pt x="200" y="320"/>
                    </a:lnTo>
                    <a:lnTo>
                      <a:pt x="215" y="314"/>
                    </a:lnTo>
                    <a:lnTo>
                      <a:pt x="223" y="312"/>
                    </a:lnTo>
                    <a:lnTo>
                      <a:pt x="229" y="309"/>
                    </a:lnTo>
                    <a:lnTo>
                      <a:pt x="237" y="306"/>
                    </a:lnTo>
                    <a:lnTo>
                      <a:pt x="243" y="300"/>
                    </a:lnTo>
                    <a:lnTo>
                      <a:pt x="257" y="291"/>
                    </a:lnTo>
                    <a:lnTo>
                      <a:pt x="263" y="288"/>
                    </a:lnTo>
                    <a:lnTo>
                      <a:pt x="268" y="283"/>
                    </a:lnTo>
                    <a:lnTo>
                      <a:pt x="285" y="265"/>
                    </a:lnTo>
                    <a:lnTo>
                      <a:pt x="288" y="260"/>
                    </a:lnTo>
                    <a:lnTo>
                      <a:pt x="294" y="254"/>
                    </a:lnTo>
                    <a:lnTo>
                      <a:pt x="296" y="248"/>
                    </a:lnTo>
                    <a:lnTo>
                      <a:pt x="302" y="240"/>
                    </a:lnTo>
                    <a:lnTo>
                      <a:pt x="305" y="231"/>
                    </a:lnTo>
                    <a:lnTo>
                      <a:pt x="308" y="225"/>
                    </a:lnTo>
                    <a:lnTo>
                      <a:pt x="311" y="219"/>
                    </a:lnTo>
                    <a:lnTo>
                      <a:pt x="313" y="211"/>
                    </a:lnTo>
                    <a:lnTo>
                      <a:pt x="316" y="202"/>
                    </a:lnTo>
                    <a:lnTo>
                      <a:pt x="316" y="196"/>
                    </a:lnTo>
                    <a:lnTo>
                      <a:pt x="319" y="179"/>
                    </a:lnTo>
                    <a:lnTo>
                      <a:pt x="319" y="170"/>
                    </a:lnTo>
                    <a:lnTo>
                      <a:pt x="322" y="165"/>
                    </a:lnTo>
                    <a:lnTo>
                      <a:pt x="322" y="162"/>
                    </a:lnTo>
                    <a:lnTo>
                      <a:pt x="319" y="147"/>
                    </a:lnTo>
                    <a:lnTo>
                      <a:pt x="319" y="139"/>
                    </a:lnTo>
                    <a:lnTo>
                      <a:pt x="316" y="130"/>
                    </a:lnTo>
                    <a:lnTo>
                      <a:pt x="316" y="121"/>
                    </a:lnTo>
                    <a:lnTo>
                      <a:pt x="313" y="116"/>
                    </a:lnTo>
                    <a:lnTo>
                      <a:pt x="311" y="107"/>
                    </a:lnTo>
                    <a:lnTo>
                      <a:pt x="308" y="98"/>
                    </a:lnTo>
                    <a:lnTo>
                      <a:pt x="305" y="93"/>
                    </a:lnTo>
                    <a:lnTo>
                      <a:pt x="302" y="84"/>
                    </a:lnTo>
                    <a:lnTo>
                      <a:pt x="296" y="78"/>
                    </a:lnTo>
                    <a:lnTo>
                      <a:pt x="288" y="67"/>
                    </a:lnTo>
                    <a:lnTo>
                      <a:pt x="285" y="58"/>
                    </a:lnTo>
                    <a:lnTo>
                      <a:pt x="268" y="41"/>
                    </a:lnTo>
                    <a:lnTo>
                      <a:pt x="263" y="38"/>
                    </a:lnTo>
                    <a:lnTo>
                      <a:pt x="257" y="32"/>
                    </a:lnTo>
                    <a:lnTo>
                      <a:pt x="248" y="26"/>
                    </a:lnTo>
                    <a:lnTo>
                      <a:pt x="237" y="18"/>
                    </a:lnTo>
                    <a:lnTo>
                      <a:pt x="229" y="15"/>
                    </a:lnTo>
                    <a:lnTo>
                      <a:pt x="223" y="12"/>
                    </a:lnTo>
                    <a:lnTo>
                      <a:pt x="215" y="9"/>
                    </a:lnTo>
                    <a:lnTo>
                      <a:pt x="209" y="6"/>
                    </a:lnTo>
                    <a:lnTo>
                      <a:pt x="200" y="3"/>
                    </a:lnTo>
                    <a:lnTo>
                      <a:pt x="192" y="3"/>
                    </a:lnTo>
                    <a:lnTo>
                      <a:pt x="183" y="0"/>
                    </a:lnTo>
                    <a:lnTo>
                      <a:pt x="175" y="0"/>
                    </a:lnTo>
                    <a:lnTo>
                      <a:pt x="144" y="0"/>
                    </a:lnTo>
                    <a:lnTo>
                      <a:pt x="138" y="0"/>
                    </a:lnTo>
                    <a:lnTo>
                      <a:pt x="127" y="3"/>
                    </a:lnTo>
                    <a:lnTo>
                      <a:pt x="121" y="3"/>
                    </a:lnTo>
                    <a:lnTo>
                      <a:pt x="113" y="6"/>
                    </a:lnTo>
                    <a:lnTo>
                      <a:pt x="107" y="9"/>
                    </a:lnTo>
                    <a:lnTo>
                      <a:pt x="99" y="12"/>
                    </a:lnTo>
                    <a:lnTo>
                      <a:pt x="93" y="15"/>
                    </a:lnTo>
                    <a:lnTo>
                      <a:pt x="85" y="18"/>
                    </a:lnTo>
                    <a:lnTo>
                      <a:pt x="79" y="23"/>
                    </a:lnTo>
                    <a:lnTo>
                      <a:pt x="71" y="26"/>
                    </a:lnTo>
                    <a:lnTo>
                      <a:pt x="59" y="38"/>
                    </a:lnTo>
                    <a:lnTo>
                      <a:pt x="54" y="41"/>
                    </a:lnTo>
                    <a:lnTo>
                      <a:pt x="37" y="58"/>
                    </a:lnTo>
                    <a:lnTo>
                      <a:pt x="31" y="64"/>
                    </a:lnTo>
                    <a:lnTo>
                      <a:pt x="28" y="72"/>
                    </a:lnTo>
                    <a:lnTo>
                      <a:pt x="20" y="84"/>
                    </a:lnTo>
                    <a:lnTo>
                      <a:pt x="14" y="98"/>
                    </a:lnTo>
                    <a:lnTo>
                      <a:pt x="8" y="107"/>
                    </a:lnTo>
                    <a:lnTo>
                      <a:pt x="6" y="116"/>
                    </a:lnTo>
                    <a:lnTo>
                      <a:pt x="6" y="121"/>
                    </a:lnTo>
                    <a:lnTo>
                      <a:pt x="3" y="130"/>
                    </a:lnTo>
                    <a:lnTo>
                      <a:pt x="3" y="139"/>
                    </a:lnTo>
                    <a:lnTo>
                      <a:pt x="0" y="147"/>
                    </a:lnTo>
                    <a:lnTo>
                      <a:pt x="0" y="165"/>
                    </a:lnTo>
                    <a:lnTo>
                      <a:pt x="45" y="165"/>
                    </a:lnTo>
                    <a:lnTo>
                      <a:pt x="45" y="144"/>
                    </a:lnTo>
                    <a:lnTo>
                      <a:pt x="48" y="139"/>
                    </a:lnTo>
                    <a:lnTo>
                      <a:pt x="48" y="133"/>
                    </a:lnTo>
                    <a:lnTo>
                      <a:pt x="51" y="127"/>
                    </a:lnTo>
                    <a:lnTo>
                      <a:pt x="51" y="121"/>
                    </a:lnTo>
                    <a:lnTo>
                      <a:pt x="54" y="118"/>
                    </a:lnTo>
                    <a:lnTo>
                      <a:pt x="59" y="107"/>
                    </a:lnTo>
                    <a:lnTo>
                      <a:pt x="65" y="95"/>
                    </a:lnTo>
                    <a:lnTo>
                      <a:pt x="68" y="93"/>
                    </a:lnTo>
                    <a:lnTo>
                      <a:pt x="71" y="87"/>
                    </a:lnTo>
                    <a:lnTo>
                      <a:pt x="76" y="84"/>
                    </a:lnTo>
                    <a:lnTo>
                      <a:pt x="79" y="78"/>
                    </a:lnTo>
                    <a:lnTo>
                      <a:pt x="82" y="75"/>
                    </a:lnTo>
                    <a:lnTo>
                      <a:pt x="88" y="72"/>
                    </a:lnTo>
                    <a:lnTo>
                      <a:pt x="96" y="64"/>
                    </a:lnTo>
                    <a:lnTo>
                      <a:pt x="102" y="64"/>
                    </a:lnTo>
                    <a:lnTo>
                      <a:pt x="107" y="58"/>
                    </a:lnTo>
                    <a:lnTo>
                      <a:pt x="110" y="55"/>
                    </a:lnTo>
                    <a:lnTo>
                      <a:pt x="116" y="55"/>
                    </a:lnTo>
                    <a:lnTo>
                      <a:pt x="121" y="52"/>
                    </a:lnTo>
                    <a:lnTo>
                      <a:pt x="127" y="49"/>
                    </a:lnTo>
                    <a:lnTo>
                      <a:pt x="133" y="49"/>
                    </a:lnTo>
                    <a:lnTo>
                      <a:pt x="138" y="46"/>
                    </a:lnTo>
                    <a:lnTo>
                      <a:pt x="144" y="46"/>
                    </a:lnTo>
                    <a:lnTo>
                      <a:pt x="178" y="46"/>
                    </a:lnTo>
                    <a:lnTo>
                      <a:pt x="183" y="46"/>
                    </a:lnTo>
                    <a:lnTo>
                      <a:pt x="189" y="49"/>
                    </a:lnTo>
                    <a:lnTo>
                      <a:pt x="195" y="49"/>
                    </a:lnTo>
                    <a:lnTo>
                      <a:pt x="200" y="52"/>
                    </a:lnTo>
                    <a:lnTo>
                      <a:pt x="206" y="55"/>
                    </a:lnTo>
                    <a:lnTo>
                      <a:pt x="212" y="55"/>
                    </a:lnTo>
                    <a:lnTo>
                      <a:pt x="215" y="58"/>
                    </a:lnTo>
                    <a:lnTo>
                      <a:pt x="223" y="67"/>
                    </a:lnTo>
                    <a:lnTo>
                      <a:pt x="229" y="69"/>
                    </a:lnTo>
                    <a:lnTo>
                      <a:pt x="234" y="72"/>
                    </a:lnTo>
                    <a:lnTo>
                      <a:pt x="237" y="75"/>
                    </a:lnTo>
                    <a:lnTo>
                      <a:pt x="243" y="78"/>
                    </a:lnTo>
                    <a:lnTo>
                      <a:pt x="248" y="90"/>
                    </a:lnTo>
                    <a:lnTo>
                      <a:pt x="251" y="93"/>
                    </a:lnTo>
                    <a:lnTo>
                      <a:pt x="260" y="101"/>
                    </a:lnTo>
                    <a:lnTo>
                      <a:pt x="263" y="107"/>
                    </a:lnTo>
                    <a:lnTo>
                      <a:pt x="265" y="110"/>
                    </a:lnTo>
                    <a:lnTo>
                      <a:pt x="265" y="116"/>
                    </a:lnTo>
                    <a:lnTo>
                      <a:pt x="268" y="121"/>
                    </a:lnTo>
                    <a:lnTo>
                      <a:pt x="271" y="127"/>
                    </a:lnTo>
                    <a:lnTo>
                      <a:pt x="271" y="133"/>
                    </a:lnTo>
                    <a:lnTo>
                      <a:pt x="274" y="139"/>
                    </a:lnTo>
                    <a:lnTo>
                      <a:pt x="277" y="144"/>
                    </a:lnTo>
                    <a:lnTo>
                      <a:pt x="277" y="150"/>
                    </a:lnTo>
                    <a:lnTo>
                      <a:pt x="277" y="165"/>
                    </a:lnTo>
                    <a:lnTo>
                      <a:pt x="277" y="162"/>
                    </a:lnTo>
                    <a:lnTo>
                      <a:pt x="277" y="167"/>
                    </a:lnTo>
                    <a:lnTo>
                      <a:pt x="277" y="173"/>
                    </a:lnTo>
                    <a:lnTo>
                      <a:pt x="274" y="185"/>
                    </a:lnTo>
                    <a:lnTo>
                      <a:pt x="271" y="191"/>
                    </a:lnTo>
                    <a:lnTo>
                      <a:pt x="271" y="196"/>
                    </a:lnTo>
                    <a:lnTo>
                      <a:pt x="268" y="202"/>
                    </a:lnTo>
                    <a:lnTo>
                      <a:pt x="265" y="208"/>
                    </a:lnTo>
                    <a:lnTo>
                      <a:pt x="265" y="214"/>
                    </a:lnTo>
                    <a:lnTo>
                      <a:pt x="263" y="219"/>
                    </a:lnTo>
                    <a:lnTo>
                      <a:pt x="260" y="222"/>
                    </a:lnTo>
                    <a:lnTo>
                      <a:pt x="257" y="228"/>
                    </a:lnTo>
                    <a:lnTo>
                      <a:pt x="251" y="231"/>
                    </a:lnTo>
                    <a:lnTo>
                      <a:pt x="248" y="237"/>
                    </a:lnTo>
                    <a:lnTo>
                      <a:pt x="243" y="245"/>
                    </a:lnTo>
                    <a:lnTo>
                      <a:pt x="237" y="248"/>
                    </a:lnTo>
                    <a:lnTo>
                      <a:pt x="234" y="251"/>
                    </a:lnTo>
                    <a:lnTo>
                      <a:pt x="229" y="254"/>
                    </a:lnTo>
                    <a:lnTo>
                      <a:pt x="220" y="263"/>
                    </a:lnTo>
                    <a:lnTo>
                      <a:pt x="215" y="265"/>
                    </a:lnTo>
                    <a:lnTo>
                      <a:pt x="212" y="268"/>
                    </a:lnTo>
                    <a:lnTo>
                      <a:pt x="206" y="271"/>
                    </a:lnTo>
                    <a:lnTo>
                      <a:pt x="200" y="271"/>
                    </a:lnTo>
                    <a:lnTo>
                      <a:pt x="189" y="274"/>
                    </a:lnTo>
                    <a:lnTo>
                      <a:pt x="178" y="277"/>
                    </a:lnTo>
                    <a:lnTo>
                      <a:pt x="167" y="277"/>
                    </a:lnTo>
                    <a:lnTo>
                      <a:pt x="161" y="280"/>
                    </a:lnTo>
                    <a:lnTo>
                      <a:pt x="155" y="277"/>
                    </a:lnTo>
                    <a:lnTo>
                      <a:pt x="144" y="277"/>
                    </a:lnTo>
                    <a:lnTo>
                      <a:pt x="138" y="277"/>
                    </a:lnTo>
                    <a:lnTo>
                      <a:pt x="133" y="274"/>
                    </a:lnTo>
                    <a:lnTo>
                      <a:pt x="121" y="271"/>
                    </a:lnTo>
                    <a:lnTo>
                      <a:pt x="116" y="271"/>
                    </a:lnTo>
                    <a:lnTo>
                      <a:pt x="110" y="268"/>
                    </a:lnTo>
                    <a:lnTo>
                      <a:pt x="107" y="265"/>
                    </a:lnTo>
                    <a:lnTo>
                      <a:pt x="102" y="263"/>
                    </a:lnTo>
                    <a:lnTo>
                      <a:pt x="96" y="260"/>
                    </a:lnTo>
                    <a:lnTo>
                      <a:pt x="93" y="254"/>
                    </a:lnTo>
                    <a:lnTo>
                      <a:pt x="88" y="251"/>
                    </a:lnTo>
                    <a:lnTo>
                      <a:pt x="82" y="248"/>
                    </a:lnTo>
                    <a:lnTo>
                      <a:pt x="79" y="245"/>
                    </a:lnTo>
                    <a:lnTo>
                      <a:pt x="76" y="240"/>
                    </a:lnTo>
                    <a:lnTo>
                      <a:pt x="71" y="237"/>
                    </a:lnTo>
                    <a:lnTo>
                      <a:pt x="65" y="228"/>
                    </a:lnTo>
                    <a:lnTo>
                      <a:pt x="59" y="219"/>
                    </a:lnTo>
                    <a:lnTo>
                      <a:pt x="54" y="208"/>
                    </a:lnTo>
                    <a:lnTo>
                      <a:pt x="51" y="202"/>
                    </a:lnTo>
                    <a:lnTo>
                      <a:pt x="51" y="196"/>
                    </a:lnTo>
                    <a:lnTo>
                      <a:pt x="48" y="191"/>
                    </a:lnTo>
                    <a:lnTo>
                      <a:pt x="48" y="185"/>
                    </a:lnTo>
                    <a:lnTo>
                      <a:pt x="45" y="179"/>
                    </a:lnTo>
                    <a:lnTo>
                      <a:pt x="45" y="165"/>
                    </a:lnTo>
                    <a:lnTo>
                      <a:pt x="0"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67"/>
              <p:cNvSpPr>
                <a:spLocks/>
              </p:cNvSpPr>
              <p:nvPr/>
            </p:nvSpPr>
            <p:spPr bwMode="auto">
              <a:xfrm>
                <a:off x="594" y="1559"/>
                <a:ext cx="79" cy="87"/>
              </a:xfrm>
              <a:custGeom>
                <a:avLst/>
                <a:gdLst>
                  <a:gd name="T0" fmla="*/ 40 w 79"/>
                  <a:gd name="T1" fmla="*/ 61 h 87"/>
                  <a:gd name="T2" fmla="*/ 51 w 79"/>
                  <a:gd name="T3" fmla="*/ 70 h 87"/>
                  <a:gd name="T4" fmla="*/ 62 w 79"/>
                  <a:gd name="T5" fmla="*/ 67 h 87"/>
                  <a:gd name="T6" fmla="*/ 74 w 79"/>
                  <a:gd name="T7" fmla="*/ 58 h 87"/>
                  <a:gd name="T8" fmla="*/ 79 w 79"/>
                  <a:gd name="T9" fmla="*/ 49 h 87"/>
                  <a:gd name="T10" fmla="*/ 77 w 79"/>
                  <a:gd name="T11" fmla="*/ 35 h 87"/>
                  <a:gd name="T12" fmla="*/ 74 w 79"/>
                  <a:gd name="T13" fmla="*/ 29 h 87"/>
                  <a:gd name="T14" fmla="*/ 65 w 79"/>
                  <a:gd name="T15" fmla="*/ 23 h 87"/>
                  <a:gd name="T16" fmla="*/ 60 w 79"/>
                  <a:gd name="T17" fmla="*/ 12 h 87"/>
                  <a:gd name="T18" fmla="*/ 54 w 79"/>
                  <a:gd name="T19" fmla="*/ 9 h 87"/>
                  <a:gd name="T20" fmla="*/ 48 w 79"/>
                  <a:gd name="T21" fmla="*/ 3 h 87"/>
                  <a:gd name="T22" fmla="*/ 37 w 79"/>
                  <a:gd name="T23" fmla="*/ 0 h 87"/>
                  <a:gd name="T24" fmla="*/ 37 w 79"/>
                  <a:gd name="T25" fmla="*/ 0 h 87"/>
                  <a:gd name="T26" fmla="*/ 12 w 79"/>
                  <a:gd name="T27" fmla="*/ 6 h 87"/>
                  <a:gd name="T28" fmla="*/ 12 w 79"/>
                  <a:gd name="T29" fmla="*/ 6 h 87"/>
                  <a:gd name="T30" fmla="*/ 26 w 79"/>
                  <a:gd name="T31" fmla="*/ 0 h 87"/>
                  <a:gd name="T32" fmla="*/ 3 w 79"/>
                  <a:gd name="T33" fmla="*/ 21 h 87"/>
                  <a:gd name="T34" fmla="*/ 0 w 79"/>
                  <a:gd name="T35" fmla="*/ 23 h 87"/>
                  <a:gd name="T36" fmla="*/ 3 w 79"/>
                  <a:gd name="T37" fmla="*/ 58 h 87"/>
                  <a:gd name="T38" fmla="*/ 3 w 79"/>
                  <a:gd name="T39" fmla="*/ 67 h 87"/>
                  <a:gd name="T40" fmla="*/ 3 w 79"/>
                  <a:gd name="T41" fmla="*/ 67 h 87"/>
                  <a:gd name="T42" fmla="*/ 9 w 79"/>
                  <a:gd name="T43" fmla="*/ 78 h 87"/>
                  <a:gd name="T44" fmla="*/ 17 w 79"/>
                  <a:gd name="T45" fmla="*/ 84 h 87"/>
                  <a:gd name="T46" fmla="*/ 29 w 79"/>
                  <a:gd name="T47" fmla="*/ 87 h 87"/>
                  <a:gd name="T48" fmla="*/ 40 w 79"/>
                  <a:gd name="T49" fmla="*/ 81 h 87"/>
                  <a:gd name="T50" fmla="*/ 48 w 79"/>
                  <a:gd name="T51" fmla="*/ 72 h 87"/>
                  <a:gd name="T52" fmla="*/ 48 w 79"/>
                  <a:gd name="T53" fmla="*/ 61 h 87"/>
                  <a:gd name="T54" fmla="*/ 48 w 79"/>
                  <a:gd name="T55" fmla="*/ 49 h 87"/>
                  <a:gd name="T56" fmla="*/ 46 w 79"/>
                  <a:gd name="T57" fmla="*/ 32 h 87"/>
                  <a:gd name="T58" fmla="*/ 46 w 79"/>
                  <a:gd name="T59" fmla="*/ 32 h 87"/>
                  <a:gd name="T60" fmla="*/ 37 w 79"/>
                  <a:gd name="T61" fmla="*/ 44 h 87"/>
                  <a:gd name="T62" fmla="*/ 31 w 79"/>
                  <a:gd name="T63" fmla="*/ 46 h 87"/>
                  <a:gd name="T64" fmla="*/ 37 w 79"/>
                  <a:gd name="T65" fmla="*/ 44 h 87"/>
                  <a:gd name="T66" fmla="*/ 46 w 79"/>
                  <a:gd name="T67" fmla="*/ 35 h 87"/>
                  <a:gd name="T68" fmla="*/ 31 w 79"/>
                  <a:gd name="T69" fmla="*/ 46 h 87"/>
                  <a:gd name="T70" fmla="*/ 29 w 79"/>
                  <a:gd name="T71" fmla="*/ 46 h 87"/>
                  <a:gd name="T72" fmla="*/ 29 w 79"/>
                  <a:gd name="T73" fmla="*/ 46 h 87"/>
                  <a:gd name="T74" fmla="*/ 23 w 79"/>
                  <a:gd name="T75" fmla="*/ 44 h 87"/>
                  <a:gd name="T76" fmla="*/ 29 w 79"/>
                  <a:gd name="T77" fmla="*/ 49 h 87"/>
                  <a:gd name="T78" fmla="*/ 34 w 79"/>
                  <a:gd name="T79" fmla="*/ 52 h 87"/>
                  <a:gd name="T80" fmla="*/ 37 w 79"/>
                  <a:gd name="T81" fmla="*/ 61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87"/>
                  <a:gd name="T125" fmla="*/ 79 w 79"/>
                  <a:gd name="T126" fmla="*/ 87 h 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87">
                    <a:moveTo>
                      <a:pt x="37" y="58"/>
                    </a:moveTo>
                    <a:lnTo>
                      <a:pt x="40" y="61"/>
                    </a:lnTo>
                    <a:lnTo>
                      <a:pt x="48" y="67"/>
                    </a:lnTo>
                    <a:lnTo>
                      <a:pt x="51" y="70"/>
                    </a:lnTo>
                    <a:lnTo>
                      <a:pt x="57" y="70"/>
                    </a:lnTo>
                    <a:lnTo>
                      <a:pt x="62" y="67"/>
                    </a:lnTo>
                    <a:lnTo>
                      <a:pt x="68" y="64"/>
                    </a:lnTo>
                    <a:lnTo>
                      <a:pt x="74" y="58"/>
                    </a:lnTo>
                    <a:lnTo>
                      <a:pt x="77" y="55"/>
                    </a:lnTo>
                    <a:lnTo>
                      <a:pt x="79" y="49"/>
                    </a:lnTo>
                    <a:lnTo>
                      <a:pt x="79" y="41"/>
                    </a:lnTo>
                    <a:lnTo>
                      <a:pt x="77" y="35"/>
                    </a:lnTo>
                    <a:lnTo>
                      <a:pt x="74" y="32"/>
                    </a:lnTo>
                    <a:lnTo>
                      <a:pt x="74" y="29"/>
                    </a:lnTo>
                    <a:lnTo>
                      <a:pt x="68" y="23"/>
                    </a:lnTo>
                    <a:lnTo>
                      <a:pt x="65" y="23"/>
                    </a:lnTo>
                    <a:lnTo>
                      <a:pt x="62" y="18"/>
                    </a:lnTo>
                    <a:lnTo>
                      <a:pt x="60" y="12"/>
                    </a:lnTo>
                    <a:lnTo>
                      <a:pt x="57" y="9"/>
                    </a:lnTo>
                    <a:lnTo>
                      <a:pt x="54" y="9"/>
                    </a:lnTo>
                    <a:lnTo>
                      <a:pt x="48" y="6"/>
                    </a:lnTo>
                    <a:lnTo>
                      <a:pt x="48" y="3"/>
                    </a:lnTo>
                    <a:lnTo>
                      <a:pt x="46" y="3"/>
                    </a:lnTo>
                    <a:lnTo>
                      <a:pt x="37" y="0"/>
                    </a:lnTo>
                    <a:lnTo>
                      <a:pt x="40" y="0"/>
                    </a:lnTo>
                    <a:lnTo>
                      <a:pt x="37" y="0"/>
                    </a:lnTo>
                    <a:lnTo>
                      <a:pt x="26" y="0"/>
                    </a:lnTo>
                    <a:lnTo>
                      <a:pt x="12" y="6"/>
                    </a:lnTo>
                    <a:lnTo>
                      <a:pt x="9" y="9"/>
                    </a:lnTo>
                    <a:lnTo>
                      <a:pt x="12" y="6"/>
                    </a:lnTo>
                    <a:lnTo>
                      <a:pt x="20" y="0"/>
                    </a:lnTo>
                    <a:lnTo>
                      <a:pt x="26" y="0"/>
                    </a:lnTo>
                    <a:lnTo>
                      <a:pt x="14" y="3"/>
                    </a:lnTo>
                    <a:lnTo>
                      <a:pt x="3" y="21"/>
                    </a:lnTo>
                    <a:lnTo>
                      <a:pt x="3" y="23"/>
                    </a:lnTo>
                    <a:lnTo>
                      <a:pt x="0" y="23"/>
                    </a:lnTo>
                    <a:lnTo>
                      <a:pt x="0" y="55"/>
                    </a:lnTo>
                    <a:lnTo>
                      <a:pt x="3" y="58"/>
                    </a:lnTo>
                    <a:lnTo>
                      <a:pt x="3" y="61"/>
                    </a:lnTo>
                    <a:lnTo>
                      <a:pt x="3" y="67"/>
                    </a:lnTo>
                    <a:lnTo>
                      <a:pt x="3" y="70"/>
                    </a:lnTo>
                    <a:lnTo>
                      <a:pt x="3" y="67"/>
                    </a:lnTo>
                    <a:lnTo>
                      <a:pt x="6" y="72"/>
                    </a:lnTo>
                    <a:lnTo>
                      <a:pt x="9" y="78"/>
                    </a:lnTo>
                    <a:lnTo>
                      <a:pt x="12" y="81"/>
                    </a:lnTo>
                    <a:lnTo>
                      <a:pt x="17" y="84"/>
                    </a:lnTo>
                    <a:lnTo>
                      <a:pt x="23" y="87"/>
                    </a:lnTo>
                    <a:lnTo>
                      <a:pt x="29" y="87"/>
                    </a:lnTo>
                    <a:lnTo>
                      <a:pt x="34" y="84"/>
                    </a:lnTo>
                    <a:lnTo>
                      <a:pt x="40" y="81"/>
                    </a:lnTo>
                    <a:lnTo>
                      <a:pt x="43" y="78"/>
                    </a:lnTo>
                    <a:lnTo>
                      <a:pt x="48" y="72"/>
                    </a:lnTo>
                    <a:lnTo>
                      <a:pt x="48" y="67"/>
                    </a:lnTo>
                    <a:lnTo>
                      <a:pt x="48" y="61"/>
                    </a:lnTo>
                    <a:lnTo>
                      <a:pt x="48" y="58"/>
                    </a:lnTo>
                    <a:lnTo>
                      <a:pt x="48" y="49"/>
                    </a:lnTo>
                    <a:lnTo>
                      <a:pt x="46" y="46"/>
                    </a:lnTo>
                    <a:lnTo>
                      <a:pt x="46" y="32"/>
                    </a:lnTo>
                    <a:lnTo>
                      <a:pt x="46" y="35"/>
                    </a:lnTo>
                    <a:lnTo>
                      <a:pt x="46" y="32"/>
                    </a:lnTo>
                    <a:lnTo>
                      <a:pt x="37" y="44"/>
                    </a:lnTo>
                    <a:lnTo>
                      <a:pt x="29" y="46"/>
                    </a:lnTo>
                    <a:lnTo>
                      <a:pt x="31" y="46"/>
                    </a:lnTo>
                    <a:lnTo>
                      <a:pt x="34" y="46"/>
                    </a:lnTo>
                    <a:lnTo>
                      <a:pt x="37" y="44"/>
                    </a:lnTo>
                    <a:lnTo>
                      <a:pt x="43" y="38"/>
                    </a:lnTo>
                    <a:lnTo>
                      <a:pt x="46" y="35"/>
                    </a:lnTo>
                    <a:lnTo>
                      <a:pt x="43" y="38"/>
                    </a:lnTo>
                    <a:lnTo>
                      <a:pt x="31" y="46"/>
                    </a:lnTo>
                    <a:lnTo>
                      <a:pt x="26" y="46"/>
                    </a:lnTo>
                    <a:lnTo>
                      <a:pt x="29" y="46"/>
                    </a:lnTo>
                    <a:lnTo>
                      <a:pt x="26" y="44"/>
                    </a:lnTo>
                    <a:lnTo>
                      <a:pt x="29" y="46"/>
                    </a:lnTo>
                    <a:lnTo>
                      <a:pt x="23" y="44"/>
                    </a:lnTo>
                    <a:lnTo>
                      <a:pt x="29" y="49"/>
                    </a:lnTo>
                    <a:lnTo>
                      <a:pt x="26" y="46"/>
                    </a:lnTo>
                    <a:lnTo>
                      <a:pt x="34" y="52"/>
                    </a:lnTo>
                    <a:lnTo>
                      <a:pt x="34" y="55"/>
                    </a:lnTo>
                    <a:lnTo>
                      <a:pt x="37" y="61"/>
                    </a:lnTo>
                    <a:lnTo>
                      <a:pt x="3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68"/>
              <p:cNvSpPr>
                <a:spLocks/>
              </p:cNvSpPr>
              <p:nvPr/>
            </p:nvSpPr>
            <p:spPr bwMode="auto">
              <a:xfrm>
                <a:off x="566" y="1597"/>
                <a:ext cx="82" cy="89"/>
              </a:xfrm>
              <a:custGeom>
                <a:avLst/>
                <a:gdLst>
                  <a:gd name="T0" fmla="*/ 37 w 82"/>
                  <a:gd name="T1" fmla="*/ 23 h 89"/>
                  <a:gd name="T2" fmla="*/ 20 w 82"/>
                  <a:gd name="T3" fmla="*/ 20 h 89"/>
                  <a:gd name="T4" fmla="*/ 9 w 82"/>
                  <a:gd name="T5" fmla="*/ 26 h 89"/>
                  <a:gd name="T6" fmla="*/ 0 w 82"/>
                  <a:gd name="T7" fmla="*/ 34 h 89"/>
                  <a:gd name="T8" fmla="*/ 3 w 82"/>
                  <a:gd name="T9" fmla="*/ 55 h 89"/>
                  <a:gd name="T10" fmla="*/ 6 w 82"/>
                  <a:gd name="T11" fmla="*/ 60 h 89"/>
                  <a:gd name="T12" fmla="*/ 11 w 82"/>
                  <a:gd name="T13" fmla="*/ 63 h 89"/>
                  <a:gd name="T14" fmla="*/ 23 w 82"/>
                  <a:gd name="T15" fmla="*/ 75 h 89"/>
                  <a:gd name="T16" fmla="*/ 26 w 82"/>
                  <a:gd name="T17" fmla="*/ 81 h 89"/>
                  <a:gd name="T18" fmla="*/ 31 w 82"/>
                  <a:gd name="T19" fmla="*/ 83 h 89"/>
                  <a:gd name="T20" fmla="*/ 34 w 82"/>
                  <a:gd name="T21" fmla="*/ 83 h 89"/>
                  <a:gd name="T22" fmla="*/ 45 w 82"/>
                  <a:gd name="T23" fmla="*/ 89 h 89"/>
                  <a:gd name="T24" fmla="*/ 57 w 82"/>
                  <a:gd name="T25" fmla="*/ 89 h 89"/>
                  <a:gd name="T26" fmla="*/ 65 w 82"/>
                  <a:gd name="T27" fmla="*/ 86 h 89"/>
                  <a:gd name="T28" fmla="*/ 71 w 82"/>
                  <a:gd name="T29" fmla="*/ 83 h 89"/>
                  <a:gd name="T30" fmla="*/ 76 w 82"/>
                  <a:gd name="T31" fmla="*/ 69 h 89"/>
                  <a:gd name="T32" fmla="*/ 79 w 82"/>
                  <a:gd name="T33" fmla="*/ 60 h 89"/>
                  <a:gd name="T34" fmla="*/ 79 w 82"/>
                  <a:gd name="T35" fmla="*/ 60 h 89"/>
                  <a:gd name="T36" fmla="*/ 82 w 82"/>
                  <a:gd name="T37" fmla="*/ 46 h 89"/>
                  <a:gd name="T38" fmla="*/ 79 w 82"/>
                  <a:gd name="T39" fmla="*/ 40 h 89"/>
                  <a:gd name="T40" fmla="*/ 79 w 82"/>
                  <a:gd name="T41" fmla="*/ 37 h 89"/>
                  <a:gd name="T42" fmla="*/ 76 w 82"/>
                  <a:gd name="T43" fmla="*/ 26 h 89"/>
                  <a:gd name="T44" fmla="*/ 76 w 82"/>
                  <a:gd name="T45" fmla="*/ 14 h 89"/>
                  <a:gd name="T46" fmla="*/ 68 w 82"/>
                  <a:gd name="T47" fmla="*/ 6 h 89"/>
                  <a:gd name="T48" fmla="*/ 57 w 82"/>
                  <a:gd name="T49" fmla="*/ 0 h 89"/>
                  <a:gd name="T50" fmla="*/ 45 w 82"/>
                  <a:gd name="T51" fmla="*/ 3 h 89"/>
                  <a:gd name="T52" fmla="*/ 37 w 82"/>
                  <a:gd name="T53" fmla="*/ 11 h 89"/>
                  <a:gd name="T54" fmla="*/ 31 w 82"/>
                  <a:gd name="T55" fmla="*/ 23 h 89"/>
                  <a:gd name="T56" fmla="*/ 34 w 82"/>
                  <a:gd name="T57" fmla="*/ 37 h 89"/>
                  <a:gd name="T58" fmla="*/ 37 w 82"/>
                  <a:gd name="T59" fmla="*/ 43 h 89"/>
                  <a:gd name="T60" fmla="*/ 37 w 82"/>
                  <a:gd name="T61" fmla="*/ 46 h 89"/>
                  <a:gd name="T62" fmla="*/ 37 w 82"/>
                  <a:gd name="T63" fmla="*/ 52 h 89"/>
                  <a:gd name="T64" fmla="*/ 37 w 82"/>
                  <a:gd name="T65" fmla="*/ 49 h 89"/>
                  <a:gd name="T66" fmla="*/ 34 w 82"/>
                  <a:gd name="T67" fmla="*/ 60 h 89"/>
                  <a:gd name="T68" fmla="*/ 34 w 82"/>
                  <a:gd name="T69" fmla="*/ 57 h 89"/>
                  <a:gd name="T70" fmla="*/ 40 w 82"/>
                  <a:gd name="T71" fmla="*/ 49 h 89"/>
                  <a:gd name="T72" fmla="*/ 54 w 82"/>
                  <a:gd name="T73" fmla="*/ 43 h 89"/>
                  <a:gd name="T74" fmla="*/ 57 w 82"/>
                  <a:gd name="T75" fmla="*/ 43 h 89"/>
                  <a:gd name="T76" fmla="*/ 54 w 82"/>
                  <a:gd name="T77" fmla="*/ 43 h 89"/>
                  <a:gd name="T78" fmla="*/ 57 w 82"/>
                  <a:gd name="T79" fmla="*/ 43 h 89"/>
                  <a:gd name="T80" fmla="*/ 57 w 82"/>
                  <a:gd name="T81" fmla="*/ 43 h 89"/>
                  <a:gd name="T82" fmla="*/ 40 w 82"/>
                  <a:gd name="T83" fmla="*/ 29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89"/>
                  <a:gd name="T128" fmla="*/ 82 w 82"/>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89">
                    <a:moveTo>
                      <a:pt x="40" y="29"/>
                    </a:moveTo>
                    <a:lnTo>
                      <a:pt x="37" y="23"/>
                    </a:lnTo>
                    <a:lnTo>
                      <a:pt x="31" y="20"/>
                    </a:lnTo>
                    <a:lnTo>
                      <a:pt x="20" y="20"/>
                    </a:lnTo>
                    <a:lnTo>
                      <a:pt x="14" y="23"/>
                    </a:lnTo>
                    <a:lnTo>
                      <a:pt x="9" y="26"/>
                    </a:lnTo>
                    <a:lnTo>
                      <a:pt x="6" y="32"/>
                    </a:lnTo>
                    <a:lnTo>
                      <a:pt x="0" y="34"/>
                    </a:lnTo>
                    <a:lnTo>
                      <a:pt x="0" y="46"/>
                    </a:lnTo>
                    <a:lnTo>
                      <a:pt x="3" y="55"/>
                    </a:lnTo>
                    <a:lnTo>
                      <a:pt x="6" y="57"/>
                    </a:lnTo>
                    <a:lnTo>
                      <a:pt x="6" y="60"/>
                    </a:lnTo>
                    <a:lnTo>
                      <a:pt x="9" y="60"/>
                    </a:lnTo>
                    <a:lnTo>
                      <a:pt x="11" y="63"/>
                    </a:lnTo>
                    <a:lnTo>
                      <a:pt x="11" y="66"/>
                    </a:lnTo>
                    <a:lnTo>
                      <a:pt x="23" y="75"/>
                    </a:lnTo>
                    <a:lnTo>
                      <a:pt x="26" y="81"/>
                    </a:lnTo>
                    <a:lnTo>
                      <a:pt x="31" y="81"/>
                    </a:lnTo>
                    <a:lnTo>
                      <a:pt x="31" y="83"/>
                    </a:lnTo>
                    <a:lnTo>
                      <a:pt x="34" y="83"/>
                    </a:lnTo>
                    <a:lnTo>
                      <a:pt x="37" y="86"/>
                    </a:lnTo>
                    <a:lnTo>
                      <a:pt x="45" y="89"/>
                    </a:lnTo>
                    <a:lnTo>
                      <a:pt x="51" y="89"/>
                    </a:lnTo>
                    <a:lnTo>
                      <a:pt x="57" y="89"/>
                    </a:lnTo>
                    <a:lnTo>
                      <a:pt x="59" y="89"/>
                    </a:lnTo>
                    <a:lnTo>
                      <a:pt x="65" y="86"/>
                    </a:lnTo>
                    <a:lnTo>
                      <a:pt x="71" y="83"/>
                    </a:lnTo>
                    <a:lnTo>
                      <a:pt x="74" y="81"/>
                    </a:lnTo>
                    <a:lnTo>
                      <a:pt x="76" y="69"/>
                    </a:lnTo>
                    <a:lnTo>
                      <a:pt x="79" y="66"/>
                    </a:lnTo>
                    <a:lnTo>
                      <a:pt x="79" y="60"/>
                    </a:lnTo>
                    <a:lnTo>
                      <a:pt x="79" y="66"/>
                    </a:lnTo>
                    <a:lnTo>
                      <a:pt x="79" y="60"/>
                    </a:lnTo>
                    <a:lnTo>
                      <a:pt x="82" y="55"/>
                    </a:lnTo>
                    <a:lnTo>
                      <a:pt x="82" y="46"/>
                    </a:lnTo>
                    <a:lnTo>
                      <a:pt x="79" y="43"/>
                    </a:lnTo>
                    <a:lnTo>
                      <a:pt x="79" y="40"/>
                    </a:lnTo>
                    <a:lnTo>
                      <a:pt x="82" y="40"/>
                    </a:lnTo>
                    <a:lnTo>
                      <a:pt x="79" y="37"/>
                    </a:lnTo>
                    <a:lnTo>
                      <a:pt x="79" y="32"/>
                    </a:lnTo>
                    <a:lnTo>
                      <a:pt x="76" y="26"/>
                    </a:lnTo>
                    <a:lnTo>
                      <a:pt x="76" y="20"/>
                    </a:lnTo>
                    <a:lnTo>
                      <a:pt x="76" y="14"/>
                    </a:lnTo>
                    <a:lnTo>
                      <a:pt x="71" y="11"/>
                    </a:lnTo>
                    <a:lnTo>
                      <a:pt x="68" y="6"/>
                    </a:lnTo>
                    <a:lnTo>
                      <a:pt x="62" y="3"/>
                    </a:lnTo>
                    <a:lnTo>
                      <a:pt x="57" y="0"/>
                    </a:lnTo>
                    <a:lnTo>
                      <a:pt x="51" y="3"/>
                    </a:lnTo>
                    <a:lnTo>
                      <a:pt x="45" y="3"/>
                    </a:lnTo>
                    <a:lnTo>
                      <a:pt x="40" y="8"/>
                    </a:lnTo>
                    <a:lnTo>
                      <a:pt x="37" y="11"/>
                    </a:lnTo>
                    <a:lnTo>
                      <a:pt x="34" y="17"/>
                    </a:lnTo>
                    <a:lnTo>
                      <a:pt x="31" y="23"/>
                    </a:lnTo>
                    <a:lnTo>
                      <a:pt x="34" y="29"/>
                    </a:lnTo>
                    <a:lnTo>
                      <a:pt x="34" y="37"/>
                    </a:lnTo>
                    <a:lnTo>
                      <a:pt x="34" y="43"/>
                    </a:lnTo>
                    <a:lnTo>
                      <a:pt x="37" y="43"/>
                    </a:lnTo>
                    <a:lnTo>
                      <a:pt x="34" y="43"/>
                    </a:lnTo>
                    <a:lnTo>
                      <a:pt x="37" y="46"/>
                    </a:lnTo>
                    <a:lnTo>
                      <a:pt x="37" y="55"/>
                    </a:lnTo>
                    <a:lnTo>
                      <a:pt x="37" y="52"/>
                    </a:lnTo>
                    <a:lnTo>
                      <a:pt x="37" y="55"/>
                    </a:lnTo>
                    <a:lnTo>
                      <a:pt x="37" y="49"/>
                    </a:lnTo>
                    <a:lnTo>
                      <a:pt x="37" y="52"/>
                    </a:lnTo>
                    <a:lnTo>
                      <a:pt x="34" y="60"/>
                    </a:lnTo>
                    <a:lnTo>
                      <a:pt x="37" y="55"/>
                    </a:lnTo>
                    <a:lnTo>
                      <a:pt x="34" y="57"/>
                    </a:lnTo>
                    <a:lnTo>
                      <a:pt x="37" y="55"/>
                    </a:lnTo>
                    <a:lnTo>
                      <a:pt x="40" y="49"/>
                    </a:lnTo>
                    <a:lnTo>
                      <a:pt x="48" y="43"/>
                    </a:lnTo>
                    <a:lnTo>
                      <a:pt x="54" y="43"/>
                    </a:lnTo>
                    <a:lnTo>
                      <a:pt x="57" y="43"/>
                    </a:lnTo>
                    <a:lnTo>
                      <a:pt x="54" y="43"/>
                    </a:lnTo>
                    <a:lnTo>
                      <a:pt x="59" y="46"/>
                    </a:lnTo>
                    <a:lnTo>
                      <a:pt x="57" y="43"/>
                    </a:lnTo>
                    <a:lnTo>
                      <a:pt x="51" y="40"/>
                    </a:lnTo>
                    <a:lnTo>
                      <a:pt x="4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69"/>
              <p:cNvSpPr>
                <a:spLocks/>
              </p:cNvSpPr>
              <p:nvPr/>
            </p:nvSpPr>
            <p:spPr bwMode="auto">
              <a:xfrm>
                <a:off x="656" y="1522"/>
                <a:ext cx="82" cy="89"/>
              </a:xfrm>
              <a:custGeom>
                <a:avLst/>
                <a:gdLst>
                  <a:gd name="T0" fmla="*/ 46 w 82"/>
                  <a:gd name="T1" fmla="*/ 66 h 89"/>
                  <a:gd name="T2" fmla="*/ 57 w 82"/>
                  <a:gd name="T3" fmla="*/ 69 h 89"/>
                  <a:gd name="T4" fmla="*/ 68 w 82"/>
                  <a:gd name="T5" fmla="*/ 69 h 89"/>
                  <a:gd name="T6" fmla="*/ 77 w 82"/>
                  <a:gd name="T7" fmla="*/ 60 h 89"/>
                  <a:gd name="T8" fmla="*/ 82 w 82"/>
                  <a:gd name="T9" fmla="*/ 49 h 89"/>
                  <a:gd name="T10" fmla="*/ 80 w 82"/>
                  <a:gd name="T11" fmla="*/ 37 h 89"/>
                  <a:gd name="T12" fmla="*/ 71 w 82"/>
                  <a:gd name="T13" fmla="*/ 29 h 89"/>
                  <a:gd name="T14" fmla="*/ 68 w 82"/>
                  <a:gd name="T15" fmla="*/ 23 h 89"/>
                  <a:gd name="T16" fmla="*/ 65 w 82"/>
                  <a:gd name="T17" fmla="*/ 17 h 89"/>
                  <a:gd name="T18" fmla="*/ 57 w 82"/>
                  <a:gd name="T19" fmla="*/ 11 h 89"/>
                  <a:gd name="T20" fmla="*/ 51 w 82"/>
                  <a:gd name="T21" fmla="*/ 6 h 89"/>
                  <a:gd name="T22" fmla="*/ 48 w 82"/>
                  <a:gd name="T23" fmla="*/ 6 h 89"/>
                  <a:gd name="T24" fmla="*/ 48 w 82"/>
                  <a:gd name="T25" fmla="*/ 6 h 89"/>
                  <a:gd name="T26" fmla="*/ 40 w 82"/>
                  <a:gd name="T27" fmla="*/ 0 h 89"/>
                  <a:gd name="T28" fmla="*/ 32 w 82"/>
                  <a:gd name="T29" fmla="*/ 0 h 89"/>
                  <a:gd name="T30" fmla="*/ 20 w 82"/>
                  <a:gd name="T31" fmla="*/ 0 h 89"/>
                  <a:gd name="T32" fmla="*/ 6 w 82"/>
                  <a:gd name="T33" fmla="*/ 11 h 89"/>
                  <a:gd name="T34" fmla="*/ 15 w 82"/>
                  <a:gd name="T35" fmla="*/ 6 h 89"/>
                  <a:gd name="T36" fmla="*/ 3 w 82"/>
                  <a:gd name="T37" fmla="*/ 20 h 89"/>
                  <a:gd name="T38" fmla="*/ 0 w 82"/>
                  <a:gd name="T39" fmla="*/ 23 h 89"/>
                  <a:gd name="T40" fmla="*/ 0 w 82"/>
                  <a:gd name="T41" fmla="*/ 23 h 89"/>
                  <a:gd name="T42" fmla="*/ 0 w 82"/>
                  <a:gd name="T43" fmla="*/ 32 h 89"/>
                  <a:gd name="T44" fmla="*/ 0 w 82"/>
                  <a:gd name="T45" fmla="*/ 46 h 89"/>
                  <a:gd name="T46" fmla="*/ 3 w 82"/>
                  <a:gd name="T47" fmla="*/ 63 h 89"/>
                  <a:gd name="T48" fmla="*/ 3 w 82"/>
                  <a:gd name="T49" fmla="*/ 69 h 89"/>
                  <a:gd name="T50" fmla="*/ 9 w 82"/>
                  <a:gd name="T51" fmla="*/ 78 h 89"/>
                  <a:gd name="T52" fmla="*/ 17 w 82"/>
                  <a:gd name="T53" fmla="*/ 86 h 89"/>
                  <a:gd name="T54" fmla="*/ 29 w 82"/>
                  <a:gd name="T55" fmla="*/ 89 h 89"/>
                  <a:gd name="T56" fmla="*/ 40 w 82"/>
                  <a:gd name="T57" fmla="*/ 83 h 89"/>
                  <a:gd name="T58" fmla="*/ 48 w 82"/>
                  <a:gd name="T59" fmla="*/ 72 h 89"/>
                  <a:gd name="T60" fmla="*/ 48 w 82"/>
                  <a:gd name="T61" fmla="*/ 60 h 89"/>
                  <a:gd name="T62" fmla="*/ 48 w 82"/>
                  <a:gd name="T63" fmla="*/ 55 h 89"/>
                  <a:gd name="T64" fmla="*/ 46 w 82"/>
                  <a:gd name="T65" fmla="*/ 43 h 89"/>
                  <a:gd name="T66" fmla="*/ 46 w 82"/>
                  <a:gd name="T67" fmla="*/ 32 h 89"/>
                  <a:gd name="T68" fmla="*/ 46 w 82"/>
                  <a:gd name="T69" fmla="*/ 29 h 89"/>
                  <a:gd name="T70" fmla="*/ 46 w 82"/>
                  <a:gd name="T71" fmla="*/ 35 h 89"/>
                  <a:gd name="T72" fmla="*/ 46 w 82"/>
                  <a:gd name="T73" fmla="*/ 37 h 89"/>
                  <a:gd name="T74" fmla="*/ 46 w 82"/>
                  <a:gd name="T75" fmla="*/ 37 h 89"/>
                  <a:gd name="T76" fmla="*/ 34 w 82"/>
                  <a:gd name="T77" fmla="*/ 46 h 89"/>
                  <a:gd name="T78" fmla="*/ 26 w 82"/>
                  <a:gd name="T79" fmla="*/ 43 h 89"/>
                  <a:gd name="T80" fmla="*/ 23 w 82"/>
                  <a:gd name="T81" fmla="*/ 43 h 89"/>
                  <a:gd name="T82" fmla="*/ 26 w 82"/>
                  <a:gd name="T83" fmla="*/ 46 h 89"/>
                  <a:gd name="T84" fmla="*/ 29 w 82"/>
                  <a:gd name="T85" fmla="*/ 49 h 89"/>
                  <a:gd name="T86" fmla="*/ 34 w 82"/>
                  <a:gd name="T87" fmla="*/ 52 h 89"/>
                  <a:gd name="T88" fmla="*/ 40 w 82"/>
                  <a:gd name="T89" fmla="*/ 60 h 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
                  <a:gd name="T136" fmla="*/ 0 h 89"/>
                  <a:gd name="T137" fmla="*/ 82 w 82"/>
                  <a:gd name="T138" fmla="*/ 89 h 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 h="89">
                    <a:moveTo>
                      <a:pt x="40" y="60"/>
                    </a:moveTo>
                    <a:lnTo>
                      <a:pt x="46" y="66"/>
                    </a:lnTo>
                    <a:lnTo>
                      <a:pt x="48" y="69"/>
                    </a:lnTo>
                    <a:lnTo>
                      <a:pt x="57" y="69"/>
                    </a:lnTo>
                    <a:lnTo>
                      <a:pt x="63" y="69"/>
                    </a:lnTo>
                    <a:lnTo>
                      <a:pt x="68" y="69"/>
                    </a:lnTo>
                    <a:lnTo>
                      <a:pt x="71" y="63"/>
                    </a:lnTo>
                    <a:lnTo>
                      <a:pt x="77" y="60"/>
                    </a:lnTo>
                    <a:lnTo>
                      <a:pt x="80" y="55"/>
                    </a:lnTo>
                    <a:lnTo>
                      <a:pt x="82" y="49"/>
                    </a:lnTo>
                    <a:lnTo>
                      <a:pt x="82" y="43"/>
                    </a:lnTo>
                    <a:lnTo>
                      <a:pt x="80" y="37"/>
                    </a:lnTo>
                    <a:lnTo>
                      <a:pt x="74" y="32"/>
                    </a:lnTo>
                    <a:lnTo>
                      <a:pt x="71" y="29"/>
                    </a:lnTo>
                    <a:lnTo>
                      <a:pt x="71" y="26"/>
                    </a:lnTo>
                    <a:lnTo>
                      <a:pt x="68" y="23"/>
                    </a:lnTo>
                    <a:lnTo>
                      <a:pt x="65" y="20"/>
                    </a:lnTo>
                    <a:lnTo>
                      <a:pt x="65" y="17"/>
                    </a:lnTo>
                    <a:lnTo>
                      <a:pt x="57" y="11"/>
                    </a:lnTo>
                    <a:lnTo>
                      <a:pt x="51" y="6"/>
                    </a:lnTo>
                    <a:lnTo>
                      <a:pt x="48" y="6"/>
                    </a:lnTo>
                    <a:lnTo>
                      <a:pt x="46" y="6"/>
                    </a:lnTo>
                    <a:lnTo>
                      <a:pt x="48" y="6"/>
                    </a:lnTo>
                    <a:lnTo>
                      <a:pt x="43" y="3"/>
                    </a:lnTo>
                    <a:lnTo>
                      <a:pt x="40" y="0"/>
                    </a:lnTo>
                    <a:lnTo>
                      <a:pt x="37" y="0"/>
                    </a:lnTo>
                    <a:lnTo>
                      <a:pt x="32" y="0"/>
                    </a:lnTo>
                    <a:lnTo>
                      <a:pt x="26" y="0"/>
                    </a:lnTo>
                    <a:lnTo>
                      <a:pt x="20" y="0"/>
                    </a:lnTo>
                    <a:lnTo>
                      <a:pt x="15" y="3"/>
                    </a:lnTo>
                    <a:lnTo>
                      <a:pt x="6" y="11"/>
                    </a:lnTo>
                    <a:lnTo>
                      <a:pt x="17" y="3"/>
                    </a:lnTo>
                    <a:lnTo>
                      <a:pt x="15" y="6"/>
                    </a:lnTo>
                    <a:lnTo>
                      <a:pt x="6" y="11"/>
                    </a:lnTo>
                    <a:lnTo>
                      <a:pt x="3" y="20"/>
                    </a:lnTo>
                    <a:lnTo>
                      <a:pt x="0" y="23"/>
                    </a:lnTo>
                    <a:lnTo>
                      <a:pt x="0" y="29"/>
                    </a:lnTo>
                    <a:lnTo>
                      <a:pt x="0" y="23"/>
                    </a:lnTo>
                    <a:lnTo>
                      <a:pt x="0" y="26"/>
                    </a:lnTo>
                    <a:lnTo>
                      <a:pt x="0" y="32"/>
                    </a:lnTo>
                    <a:lnTo>
                      <a:pt x="0" y="37"/>
                    </a:lnTo>
                    <a:lnTo>
                      <a:pt x="0" y="46"/>
                    </a:lnTo>
                    <a:lnTo>
                      <a:pt x="0" y="52"/>
                    </a:lnTo>
                    <a:lnTo>
                      <a:pt x="3" y="63"/>
                    </a:lnTo>
                    <a:lnTo>
                      <a:pt x="3" y="69"/>
                    </a:lnTo>
                    <a:lnTo>
                      <a:pt x="6" y="75"/>
                    </a:lnTo>
                    <a:lnTo>
                      <a:pt x="9" y="78"/>
                    </a:lnTo>
                    <a:lnTo>
                      <a:pt x="15" y="83"/>
                    </a:lnTo>
                    <a:lnTo>
                      <a:pt x="17" y="86"/>
                    </a:lnTo>
                    <a:lnTo>
                      <a:pt x="23" y="89"/>
                    </a:lnTo>
                    <a:lnTo>
                      <a:pt x="29" y="89"/>
                    </a:lnTo>
                    <a:lnTo>
                      <a:pt x="37" y="86"/>
                    </a:lnTo>
                    <a:lnTo>
                      <a:pt x="40" y="83"/>
                    </a:lnTo>
                    <a:lnTo>
                      <a:pt x="46" y="78"/>
                    </a:lnTo>
                    <a:lnTo>
                      <a:pt x="48" y="72"/>
                    </a:lnTo>
                    <a:lnTo>
                      <a:pt x="48" y="66"/>
                    </a:lnTo>
                    <a:lnTo>
                      <a:pt x="48" y="60"/>
                    </a:lnTo>
                    <a:lnTo>
                      <a:pt x="48" y="55"/>
                    </a:lnTo>
                    <a:lnTo>
                      <a:pt x="46" y="49"/>
                    </a:lnTo>
                    <a:lnTo>
                      <a:pt x="46" y="43"/>
                    </a:lnTo>
                    <a:lnTo>
                      <a:pt x="46" y="40"/>
                    </a:lnTo>
                    <a:lnTo>
                      <a:pt x="46" y="32"/>
                    </a:lnTo>
                    <a:lnTo>
                      <a:pt x="46" y="37"/>
                    </a:lnTo>
                    <a:lnTo>
                      <a:pt x="46" y="29"/>
                    </a:lnTo>
                    <a:lnTo>
                      <a:pt x="46" y="35"/>
                    </a:lnTo>
                    <a:lnTo>
                      <a:pt x="46" y="32"/>
                    </a:lnTo>
                    <a:lnTo>
                      <a:pt x="46" y="37"/>
                    </a:lnTo>
                    <a:lnTo>
                      <a:pt x="37" y="43"/>
                    </a:lnTo>
                    <a:lnTo>
                      <a:pt x="46" y="37"/>
                    </a:lnTo>
                    <a:lnTo>
                      <a:pt x="37" y="43"/>
                    </a:lnTo>
                    <a:lnTo>
                      <a:pt x="34" y="46"/>
                    </a:lnTo>
                    <a:lnTo>
                      <a:pt x="26" y="46"/>
                    </a:lnTo>
                    <a:lnTo>
                      <a:pt x="26" y="43"/>
                    </a:lnTo>
                    <a:lnTo>
                      <a:pt x="20" y="43"/>
                    </a:lnTo>
                    <a:lnTo>
                      <a:pt x="23" y="43"/>
                    </a:lnTo>
                    <a:lnTo>
                      <a:pt x="26" y="46"/>
                    </a:lnTo>
                    <a:lnTo>
                      <a:pt x="29" y="49"/>
                    </a:lnTo>
                    <a:lnTo>
                      <a:pt x="32" y="52"/>
                    </a:lnTo>
                    <a:lnTo>
                      <a:pt x="34" y="52"/>
                    </a:lnTo>
                    <a:lnTo>
                      <a:pt x="37" y="58"/>
                    </a:lnTo>
                    <a:lnTo>
                      <a:pt x="4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70"/>
              <p:cNvSpPr>
                <a:spLocks/>
              </p:cNvSpPr>
              <p:nvPr/>
            </p:nvSpPr>
            <p:spPr bwMode="auto">
              <a:xfrm>
                <a:off x="631" y="1562"/>
                <a:ext cx="79" cy="90"/>
              </a:xfrm>
              <a:custGeom>
                <a:avLst/>
                <a:gdLst>
                  <a:gd name="T0" fmla="*/ 34 w 79"/>
                  <a:gd name="T1" fmla="*/ 23 h 90"/>
                  <a:gd name="T2" fmla="*/ 17 w 79"/>
                  <a:gd name="T3" fmla="*/ 20 h 90"/>
                  <a:gd name="T4" fmla="*/ 6 w 79"/>
                  <a:gd name="T5" fmla="*/ 26 h 90"/>
                  <a:gd name="T6" fmla="*/ 0 w 79"/>
                  <a:gd name="T7" fmla="*/ 35 h 90"/>
                  <a:gd name="T8" fmla="*/ 0 w 79"/>
                  <a:gd name="T9" fmla="*/ 52 h 90"/>
                  <a:gd name="T10" fmla="*/ 3 w 79"/>
                  <a:gd name="T11" fmla="*/ 58 h 90"/>
                  <a:gd name="T12" fmla="*/ 9 w 79"/>
                  <a:gd name="T13" fmla="*/ 64 h 90"/>
                  <a:gd name="T14" fmla="*/ 11 w 79"/>
                  <a:gd name="T15" fmla="*/ 67 h 90"/>
                  <a:gd name="T16" fmla="*/ 14 w 79"/>
                  <a:gd name="T17" fmla="*/ 69 h 90"/>
                  <a:gd name="T18" fmla="*/ 17 w 79"/>
                  <a:gd name="T19" fmla="*/ 72 h 90"/>
                  <a:gd name="T20" fmla="*/ 23 w 79"/>
                  <a:gd name="T21" fmla="*/ 78 h 90"/>
                  <a:gd name="T22" fmla="*/ 23 w 79"/>
                  <a:gd name="T23" fmla="*/ 78 h 90"/>
                  <a:gd name="T24" fmla="*/ 31 w 79"/>
                  <a:gd name="T25" fmla="*/ 84 h 90"/>
                  <a:gd name="T26" fmla="*/ 42 w 79"/>
                  <a:gd name="T27" fmla="*/ 90 h 90"/>
                  <a:gd name="T28" fmla="*/ 54 w 79"/>
                  <a:gd name="T29" fmla="*/ 90 h 90"/>
                  <a:gd name="T30" fmla="*/ 48 w 79"/>
                  <a:gd name="T31" fmla="*/ 90 h 90"/>
                  <a:gd name="T32" fmla="*/ 71 w 79"/>
                  <a:gd name="T33" fmla="*/ 81 h 90"/>
                  <a:gd name="T34" fmla="*/ 76 w 79"/>
                  <a:gd name="T35" fmla="*/ 69 h 90"/>
                  <a:gd name="T36" fmla="*/ 76 w 79"/>
                  <a:gd name="T37" fmla="*/ 61 h 90"/>
                  <a:gd name="T38" fmla="*/ 76 w 79"/>
                  <a:gd name="T39" fmla="*/ 61 h 90"/>
                  <a:gd name="T40" fmla="*/ 79 w 79"/>
                  <a:gd name="T41" fmla="*/ 46 h 90"/>
                  <a:gd name="T42" fmla="*/ 76 w 79"/>
                  <a:gd name="T43" fmla="*/ 38 h 90"/>
                  <a:gd name="T44" fmla="*/ 76 w 79"/>
                  <a:gd name="T45" fmla="*/ 38 h 90"/>
                  <a:gd name="T46" fmla="*/ 76 w 79"/>
                  <a:gd name="T47" fmla="*/ 26 h 90"/>
                  <a:gd name="T48" fmla="*/ 73 w 79"/>
                  <a:gd name="T49" fmla="*/ 15 h 90"/>
                  <a:gd name="T50" fmla="*/ 65 w 79"/>
                  <a:gd name="T51" fmla="*/ 6 h 90"/>
                  <a:gd name="T52" fmla="*/ 54 w 79"/>
                  <a:gd name="T53" fmla="*/ 0 h 90"/>
                  <a:gd name="T54" fmla="*/ 42 w 79"/>
                  <a:gd name="T55" fmla="*/ 3 h 90"/>
                  <a:gd name="T56" fmla="*/ 34 w 79"/>
                  <a:gd name="T57" fmla="*/ 12 h 90"/>
                  <a:gd name="T58" fmla="*/ 28 w 79"/>
                  <a:gd name="T59" fmla="*/ 23 h 90"/>
                  <a:gd name="T60" fmla="*/ 31 w 79"/>
                  <a:gd name="T61" fmla="*/ 35 h 90"/>
                  <a:gd name="T62" fmla="*/ 34 w 79"/>
                  <a:gd name="T63" fmla="*/ 43 h 90"/>
                  <a:gd name="T64" fmla="*/ 34 w 79"/>
                  <a:gd name="T65" fmla="*/ 46 h 90"/>
                  <a:gd name="T66" fmla="*/ 34 w 79"/>
                  <a:gd name="T67" fmla="*/ 52 h 90"/>
                  <a:gd name="T68" fmla="*/ 34 w 79"/>
                  <a:gd name="T69" fmla="*/ 49 h 90"/>
                  <a:gd name="T70" fmla="*/ 31 w 79"/>
                  <a:gd name="T71" fmla="*/ 61 h 90"/>
                  <a:gd name="T72" fmla="*/ 31 w 79"/>
                  <a:gd name="T73" fmla="*/ 58 h 90"/>
                  <a:gd name="T74" fmla="*/ 40 w 79"/>
                  <a:gd name="T75" fmla="*/ 46 h 90"/>
                  <a:gd name="T76" fmla="*/ 48 w 79"/>
                  <a:gd name="T77" fmla="*/ 43 h 90"/>
                  <a:gd name="T78" fmla="*/ 51 w 79"/>
                  <a:gd name="T79" fmla="*/ 43 h 90"/>
                  <a:gd name="T80" fmla="*/ 57 w 79"/>
                  <a:gd name="T81" fmla="*/ 46 h 90"/>
                  <a:gd name="T82" fmla="*/ 57 w 79"/>
                  <a:gd name="T83" fmla="*/ 46 h 90"/>
                  <a:gd name="T84" fmla="*/ 54 w 79"/>
                  <a:gd name="T85" fmla="*/ 43 h 90"/>
                  <a:gd name="T86" fmla="*/ 51 w 79"/>
                  <a:gd name="T87" fmla="*/ 41 h 90"/>
                  <a:gd name="T88" fmla="*/ 45 w 79"/>
                  <a:gd name="T89" fmla="*/ 38 h 90"/>
                  <a:gd name="T90" fmla="*/ 45 w 79"/>
                  <a:gd name="T91" fmla="*/ 35 h 90"/>
                  <a:gd name="T92" fmla="*/ 45 w 79"/>
                  <a:gd name="T93" fmla="*/ 35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
                  <a:gd name="T142" fmla="*/ 0 h 90"/>
                  <a:gd name="T143" fmla="*/ 79 w 79"/>
                  <a:gd name="T144" fmla="*/ 90 h 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 h="90">
                    <a:moveTo>
                      <a:pt x="40" y="29"/>
                    </a:moveTo>
                    <a:lnTo>
                      <a:pt x="34" y="23"/>
                    </a:lnTo>
                    <a:lnTo>
                      <a:pt x="28" y="20"/>
                    </a:lnTo>
                    <a:lnTo>
                      <a:pt x="17" y="20"/>
                    </a:lnTo>
                    <a:lnTo>
                      <a:pt x="11" y="23"/>
                    </a:lnTo>
                    <a:lnTo>
                      <a:pt x="6" y="26"/>
                    </a:lnTo>
                    <a:lnTo>
                      <a:pt x="3" y="29"/>
                    </a:lnTo>
                    <a:lnTo>
                      <a:pt x="0" y="35"/>
                    </a:lnTo>
                    <a:lnTo>
                      <a:pt x="0" y="46"/>
                    </a:lnTo>
                    <a:lnTo>
                      <a:pt x="0" y="52"/>
                    </a:lnTo>
                    <a:lnTo>
                      <a:pt x="3" y="58"/>
                    </a:lnTo>
                    <a:lnTo>
                      <a:pt x="6" y="61"/>
                    </a:lnTo>
                    <a:lnTo>
                      <a:pt x="9" y="64"/>
                    </a:lnTo>
                    <a:lnTo>
                      <a:pt x="11" y="67"/>
                    </a:lnTo>
                    <a:lnTo>
                      <a:pt x="11" y="69"/>
                    </a:lnTo>
                    <a:lnTo>
                      <a:pt x="14" y="69"/>
                    </a:lnTo>
                    <a:lnTo>
                      <a:pt x="14" y="72"/>
                    </a:lnTo>
                    <a:lnTo>
                      <a:pt x="17" y="72"/>
                    </a:lnTo>
                    <a:lnTo>
                      <a:pt x="23" y="78"/>
                    </a:lnTo>
                    <a:lnTo>
                      <a:pt x="25" y="78"/>
                    </a:lnTo>
                    <a:lnTo>
                      <a:pt x="23" y="78"/>
                    </a:lnTo>
                    <a:lnTo>
                      <a:pt x="25" y="81"/>
                    </a:lnTo>
                    <a:lnTo>
                      <a:pt x="31" y="84"/>
                    </a:lnTo>
                    <a:lnTo>
                      <a:pt x="34" y="84"/>
                    </a:lnTo>
                    <a:lnTo>
                      <a:pt x="42" y="90"/>
                    </a:lnTo>
                    <a:lnTo>
                      <a:pt x="48" y="90"/>
                    </a:lnTo>
                    <a:lnTo>
                      <a:pt x="54" y="90"/>
                    </a:lnTo>
                    <a:lnTo>
                      <a:pt x="48" y="90"/>
                    </a:lnTo>
                    <a:lnTo>
                      <a:pt x="65" y="84"/>
                    </a:lnTo>
                    <a:lnTo>
                      <a:pt x="71" y="81"/>
                    </a:lnTo>
                    <a:lnTo>
                      <a:pt x="71" y="78"/>
                    </a:lnTo>
                    <a:lnTo>
                      <a:pt x="76" y="69"/>
                    </a:lnTo>
                    <a:lnTo>
                      <a:pt x="76" y="67"/>
                    </a:lnTo>
                    <a:lnTo>
                      <a:pt x="76" y="61"/>
                    </a:lnTo>
                    <a:lnTo>
                      <a:pt x="76" y="67"/>
                    </a:lnTo>
                    <a:lnTo>
                      <a:pt x="76" y="61"/>
                    </a:lnTo>
                    <a:lnTo>
                      <a:pt x="79" y="52"/>
                    </a:lnTo>
                    <a:lnTo>
                      <a:pt x="79" y="46"/>
                    </a:lnTo>
                    <a:lnTo>
                      <a:pt x="76" y="43"/>
                    </a:lnTo>
                    <a:lnTo>
                      <a:pt x="76" y="38"/>
                    </a:lnTo>
                    <a:lnTo>
                      <a:pt x="79" y="41"/>
                    </a:lnTo>
                    <a:lnTo>
                      <a:pt x="76" y="38"/>
                    </a:lnTo>
                    <a:lnTo>
                      <a:pt x="76" y="32"/>
                    </a:lnTo>
                    <a:lnTo>
                      <a:pt x="76" y="26"/>
                    </a:lnTo>
                    <a:lnTo>
                      <a:pt x="76" y="20"/>
                    </a:lnTo>
                    <a:lnTo>
                      <a:pt x="73" y="15"/>
                    </a:lnTo>
                    <a:lnTo>
                      <a:pt x="71" y="9"/>
                    </a:lnTo>
                    <a:lnTo>
                      <a:pt x="65" y="6"/>
                    </a:lnTo>
                    <a:lnTo>
                      <a:pt x="62" y="3"/>
                    </a:lnTo>
                    <a:lnTo>
                      <a:pt x="54" y="0"/>
                    </a:lnTo>
                    <a:lnTo>
                      <a:pt x="48" y="3"/>
                    </a:lnTo>
                    <a:lnTo>
                      <a:pt x="42" y="3"/>
                    </a:lnTo>
                    <a:lnTo>
                      <a:pt x="40" y="6"/>
                    </a:lnTo>
                    <a:lnTo>
                      <a:pt x="34" y="12"/>
                    </a:lnTo>
                    <a:lnTo>
                      <a:pt x="31" y="18"/>
                    </a:lnTo>
                    <a:lnTo>
                      <a:pt x="28" y="23"/>
                    </a:lnTo>
                    <a:lnTo>
                      <a:pt x="31" y="29"/>
                    </a:lnTo>
                    <a:lnTo>
                      <a:pt x="31" y="35"/>
                    </a:lnTo>
                    <a:lnTo>
                      <a:pt x="31" y="43"/>
                    </a:lnTo>
                    <a:lnTo>
                      <a:pt x="34" y="43"/>
                    </a:lnTo>
                    <a:lnTo>
                      <a:pt x="31" y="43"/>
                    </a:lnTo>
                    <a:lnTo>
                      <a:pt x="34" y="46"/>
                    </a:lnTo>
                    <a:lnTo>
                      <a:pt x="34" y="52"/>
                    </a:lnTo>
                    <a:lnTo>
                      <a:pt x="34" y="49"/>
                    </a:lnTo>
                    <a:lnTo>
                      <a:pt x="34" y="52"/>
                    </a:lnTo>
                    <a:lnTo>
                      <a:pt x="31" y="61"/>
                    </a:lnTo>
                    <a:lnTo>
                      <a:pt x="34" y="55"/>
                    </a:lnTo>
                    <a:lnTo>
                      <a:pt x="31" y="58"/>
                    </a:lnTo>
                    <a:lnTo>
                      <a:pt x="34" y="52"/>
                    </a:lnTo>
                    <a:lnTo>
                      <a:pt x="40" y="46"/>
                    </a:lnTo>
                    <a:lnTo>
                      <a:pt x="59" y="43"/>
                    </a:lnTo>
                    <a:lnTo>
                      <a:pt x="48" y="43"/>
                    </a:lnTo>
                    <a:lnTo>
                      <a:pt x="54" y="43"/>
                    </a:lnTo>
                    <a:lnTo>
                      <a:pt x="51" y="43"/>
                    </a:lnTo>
                    <a:lnTo>
                      <a:pt x="54" y="43"/>
                    </a:lnTo>
                    <a:lnTo>
                      <a:pt x="57" y="46"/>
                    </a:lnTo>
                    <a:lnTo>
                      <a:pt x="51" y="43"/>
                    </a:lnTo>
                    <a:lnTo>
                      <a:pt x="54" y="43"/>
                    </a:lnTo>
                    <a:lnTo>
                      <a:pt x="51" y="41"/>
                    </a:lnTo>
                    <a:lnTo>
                      <a:pt x="48" y="38"/>
                    </a:lnTo>
                    <a:lnTo>
                      <a:pt x="45" y="38"/>
                    </a:lnTo>
                    <a:lnTo>
                      <a:pt x="48" y="38"/>
                    </a:lnTo>
                    <a:lnTo>
                      <a:pt x="45" y="35"/>
                    </a:lnTo>
                    <a:lnTo>
                      <a:pt x="4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71"/>
              <p:cNvSpPr>
                <a:spLocks/>
              </p:cNvSpPr>
              <p:nvPr/>
            </p:nvSpPr>
            <p:spPr bwMode="auto">
              <a:xfrm>
                <a:off x="693" y="1528"/>
                <a:ext cx="82" cy="86"/>
              </a:xfrm>
              <a:custGeom>
                <a:avLst/>
                <a:gdLst>
                  <a:gd name="T0" fmla="*/ 34 w 82"/>
                  <a:gd name="T1" fmla="*/ 23 h 86"/>
                  <a:gd name="T2" fmla="*/ 17 w 82"/>
                  <a:gd name="T3" fmla="*/ 20 h 86"/>
                  <a:gd name="T4" fmla="*/ 6 w 82"/>
                  <a:gd name="T5" fmla="*/ 26 h 86"/>
                  <a:gd name="T6" fmla="*/ 0 w 82"/>
                  <a:gd name="T7" fmla="*/ 34 h 86"/>
                  <a:gd name="T8" fmla="*/ 3 w 82"/>
                  <a:gd name="T9" fmla="*/ 54 h 86"/>
                  <a:gd name="T10" fmla="*/ 9 w 82"/>
                  <a:gd name="T11" fmla="*/ 60 h 86"/>
                  <a:gd name="T12" fmla="*/ 14 w 82"/>
                  <a:gd name="T13" fmla="*/ 66 h 86"/>
                  <a:gd name="T14" fmla="*/ 17 w 82"/>
                  <a:gd name="T15" fmla="*/ 69 h 86"/>
                  <a:gd name="T16" fmla="*/ 26 w 82"/>
                  <a:gd name="T17" fmla="*/ 75 h 86"/>
                  <a:gd name="T18" fmla="*/ 23 w 82"/>
                  <a:gd name="T19" fmla="*/ 72 h 86"/>
                  <a:gd name="T20" fmla="*/ 31 w 82"/>
                  <a:gd name="T21" fmla="*/ 80 h 86"/>
                  <a:gd name="T22" fmla="*/ 34 w 82"/>
                  <a:gd name="T23" fmla="*/ 83 h 86"/>
                  <a:gd name="T24" fmla="*/ 45 w 82"/>
                  <a:gd name="T25" fmla="*/ 86 h 86"/>
                  <a:gd name="T26" fmla="*/ 57 w 82"/>
                  <a:gd name="T27" fmla="*/ 86 h 86"/>
                  <a:gd name="T28" fmla="*/ 65 w 82"/>
                  <a:gd name="T29" fmla="*/ 83 h 86"/>
                  <a:gd name="T30" fmla="*/ 79 w 82"/>
                  <a:gd name="T31" fmla="*/ 63 h 86"/>
                  <a:gd name="T32" fmla="*/ 76 w 82"/>
                  <a:gd name="T33" fmla="*/ 69 h 86"/>
                  <a:gd name="T34" fmla="*/ 79 w 82"/>
                  <a:gd name="T35" fmla="*/ 60 h 86"/>
                  <a:gd name="T36" fmla="*/ 82 w 82"/>
                  <a:gd name="T37" fmla="*/ 49 h 86"/>
                  <a:gd name="T38" fmla="*/ 79 w 82"/>
                  <a:gd name="T39" fmla="*/ 37 h 86"/>
                  <a:gd name="T40" fmla="*/ 79 w 82"/>
                  <a:gd name="T41" fmla="*/ 37 h 86"/>
                  <a:gd name="T42" fmla="*/ 76 w 82"/>
                  <a:gd name="T43" fmla="*/ 20 h 86"/>
                  <a:gd name="T44" fmla="*/ 76 w 82"/>
                  <a:gd name="T45" fmla="*/ 17 h 86"/>
                  <a:gd name="T46" fmla="*/ 71 w 82"/>
                  <a:gd name="T47" fmla="*/ 5 h 86"/>
                  <a:gd name="T48" fmla="*/ 59 w 82"/>
                  <a:gd name="T49" fmla="*/ 0 h 86"/>
                  <a:gd name="T50" fmla="*/ 48 w 82"/>
                  <a:gd name="T51" fmla="*/ 0 h 86"/>
                  <a:gd name="T52" fmla="*/ 37 w 82"/>
                  <a:gd name="T53" fmla="*/ 5 h 86"/>
                  <a:gd name="T54" fmla="*/ 31 w 82"/>
                  <a:gd name="T55" fmla="*/ 17 h 86"/>
                  <a:gd name="T56" fmla="*/ 31 w 82"/>
                  <a:gd name="T57" fmla="*/ 29 h 86"/>
                  <a:gd name="T58" fmla="*/ 34 w 82"/>
                  <a:gd name="T59" fmla="*/ 31 h 86"/>
                  <a:gd name="T60" fmla="*/ 34 w 82"/>
                  <a:gd name="T61" fmla="*/ 46 h 86"/>
                  <a:gd name="T62" fmla="*/ 37 w 82"/>
                  <a:gd name="T63" fmla="*/ 52 h 86"/>
                  <a:gd name="T64" fmla="*/ 37 w 82"/>
                  <a:gd name="T65" fmla="*/ 52 h 86"/>
                  <a:gd name="T66" fmla="*/ 37 w 82"/>
                  <a:gd name="T67" fmla="*/ 49 h 86"/>
                  <a:gd name="T68" fmla="*/ 34 w 82"/>
                  <a:gd name="T69" fmla="*/ 54 h 86"/>
                  <a:gd name="T70" fmla="*/ 37 w 82"/>
                  <a:gd name="T71" fmla="*/ 49 h 86"/>
                  <a:gd name="T72" fmla="*/ 40 w 82"/>
                  <a:gd name="T73" fmla="*/ 46 h 86"/>
                  <a:gd name="T74" fmla="*/ 54 w 82"/>
                  <a:gd name="T75" fmla="*/ 40 h 86"/>
                  <a:gd name="T76" fmla="*/ 54 w 82"/>
                  <a:gd name="T77" fmla="*/ 40 h 86"/>
                  <a:gd name="T78" fmla="*/ 54 w 82"/>
                  <a:gd name="T79" fmla="*/ 40 h 86"/>
                  <a:gd name="T80" fmla="*/ 57 w 82"/>
                  <a:gd name="T81" fmla="*/ 40 h 86"/>
                  <a:gd name="T82" fmla="*/ 54 w 82"/>
                  <a:gd name="T83" fmla="*/ 40 h 86"/>
                  <a:gd name="T84" fmla="*/ 54 w 82"/>
                  <a:gd name="T85" fmla="*/ 40 h 86"/>
                  <a:gd name="T86" fmla="*/ 51 w 82"/>
                  <a:gd name="T87" fmla="*/ 37 h 86"/>
                  <a:gd name="T88" fmla="*/ 37 w 82"/>
                  <a:gd name="T89" fmla="*/ 26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
                  <a:gd name="T136" fmla="*/ 0 h 86"/>
                  <a:gd name="T137" fmla="*/ 82 w 82"/>
                  <a:gd name="T138" fmla="*/ 86 h 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 h="86">
                    <a:moveTo>
                      <a:pt x="40" y="26"/>
                    </a:moveTo>
                    <a:lnTo>
                      <a:pt x="34" y="23"/>
                    </a:lnTo>
                    <a:lnTo>
                      <a:pt x="28" y="20"/>
                    </a:lnTo>
                    <a:lnTo>
                      <a:pt x="17" y="20"/>
                    </a:lnTo>
                    <a:lnTo>
                      <a:pt x="11" y="20"/>
                    </a:lnTo>
                    <a:lnTo>
                      <a:pt x="6" y="26"/>
                    </a:lnTo>
                    <a:lnTo>
                      <a:pt x="3" y="31"/>
                    </a:lnTo>
                    <a:lnTo>
                      <a:pt x="0" y="34"/>
                    </a:lnTo>
                    <a:lnTo>
                      <a:pt x="0" y="46"/>
                    </a:lnTo>
                    <a:lnTo>
                      <a:pt x="3" y="54"/>
                    </a:lnTo>
                    <a:lnTo>
                      <a:pt x="6" y="57"/>
                    </a:lnTo>
                    <a:lnTo>
                      <a:pt x="9" y="60"/>
                    </a:lnTo>
                    <a:lnTo>
                      <a:pt x="11" y="63"/>
                    </a:lnTo>
                    <a:lnTo>
                      <a:pt x="14" y="66"/>
                    </a:lnTo>
                    <a:lnTo>
                      <a:pt x="17" y="69"/>
                    </a:lnTo>
                    <a:lnTo>
                      <a:pt x="20" y="72"/>
                    </a:lnTo>
                    <a:lnTo>
                      <a:pt x="26" y="75"/>
                    </a:lnTo>
                    <a:lnTo>
                      <a:pt x="20" y="72"/>
                    </a:lnTo>
                    <a:lnTo>
                      <a:pt x="23" y="72"/>
                    </a:lnTo>
                    <a:lnTo>
                      <a:pt x="31" y="80"/>
                    </a:lnTo>
                    <a:lnTo>
                      <a:pt x="34" y="80"/>
                    </a:lnTo>
                    <a:lnTo>
                      <a:pt x="34" y="83"/>
                    </a:lnTo>
                    <a:lnTo>
                      <a:pt x="43" y="86"/>
                    </a:lnTo>
                    <a:lnTo>
                      <a:pt x="45" y="86"/>
                    </a:lnTo>
                    <a:lnTo>
                      <a:pt x="48" y="86"/>
                    </a:lnTo>
                    <a:lnTo>
                      <a:pt x="57" y="86"/>
                    </a:lnTo>
                    <a:lnTo>
                      <a:pt x="59" y="86"/>
                    </a:lnTo>
                    <a:lnTo>
                      <a:pt x="65" y="83"/>
                    </a:lnTo>
                    <a:lnTo>
                      <a:pt x="74" y="77"/>
                    </a:lnTo>
                    <a:lnTo>
                      <a:pt x="79" y="63"/>
                    </a:lnTo>
                    <a:lnTo>
                      <a:pt x="76" y="69"/>
                    </a:lnTo>
                    <a:lnTo>
                      <a:pt x="79" y="63"/>
                    </a:lnTo>
                    <a:lnTo>
                      <a:pt x="79" y="60"/>
                    </a:lnTo>
                    <a:lnTo>
                      <a:pt x="82" y="52"/>
                    </a:lnTo>
                    <a:lnTo>
                      <a:pt x="82" y="49"/>
                    </a:lnTo>
                    <a:lnTo>
                      <a:pt x="79" y="43"/>
                    </a:lnTo>
                    <a:lnTo>
                      <a:pt x="79" y="37"/>
                    </a:lnTo>
                    <a:lnTo>
                      <a:pt x="76" y="26"/>
                    </a:lnTo>
                    <a:lnTo>
                      <a:pt x="76" y="20"/>
                    </a:lnTo>
                    <a:lnTo>
                      <a:pt x="76" y="17"/>
                    </a:lnTo>
                    <a:lnTo>
                      <a:pt x="74" y="11"/>
                    </a:lnTo>
                    <a:lnTo>
                      <a:pt x="71" y="5"/>
                    </a:lnTo>
                    <a:lnTo>
                      <a:pt x="65" y="3"/>
                    </a:lnTo>
                    <a:lnTo>
                      <a:pt x="59" y="0"/>
                    </a:lnTo>
                    <a:lnTo>
                      <a:pt x="54" y="0"/>
                    </a:lnTo>
                    <a:lnTo>
                      <a:pt x="48" y="0"/>
                    </a:lnTo>
                    <a:lnTo>
                      <a:pt x="43" y="0"/>
                    </a:lnTo>
                    <a:lnTo>
                      <a:pt x="37" y="5"/>
                    </a:lnTo>
                    <a:lnTo>
                      <a:pt x="34" y="11"/>
                    </a:lnTo>
                    <a:lnTo>
                      <a:pt x="31" y="17"/>
                    </a:lnTo>
                    <a:lnTo>
                      <a:pt x="31" y="20"/>
                    </a:lnTo>
                    <a:lnTo>
                      <a:pt x="31" y="29"/>
                    </a:lnTo>
                    <a:lnTo>
                      <a:pt x="31" y="31"/>
                    </a:lnTo>
                    <a:lnTo>
                      <a:pt x="34" y="31"/>
                    </a:lnTo>
                    <a:lnTo>
                      <a:pt x="34" y="40"/>
                    </a:lnTo>
                    <a:lnTo>
                      <a:pt x="34" y="46"/>
                    </a:lnTo>
                    <a:lnTo>
                      <a:pt x="37" y="46"/>
                    </a:lnTo>
                    <a:lnTo>
                      <a:pt x="37" y="52"/>
                    </a:lnTo>
                    <a:lnTo>
                      <a:pt x="37" y="49"/>
                    </a:lnTo>
                    <a:lnTo>
                      <a:pt x="37" y="52"/>
                    </a:lnTo>
                    <a:lnTo>
                      <a:pt x="37" y="46"/>
                    </a:lnTo>
                    <a:lnTo>
                      <a:pt x="37" y="49"/>
                    </a:lnTo>
                    <a:lnTo>
                      <a:pt x="37" y="46"/>
                    </a:lnTo>
                    <a:lnTo>
                      <a:pt x="34" y="54"/>
                    </a:lnTo>
                    <a:lnTo>
                      <a:pt x="34" y="52"/>
                    </a:lnTo>
                    <a:lnTo>
                      <a:pt x="37" y="49"/>
                    </a:lnTo>
                    <a:lnTo>
                      <a:pt x="34" y="52"/>
                    </a:lnTo>
                    <a:lnTo>
                      <a:pt x="40" y="46"/>
                    </a:lnTo>
                    <a:lnTo>
                      <a:pt x="48" y="40"/>
                    </a:lnTo>
                    <a:lnTo>
                      <a:pt x="54" y="40"/>
                    </a:lnTo>
                    <a:lnTo>
                      <a:pt x="57" y="40"/>
                    </a:lnTo>
                    <a:lnTo>
                      <a:pt x="54" y="40"/>
                    </a:lnTo>
                    <a:lnTo>
                      <a:pt x="57" y="40"/>
                    </a:lnTo>
                    <a:lnTo>
                      <a:pt x="54" y="40"/>
                    </a:lnTo>
                    <a:lnTo>
                      <a:pt x="57" y="43"/>
                    </a:lnTo>
                    <a:lnTo>
                      <a:pt x="57" y="40"/>
                    </a:lnTo>
                    <a:lnTo>
                      <a:pt x="54" y="40"/>
                    </a:lnTo>
                    <a:lnTo>
                      <a:pt x="48" y="37"/>
                    </a:lnTo>
                    <a:lnTo>
                      <a:pt x="51" y="37"/>
                    </a:lnTo>
                    <a:lnTo>
                      <a:pt x="43" y="31"/>
                    </a:lnTo>
                    <a:lnTo>
                      <a:pt x="37" y="26"/>
                    </a:lnTo>
                    <a:lnTo>
                      <a:pt x="4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72"/>
              <p:cNvSpPr>
                <a:spLocks/>
              </p:cNvSpPr>
              <p:nvPr/>
            </p:nvSpPr>
            <p:spPr bwMode="auto">
              <a:xfrm>
                <a:off x="433" y="1663"/>
                <a:ext cx="105" cy="81"/>
              </a:xfrm>
              <a:custGeom>
                <a:avLst/>
                <a:gdLst>
                  <a:gd name="T0" fmla="*/ 94 w 105"/>
                  <a:gd name="T1" fmla="*/ 43 h 81"/>
                  <a:gd name="T2" fmla="*/ 102 w 105"/>
                  <a:gd name="T3" fmla="*/ 32 h 81"/>
                  <a:gd name="T4" fmla="*/ 105 w 105"/>
                  <a:gd name="T5" fmla="*/ 26 h 81"/>
                  <a:gd name="T6" fmla="*/ 105 w 105"/>
                  <a:gd name="T7" fmla="*/ 23 h 81"/>
                  <a:gd name="T8" fmla="*/ 105 w 105"/>
                  <a:gd name="T9" fmla="*/ 17 h 81"/>
                  <a:gd name="T10" fmla="*/ 102 w 105"/>
                  <a:gd name="T11" fmla="*/ 9 h 81"/>
                  <a:gd name="T12" fmla="*/ 99 w 105"/>
                  <a:gd name="T13" fmla="*/ 6 h 81"/>
                  <a:gd name="T14" fmla="*/ 94 w 105"/>
                  <a:gd name="T15" fmla="*/ 3 h 81"/>
                  <a:gd name="T16" fmla="*/ 88 w 105"/>
                  <a:gd name="T17" fmla="*/ 0 h 81"/>
                  <a:gd name="T18" fmla="*/ 77 w 105"/>
                  <a:gd name="T19" fmla="*/ 0 h 81"/>
                  <a:gd name="T20" fmla="*/ 71 w 105"/>
                  <a:gd name="T21" fmla="*/ 3 h 81"/>
                  <a:gd name="T22" fmla="*/ 9 w 105"/>
                  <a:gd name="T23" fmla="*/ 40 h 81"/>
                  <a:gd name="T24" fmla="*/ 6 w 105"/>
                  <a:gd name="T25" fmla="*/ 43 h 81"/>
                  <a:gd name="T26" fmla="*/ 3 w 105"/>
                  <a:gd name="T27" fmla="*/ 46 h 81"/>
                  <a:gd name="T28" fmla="*/ 0 w 105"/>
                  <a:gd name="T29" fmla="*/ 52 h 81"/>
                  <a:gd name="T30" fmla="*/ 0 w 105"/>
                  <a:gd name="T31" fmla="*/ 66 h 81"/>
                  <a:gd name="T32" fmla="*/ 3 w 105"/>
                  <a:gd name="T33" fmla="*/ 69 h 81"/>
                  <a:gd name="T34" fmla="*/ 6 w 105"/>
                  <a:gd name="T35" fmla="*/ 75 h 81"/>
                  <a:gd name="T36" fmla="*/ 9 w 105"/>
                  <a:gd name="T37" fmla="*/ 78 h 81"/>
                  <a:gd name="T38" fmla="*/ 15 w 105"/>
                  <a:gd name="T39" fmla="*/ 81 h 81"/>
                  <a:gd name="T40" fmla="*/ 23 w 105"/>
                  <a:gd name="T41" fmla="*/ 81 h 81"/>
                  <a:gd name="T42" fmla="*/ 29 w 105"/>
                  <a:gd name="T43" fmla="*/ 81 h 81"/>
                  <a:gd name="T44" fmla="*/ 32 w 105"/>
                  <a:gd name="T45" fmla="*/ 78 h 81"/>
                  <a:gd name="T46" fmla="*/ 94 w 105"/>
                  <a:gd name="T47" fmla="*/ 43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81"/>
                  <a:gd name="T74" fmla="*/ 105 w 105"/>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81">
                    <a:moveTo>
                      <a:pt x="94" y="43"/>
                    </a:moveTo>
                    <a:lnTo>
                      <a:pt x="102" y="32"/>
                    </a:lnTo>
                    <a:lnTo>
                      <a:pt x="105" y="26"/>
                    </a:lnTo>
                    <a:lnTo>
                      <a:pt x="105" y="23"/>
                    </a:lnTo>
                    <a:lnTo>
                      <a:pt x="105" y="17"/>
                    </a:lnTo>
                    <a:lnTo>
                      <a:pt x="102" y="9"/>
                    </a:lnTo>
                    <a:lnTo>
                      <a:pt x="99" y="6"/>
                    </a:lnTo>
                    <a:lnTo>
                      <a:pt x="94" y="3"/>
                    </a:lnTo>
                    <a:lnTo>
                      <a:pt x="88" y="0"/>
                    </a:lnTo>
                    <a:lnTo>
                      <a:pt x="77" y="0"/>
                    </a:lnTo>
                    <a:lnTo>
                      <a:pt x="71" y="3"/>
                    </a:lnTo>
                    <a:lnTo>
                      <a:pt x="9" y="40"/>
                    </a:lnTo>
                    <a:lnTo>
                      <a:pt x="6" y="43"/>
                    </a:lnTo>
                    <a:lnTo>
                      <a:pt x="3" y="46"/>
                    </a:lnTo>
                    <a:lnTo>
                      <a:pt x="0" y="52"/>
                    </a:lnTo>
                    <a:lnTo>
                      <a:pt x="0" y="66"/>
                    </a:lnTo>
                    <a:lnTo>
                      <a:pt x="3" y="69"/>
                    </a:lnTo>
                    <a:lnTo>
                      <a:pt x="6" y="75"/>
                    </a:lnTo>
                    <a:lnTo>
                      <a:pt x="9" y="78"/>
                    </a:lnTo>
                    <a:lnTo>
                      <a:pt x="15" y="81"/>
                    </a:lnTo>
                    <a:lnTo>
                      <a:pt x="23" y="81"/>
                    </a:lnTo>
                    <a:lnTo>
                      <a:pt x="29" y="81"/>
                    </a:lnTo>
                    <a:lnTo>
                      <a:pt x="32" y="78"/>
                    </a:lnTo>
                    <a:lnTo>
                      <a:pt x="9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73"/>
              <p:cNvSpPr>
                <a:spLocks/>
              </p:cNvSpPr>
              <p:nvPr/>
            </p:nvSpPr>
            <p:spPr bwMode="auto">
              <a:xfrm>
                <a:off x="354" y="1557"/>
                <a:ext cx="263" cy="224"/>
              </a:xfrm>
              <a:custGeom>
                <a:avLst/>
                <a:gdLst>
                  <a:gd name="T0" fmla="*/ 260 w 263"/>
                  <a:gd name="T1" fmla="*/ 161 h 224"/>
                  <a:gd name="T2" fmla="*/ 43 w 263"/>
                  <a:gd name="T3" fmla="*/ 175 h 224"/>
                  <a:gd name="T4" fmla="*/ 63 w 263"/>
                  <a:gd name="T5" fmla="*/ 210 h 224"/>
                  <a:gd name="T6" fmla="*/ 181 w 263"/>
                  <a:gd name="T7" fmla="*/ 25 h 224"/>
                  <a:gd name="T8" fmla="*/ 144 w 263"/>
                  <a:gd name="T9" fmla="*/ 0 h 224"/>
                  <a:gd name="T10" fmla="*/ 0 w 263"/>
                  <a:gd name="T11" fmla="*/ 224 h 224"/>
                  <a:gd name="T12" fmla="*/ 263 w 263"/>
                  <a:gd name="T13" fmla="*/ 207 h 224"/>
                  <a:gd name="T14" fmla="*/ 260 w 263"/>
                  <a:gd name="T15" fmla="*/ 161 h 224"/>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224"/>
                  <a:gd name="T26" fmla="*/ 263 w 26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224">
                    <a:moveTo>
                      <a:pt x="260" y="161"/>
                    </a:moveTo>
                    <a:lnTo>
                      <a:pt x="43" y="175"/>
                    </a:lnTo>
                    <a:lnTo>
                      <a:pt x="63" y="210"/>
                    </a:lnTo>
                    <a:lnTo>
                      <a:pt x="181" y="25"/>
                    </a:lnTo>
                    <a:lnTo>
                      <a:pt x="144" y="0"/>
                    </a:lnTo>
                    <a:lnTo>
                      <a:pt x="0" y="224"/>
                    </a:lnTo>
                    <a:lnTo>
                      <a:pt x="263" y="207"/>
                    </a:lnTo>
                    <a:lnTo>
                      <a:pt x="26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74"/>
              <p:cNvSpPr>
                <a:spLocks/>
              </p:cNvSpPr>
              <p:nvPr/>
            </p:nvSpPr>
            <p:spPr bwMode="auto">
              <a:xfrm>
                <a:off x="535" y="1597"/>
                <a:ext cx="76" cy="83"/>
              </a:xfrm>
              <a:custGeom>
                <a:avLst/>
                <a:gdLst>
                  <a:gd name="T0" fmla="*/ 45 w 76"/>
                  <a:gd name="T1" fmla="*/ 63 h 83"/>
                  <a:gd name="T2" fmla="*/ 57 w 76"/>
                  <a:gd name="T3" fmla="*/ 66 h 83"/>
                  <a:gd name="T4" fmla="*/ 68 w 76"/>
                  <a:gd name="T5" fmla="*/ 60 h 83"/>
                  <a:gd name="T6" fmla="*/ 73 w 76"/>
                  <a:gd name="T7" fmla="*/ 52 h 83"/>
                  <a:gd name="T8" fmla="*/ 76 w 76"/>
                  <a:gd name="T9" fmla="*/ 40 h 83"/>
                  <a:gd name="T10" fmla="*/ 73 w 76"/>
                  <a:gd name="T11" fmla="*/ 29 h 83"/>
                  <a:gd name="T12" fmla="*/ 68 w 76"/>
                  <a:gd name="T13" fmla="*/ 23 h 83"/>
                  <a:gd name="T14" fmla="*/ 62 w 76"/>
                  <a:gd name="T15" fmla="*/ 17 h 83"/>
                  <a:gd name="T16" fmla="*/ 62 w 76"/>
                  <a:gd name="T17" fmla="*/ 17 h 83"/>
                  <a:gd name="T18" fmla="*/ 54 w 76"/>
                  <a:gd name="T19" fmla="*/ 11 h 83"/>
                  <a:gd name="T20" fmla="*/ 48 w 76"/>
                  <a:gd name="T21" fmla="*/ 8 h 83"/>
                  <a:gd name="T22" fmla="*/ 45 w 76"/>
                  <a:gd name="T23" fmla="*/ 8 h 83"/>
                  <a:gd name="T24" fmla="*/ 42 w 76"/>
                  <a:gd name="T25" fmla="*/ 6 h 83"/>
                  <a:gd name="T26" fmla="*/ 37 w 76"/>
                  <a:gd name="T27" fmla="*/ 3 h 83"/>
                  <a:gd name="T28" fmla="*/ 28 w 76"/>
                  <a:gd name="T29" fmla="*/ 0 h 83"/>
                  <a:gd name="T30" fmla="*/ 14 w 76"/>
                  <a:gd name="T31" fmla="*/ 3 h 83"/>
                  <a:gd name="T32" fmla="*/ 20 w 76"/>
                  <a:gd name="T33" fmla="*/ 3 h 83"/>
                  <a:gd name="T34" fmla="*/ 9 w 76"/>
                  <a:gd name="T35" fmla="*/ 8 h 83"/>
                  <a:gd name="T36" fmla="*/ 6 w 76"/>
                  <a:gd name="T37" fmla="*/ 11 h 83"/>
                  <a:gd name="T38" fmla="*/ 0 w 76"/>
                  <a:gd name="T39" fmla="*/ 20 h 83"/>
                  <a:gd name="T40" fmla="*/ 0 w 76"/>
                  <a:gd name="T41" fmla="*/ 34 h 83"/>
                  <a:gd name="T42" fmla="*/ 0 w 76"/>
                  <a:gd name="T43" fmla="*/ 46 h 83"/>
                  <a:gd name="T44" fmla="*/ 0 w 76"/>
                  <a:gd name="T45" fmla="*/ 55 h 83"/>
                  <a:gd name="T46" fmla="*/ 0 w 76"/>
                  <a:gd name="T47" fmla="*/ 60 h 83"/>
                  <a:gd name="T48" fmla="*/ 3 w 76"/>
                  <a:gd name="T49" fmla="*/ 66 h 83"/>
                  <a:gd name="T50" fmla="*/ 14 w 76"/>
                  <a:gd name="T51" fmla="*/ 81 h 83"/>
                  <a:gd name="T52" fmla="*/ 23 w 76"/>
                  <a:gd name="T53" fmla="*/ 83 h 83"/>
                  <a:gd name="T54" fmla="*/ 37 w 76"/>
                  <a:gd name="T55" fmla="*/ 81 h 83"/>
                  <a:gd name="T56" fmla="*/ 45 w 76"/>
                  <a:gd name="T57" fmla="*/ 72 h 83"/>
                  <a:gd name="T58" fmla="*/ 48 w 76"/>
                  <a:gd name="T59" fmla="*/ 60 h 83"/>
                  <a:gd name="T60" fmla="*/ 48 w 76"/>
                  <a:gd name="T61" fmla="*/ 57 h 83"/>
                  <a:gd name="T62" fmla="*/ 45 w 76"/>
                  <a:gd name="T63" fmla="*/ 49 h 83"/>
                  <a:gd name="T64" fmla="*/ 45 w 76"/>
                  <a:gd name="T65" fmla="*/ 43 h 83"/>
                  <a:gd name="T66" fmla="*/ 45 w 76"/>
                  <a:gd name="T67" fmla="*/ 40 h 83"/>
                  <a:gd name="T68" fmla="*/ 45 w 76"/>
                  <a:gd name="T69" fmla="*/ 40 h 83"/>
                  <a:gd name="T70" fmla="*/ 42 w 76"/>
                  <a:gd name="T71" fmla="*/ 40 h 83"/>
                  <a:gd name="T72" fmla="*/ 42 w 76"/>
                  <a:gd name="T73" fmla="*/ 40 h 83"/>
                  <a:gd name="T74" fmla="*/ 45 w 76"/>
                  <a:gd name="T75" fmla="*/ 34 h 83"/>
                  <a:gd name="T76" fmla="*/ 45 w 76"/>
                  <a:gd name="T77" fmla="*/ 34 h 83"/>
                  <a:gd name="T78" fmla="*/ 40 w 76"/>
                  <a:gd name="T79" fmla="*/ 40 h 83"/>
                  <a:gd name="T80" fmla="*/ 42 w 76"/>
                  <a:gd name="T81" fmla="*/ 37 h 83"/>
                  <a:gd name="T82" fmla="*/ 23 w 76"/>
                  <a:gd name="T83" fmla="*/ 46 h 83"/>
                  <a:gd name="T84" fmla="*/ 23 w 76"/>
                  <a:gd name="T85" fmla="*/ 46 h 83"/>
                  <a:gd name="T86" fmla="*/ 26 w 76"/>
                  <a:gd name="T87" fmla="*/ 49 h 83"/>
                  <a:gd name="T88" fmla="*/ 20 w 76"/>
                  <a:gd name="T89" fmla="*/ 46 h 83"/>
                  <a:gd name="T90" fmla="*/ 26 w 76"/>
                  <a:gd name="T91" fmla="*/ 46 h 83"/>
                  <a:gd name="T92" fmla="*/ 26 w 76"/>
                  <a:gd name="T93" fmla="*/ 49 h 83"/>
                  <a:gd name="T94" fmla="*/ 28 w 76"/>
                  <a:gd name="T95" fmla="*/ 52 h 83"/>
                  <a:gd name="T96" fmla="*/ 31 w 76"/>
                  <a:gd name="T97" fmla="*/ 55 h 83"/>
                  <a:gd name="T98" fmla="*/ 40 w 76"/>
                  <a:gd name="T99" fmla="*/ 60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3"/>
                  <a:gd name="T152" fmla="*/ 76 w 76"/>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3">
                    <a:moveTo>
                      <a:pt x="40" y="60"/>
                    </a:moveTo>
                    <a:lnTo>
                      <a:pt x="45" y="63"/>
                    </a:lnTo>
                    <a:lnTo>
                      <a:pt x="51" y="63"/>
                    </a:lnTo>
                    <a:lnTo>
                      <a:pt x="57" y="66"/>
                    </a:lnTo>
                    <a:lnTo>
                      <a:pt x="62" y="63"/>
                    </a:lnTo>
                    <a:lnTo>
                      <a:pt x="68" y="60"/>
                    </a:lnTo>
                    <a:lnTo>
                      <a:pt x="71" y="57"/>
                    </a:lnTo>
                    <a:lnTo>
                      <a:pt x="73" y="52"/>
                    </a:lnTo>
                    <a:lnTo>
                      <a:pt x="76" y="46"/>
                    </a:lnTo>
                    <a:lnTo>
                      <a:pt x="76" y="40"/>
                    </a:lnTo>
                    <a:lnTo>
                      <a:pt x="76" y="34"/>
                    </a:lnTo>
                    <a:lnTo>
                      <a:pt x="73" y="29"/>
                    </a:lnTo>
                    <a:lnTo>
                      <a:pt x="71" y="23"/>
                    </a:lnTo>
                    <a:lnTo>
                      <a:pt x="68" y="23"/>
                    </a:lnTo>
                    <a:lnTo>
                      <a:pt x="65" y="20"/>
                    </a:lnTo>
                    <a:lnTo>
                      <a:pt x="62" y="17"/>
                    </a:lnTo>
                    <a:lnTo>
                      <a:pt x="65" y="20"/>
                    </a:lnTo>
                    <a:lnTo>
                      <a:pt x="62" y="17"/>
                    </a:lnTo>
                    <a:lnTo>
                      <a:pt x="54" y="14"/>
                    </a:lnTo>
                    <a:lnTo>
                      <a:pt x="54" y="11"/>
                    </a:lnTo>
                    <a:lnTo>
                      <a:pt x="48" y="8"/>
                    </a:lnTo>
                    <a:lnTo>
                      <a:pt x="45" y="8"/>
                    </a:lnTo>
                    <a:lnTo>
                      <a:pt x="48" y="8"/>
                    </a:lnTo>
                    <a:lnTo>
                      <a:pt x="42" y="6"/>
                    </a:lnTo>
                    <a:lnTo>
                      <a:pt x="40" y="3"/>
                    </a:lnTo>
                    <a:lnTo>
                      <a:pt x="37" y="3"/>
                    </a:lnTo>
                    <a:lnTo>
                      <a:pt x="34" y="3"/>
                    </a:lnTo>
                    <a:lnTo>
                      <a:pt x="28" y="0"/>
                    </a:lnTo>
                    <a:lnTo>
                      <a:pt x="14" y="3"/>
                    </a:lnTo>
                    <a:lnTo>
                      <a:pt x="6" y="11"/>
                    </a:lnTo>
                    <a:lnTo>
                      <a:pt x="20" y="3"/>
                    </a:lnTo>
                    <a:lnTo>
                      <a:pt x="14" y="3"/>
                    </a:lnTo>
                    <a:lnTo>
                      <a:pt x="9" y="8"/>
                    </a:lnTo>
                    <a:lnTo>
                      <a:pt x="6" y="11"/>
                    </a:lnTo>
                    <a:lnTo>
                      <a:pt x="3" y="17"/>
                    </a:lnTo>
                    <a:lnTo>
                      <a:pt x="0" y="20"/>
                    </a:lnTo>
                    <a:lnTo>
                      <a:pt x="0" y="23"/>
                    </a:lnTo>
                    <a:lnTo>
                      <a:pt x="0" y="34"/>
                    </a:lnTo>
                    <a:lnTo>
                      <a:pt x="0" y="29"/>
                    </a:lnTo>
                    <a:lnTo>
                      <a:pt x="0" y="46"/>
                    </a:lnTo>
                    <a:lnTo>
                      <a:pt x="0" y="43"/>
                    </a:lnTo>
                    <a:lnTo>
                      <a:pt x="0" y="55"/>
                    </a:lnTo>
                    <a:lnTo>
                      <a:pt x="0" y="60"/>
                    </a:lnTo>
                    <a:lnTo>
                      <a:pt x="3" y="63"/>
                    </a:lnTo>
                    <a:lnTo>
                      <a:pt x="3" y="66"/>
                    </a:lnTo>
                    <a:lnTo>
                      <a:pt x="3" y="72"/>
                    </a:lnTo>
                    <a:lnTo>
                      <a:pt x="14" y="81"/>
                    </a:lnTo>
                    <a:lnTo>
                      <a:pt x="17" y="83"/>
                    </a:lnTo>
                    <a:lnTo>
                      <a:pt x="23" y="83"/>
                    </a:lnTo>
                    <a:lnTo>
                      <a:pt x="28" y="83"/>
                    </a:lnTo>
                    <a:lnTo>
                      <a:pt x="37" y="81"/>
                    </a:lnTo>
                    <a:lnTo>
                      <a:pt x="40" y="75"/>
                    </a:lnTo>
                    <a:lnTo>
                      <a:pt x="45" y="72"/>
                    </a:lnTo>
                    <a:lnTo>
                      <a:pt x="45" y="66"/>
                    </a:lnTo>
                    <a:lnTo>
                      <a:pt x="48" y="60"/>
                    </a:lnTo>
                    <a:lnTo>
                      <a:pt x="45" y="55"/>
                    </a:lnTo>
                    <a:lnTo>
                      <a:pt x="48" y="57"/>
                    </a:lnTo>
                    <a:lnTo>
                      <a:pt x="45" y="55"/>
                    </a:lnTo>
                    <a:lnTo>
                      <a:pt x="45" y="49"/>
                    </a:lnTo>
                    <a:lnTo>
                      <a:pt x="45" y="43"/>
                    </a:lnTo>
                    <a:lnTo>
                      <a:pt x="45" y="40"/>
                    </a:lnTo>
                    <a:lnTo>
                      <a:pt x="42" y="40"/>
                    </a:lnTo>
                    <a:lnTo>
                      <a:pt x="45" y="40"/>
                    </a:lnTo>
                    <a:lnTo>
                      <a:pt x="42" y="43"/>
                    </a:lnTo>
                    <a:lnTo>
                      <a:pt x="42" y="40"/>
                    </a:lnTo>
                    <a:lnTo>
                      <a:pt x="45" y="34"/>
                    </a:lnTo>
                    <a:lnTo>
                      <a:pt x="42" y="40"/>
                    </a:lnTo>
                    <a:lnTo>
                      <a:pt x="45" y="37"/>
                    </a:lnTo>
                    <a:lnTo>
                      <a:pt x="45" y="34"/>
                    </a:lnTo>
                    <a:lnTo>
                      <a:pt x="45" y="37"/>
                    </a:lnTo>
                    <a:lnTo>
                      <a:pt x="45" y="34"/>
                    </a:lnTo>
                    <a:lnTo>
                      <a:pt x="42" y="37"/>
                    </a:lnTo>
                    <a:lnTo>
                      <a:pt x="40" y="40"/>
                    </a:lnTo>
                    <a:lnTo>
                      <a:pt x="28" y="46"/>
                    </a:lnTo>
                    <a:lnTo>
                      <a:pt x="42" y="37"/>
                    </a:lnTo>
                    <a:lnTo>
                      <a:pt x="37" y="43"/>
                    </a:lnTo>
                    <a:lnTo>
                      <a:pt x="23" y="46"/>
                    </a:lnTo>
                    <a:lnTo>
                      <a:pt x="26" y="46"/>
                    </a:lnTo>
                    <a:lnTo>
                      <a:pt x="23" y="46"/>
                    </a:lnTo>
                    <a:lnTo>
                      <a:pt x="26" y="49"/>
                    </a:lnTo>
                    <a:lnTo>
                      <a:pt x="23" y="46"/>
                    </a:lnTo>
                    <a:lnTo>
                      <a:pt x="20" y="46"/>
                    </a:lnTo>
                    <a:lnTo>
                      <a:pt x="23" y="46"/>
                    </a:lnTo>
                    <a:lnTo>
                      <a:pt x="26" y="46"/>
                    </a:lnTo>
                    <a:lnTo>
                      <a:pt x="26" y="49"/>
                    </a:lnTo>
                    <a:lnTo>
                      <a:pt x="28" y="49"/>
                    </a:lnTo>
                    <a:lnTo>
                      <a:pt x="28" y="52"/>
                    </a:lnTo>
                    <a:lnTo>
                      <a:pt x="34" y="55"/>
                    </a:lnTo>
                    <a:lnTo>
                      <a:pt x="31" y="55"/>
                    </a:lnTo>
                    <a:lnTo>
                      <a:pt x="37" y="57"/>
                    </a:lnTo>
                    <a:lnTo>
                      <a:pt x="4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75"/>
              <p:cNvSpPr>
                <a:spLocks/>
              </p:cNvSpPr>
              <p:nvPr/>
            </p:nvSpPr>
            <p:spPr bwMode="auto">
              <a:xfrm>
                <a:off x="496" y="1634"/>
                <a:ext cx="90" cy="84"/>
              </a:xfrm>
              <a:custGeom>
                <a:avLst/>
                <a:gdLst>
                  <a:gd name="T0" fmla="*/ 8 w 90"/>
                  <a:gd name="T1" fmla="*/ 32 h 84"/>
                  <a:gd name="T2" fmla="*/ 0 w 90"/>
                  <a:gd name="T3" fmla="*/ 44 h 84"/>
                  <a:gd name="T4" fmla="*/ 2 w 90"/>
                  <a:gd name="T5" fmla="*/ 61 h 84"/>
                  <a:gd name="T6" fmla="*/ 8 w 90"/>
                  <a:gd name="T7" fmla="*/ 69 h 84"/>
                  <a:gd name="T8" fmla="*/ 19 w 90"/>
                  <a:gd name="T9" fmla="*/ 75 h 84"/>
                  <a:gd name="T10" fmla="*/ 33 w 90"/>
                  <a:gd name="T11" fmla="*/ 72 h 84"/>
                  <a:gd name="T12" fmla="*/ 31 w 90"/>
                  <a:gd name="T13" fmla="*/ 72 h 84"/>
                  <a:gd name="T14" fmla="*/ 31 w 90"/>
                  <a:gd name="T15" fmla="*/ 72 h 84"/>
                  <a:gd name="T16" fmla="*/ 33 w 90"/>
                  <a:gd name="T17" fmla="*/ 72 h 84"/>
                  <a:gd name="T18" fmla="*/ 36 w 90"/>
                  <a:gd name="T19" fmla="*/ 72 h 84"/>
                  <a:gd name="T20" fmla="*/ 39 w 90"/>
                  <a:gd name="T21" fmla="*/ 75 h 84"/>
                  <a:gd name="T22" fmla="*/ 56 w 90"/>
                  <a:gd name="T23" fmla="*/ 81 h 84"/>
                  <a:gd name="T24" fmla="*/ 65 w 90"/>
                  <a:gd name="T25" fmla="*/ 84 h 84"/>
                  <a:gd name="T26" fmla="*/ 67 w 90"/>
                  <a:gd name="T27" fmla="*/ 81 h 84"/>
                  <a:gd name="T28" fmla="*/ 87 w 90"/>
                  <a:gd name="T29" fmla="*/ 69 h 84"/>
                  <a:gd name="T30" fmla="*/ 90 w 90"/>
                  <a:gd name="T31" fmla="*/ 61 h 84"/>
                  <a:gd name="T32" fmla="*/ 90 w 90"/>
                  <a:gd name="T33" fmla="*/ 52 h 84"/>
                  <a:gd name="T34" fmla="*/ 90 w 90"/>
                  <a:gd name="T35" fmla="*/ 46 h 84"/>
                  <a:gd name="T36" fmla="*/ 90 w 90"/>
                  <a:gd name="T37" fmla="*/ 38 h 84"/>
                  <a:gd name="T38" fmla="*/ 87 w 90"/>
                  <a:gd name="T39" fmla="*/ 23 h 84"/>
                  <a:gd name="T40" fmla="*/ 84 w 90"/>
                  <a:gd name="T41" fmla="*/ 20 h 84"/>
                  <a:gd name="T42" fmla="*/ 84 w 90"/>
                  <a:gd name="T43" fmla="*/ 12 h 84"/>
                  <a:gd name="T44" fmla="*/ 76 w 90"/>
                  <a:gd name="T45" fmla="*/ 3 h 84"/>
                  <a:gd name="T46" fmla="*/ 59 w 90"/>
                  <a:gd name="T47" fmla="*/ 0 h 84"/>
                  <a:gd name="T48" fmla="*/ 48 w 90"/>
                  <a:gd name="T49" fmla="*/ 6 h 84"/>
                  <a:gd name="T50" fmla="*/ 42 w 90"/>
                  <a:gd name="T51" fmla="*/ 18 h 84"/>
                  <a:gd name="T52" fmla="*/ 42 w 90"/>
                  <a:gd name="T53" fmla="*/ 29 h 84"/>
                  <a:gd name="T54" fmla="*/ 42 w 90"/>
                  <a:gd name="T55" fmla="*/ 35 h 84"/>
                  <a:gd name="T56" fmla="*/ 45 w 90"/>
                  <a:gd name="T57" fmla="*/ 46 h 84"/>
                  <a:gd name="T58" fmla="*/ 45 w 90"/>
                  <a:gd name="T59" fmla="*/ 46 h 84"/>
                  <a:gd name="T60" fmla="*/ 45 w 90"/>
                  <a:gd name="T61" fmla="*/ 52 h 84"/>
                  <a:gd name="T62" fmla="*/ 45 w 90"/>
                  <a:gd name="T63" fmla="*/ 52 h 84"/>
                  <a:gd name="T64" fmla="*/ 45 w 90"/>
                  <a:gd name="T65" fmla="*/ 49 h 84"/>
                  <a:gd name="T66" fmla="*/ 59 w 90"/>
                  <a:gd name="T67" fmla="*/ 38 h 84"/>
                  <a:gd name="T68" fmla="*/ 65 w 90"/>
                  <a:gd name="T69" fmla="*/ 38 h 84"/>
                  <a:gd name="T70" fmla="*/ 65 w 90"/>
                  <a:gd name="T71" fmla="*/ 38 h 84"/>
                  <a:gd name="T72" fmla="*/ 59 w 90"/>
                  <a:gd name="T73" fmla="*/ 32 h 84"/>
                  <a:gd name="T74" fmla="*/ 53 w 90"/>
                  <a:gd name="T75" fmla="*/ 29 h 84"/>
                  <a:gd name="T76" fmla="*/ 48 w 90"/>
                  <a:gd name="T77" fmla="*/ 29 h 84"/>
                  <a:gd name="T78" fmla="*/ 39 w 90"/>
                  <a:gd name="T79" fmla="*/ 26 h 84"/>
                  <a:gd name="T80" fmla="*/ 17 w 90"/>
                  <a:gd name="T81" fmla="*/ 26 h 84"/>
                  <a:gd name="T82" fmla="*/ 14 w 90"/>
                  <a:gd name="T83" fmla="*/ 29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84"/>
                  <a:gd name="T128" fmla="*/ 90 w 90"/>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84">
                    <a:moveTo>
                      <a:pt x="11" y="29"/>
                    </a:moveTo>
                    <a:lnTo>
                      <a:pt x="8" y="32"/>
                    </a:lnTo>
                    <a:lnTo>
                      <a:pt x="2" y="38"/>
                    </a:lnTo>
                    <a:lnTo>
                      <a:pt x="0" y="44"/>
                    </a:lnTo>
                    <a:lnTo>
                      <a:pt x="0" y="55"/>
                    </a:lnTo>
                    <a:lnTo>
                      <a:pt x="2" y="61"/>
                    </a:lnTo>
                    <a:lnTo>
                      <a:pt x="5" y="67"/>
                    </a:lnTo>
                    <a:lnTo>
                      <a:pt x="8" y="69"/>
                    </a:lnTo>
                    <a:lnTo>
                      <a:pt x="14" y="72"/>
                    </a:lnTo>
                    <a:lnTo>
                      <a:pt x="19" y="75"/>
                    </a:lnTo>
                    <a:lnTo>
                      <a:pt x="28" y="72"/>
                    </a:lnTo>
                    <a:lnTo>
                      <a:pt x="33" y="72"/>
                    </a:lnTo>
                    <a:lnTo>
                      <a:pt x="28" y="72"/>
                    </a:lnTo>
                    <a:lnTo>
                      <a:pt x="31" y="72"/>
                    </a:lnTo>
                    <a:lnTo>
                      <a:pt x="33" y="72"/>
                    </a:lnTo>
                    <a:lnTo>
                      <a:pt x="31" y="72"/>
                    </a:lnTo>
                    <a:lnTo>
                      <a:pt x="28" y="69"/>
                    </a:lnTo>
                    <a:lnTo>
                      <a:pt x="33" y="72"/>
                    </a:lnTo>
                    <a:lnTo>
                      <a:pt x="36" y="72"/>
                    </a:lnTo>
                    <a:lnTo>
                      <a:pt x="39" y="75"/>
                    </a:lnTo>
                    <a:lnTo>
                      <a:pt x="42" y="75"/>
                    </a:lnTo>
                    <a:lnTo>
                      <a:pt x="56" y="81"/>
                    </a:lnTo>
                    <a:lnTo>
                      <a:pt x="62" y="84"/>
                    </a:lnTo>
                    <a:lnTo>
                      <a:pt x="65" y="84"/>
                    </a:lnTo>
                    <a:lnTo>
                      <a:pt x="59" y="81"/>
                    </a:lnTo>
                    <a:lnTo>
                      <a:pt x="67" y="81"/>
                    </a:lnTo>
                    <a:lnTo>
                      <a:pt x="73" y="81"/>
                    </a:lnTo>
                    <a:lnTo>
                      <a:pt x="87" y="69"/>
                    </a:lnTo>
                    <a:lnTo>
                      <a:pt x="87" y="67"/>
                    </a:lnTo>
                    <a:lnTo>
                      <a:pt x="90" y="61"/>
                    </a:lnTo>
                    <a:lnTo>
                      <a:pt x="90" y="52"/>
                    </a:lnTo>
                    <a:lnTo>
                      <a:pt x="90" y="46"/>
                    </a:lnTo>
                    <a:lnTo>
                      <a:pt x="90" y="38"/>
                    </a:lnTo>
                    <a:lnTo>
                      <a:pt x="87" y="29"/>
                    </a:lnTo>
                    <a:lnTo>
                      <a:pt x="87" y="23"/>
                    </a:lnTo>
                    <a:lnTo>
                      <a:pt x="87" y="20"/>
                    </a:lnTo>
                    <a:lnTo>
                      <a:pt x="84" y="20"/>
                    </a:lnTo>
                    <a:lnTo>
                      <a:pt x="84" y="18"/>
                    </a:lnTo>
                    <a:lnTo>
                      <a:pt x="84" y="12"/>
                    </a:lnTo>
                    <a:lnTo>
                      <a:pt x="81" y="6"/>
                    </a:lnTo>
                    <a:lnTo>
                      <a:pt x="76" y="3"/>
                    </a:lnTo>
                    <a:lnTo>
                      <a:pt x="70" y="0"/>
                    </a:lnTo>
                    <a:lnTo>
                      <a:pt x="59" y="0"/>
                    </a:lnTo>
                    <a:lnTo>
                      <a:pt x="53" y="3"/>
                    </a:lnTo>
                    <a:lnTo>
                      <a:pt x="48" y="6"/>
                    </a:lnTo>
                    <a:lnTo>
                      <a:pt x="45" y="12"/>
                    </a:lnTo>
                    <a:lnTo>
                      <a:pt x="42" y="18"/>
                    </a:lnTo>
                    <a:lnTo>
                      <a:pt x="42" y="29"/>
                    </a:lnTo>
                    <a:lnTo>
                      <a:pt x="42" y="32"/>
                    </a:lnTo>
                    <a:lnTo>
                      <a:pt x="42" y="35"/>
                    </a:lnTo>
                    <a:lnTo>
                      <a:pt x="45" y="44"/>
                    </a:lnTo>
                    <a:lnTo>
                      <a:pt x="45" y="46"/>
                    </a:lnTo>
                    <a:lnTo>
                      <a:pt x="45" y="49"/>
                    </a:lnTo>
                    <a:lnTo>
                      <a:pt x="45" y="46"/>
                    </a:lnTo>
                    <a:lnTo>
                      <a:pt x="45" y="52"/>
                    </a:lnTo>
                    <a:lnTo>
                      <a:pt x="45" y="46"/>
                    </a:lnTo>
                    <a:lnTo>
                      <a:pt x="45" y="49"/>
                    </a:lnTo>
                    <a:lnTo>
                      <a:pt x="59" y="38"/>
                    </a:lnTo>
                    <a:lnTo>
                      <a:pt x="70" y="38"/>
                    </a:lnTo>
                    <a:lnTo>
                      <a:pt x="65" y="38"/>
                    </a:lnTo>
                    <a:lnTo>
                      <a:pt x="67" y="38"/>
                    </a:lnTo>
                    <a:lnTo>
                      <a:pt x="65" y="38"/>
                    </a:lnTo>
                    <a:lnTo>
                      <a:pt x="59" y="32"/>
                    </a:lnTo>
                    <a:lnTo>
                      <a:pt x="56" y="32"/>
                    </a:lnTo>
                    <a:lnTo>
                      <a:pt x="53" y="29"/>
                    </a:lnTo>
                    <a:lnTo>
                      <a:pt x="50" y="29"/>
                    </a:lnTo>
                    <a:lnTo>
                      <a:pt x="48" y="29"/>
                    </a:lnTo>
                    <a:lnTo>
                      <a:pt x="42" y="26"/>
                    </a:lnTo>
                    <a:lnTo>
                      <a:pt x="39" y="26"/>
                    </a:lnTo>
                    <a:lnTo>
                      <a:pt x="28" y="26"/>
                    </a:lnTo>
                    <a:lnTo>
                      <a:pt x="17" y="26"/>
                    </a:lnTo>
                    <a:lnTo>
                      <a:pt x="17" y="29"/>
                    </a:lnTo>
                    <a:lnTo>
                      <a:pt x="14" y="29"/>
                    </a:lnTo>
                    <a:lnTo>
                      <a:pt x="11" y="2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76"/>
              <p:cNvSpPr>
                <a:spLocks/>
              </p:cNvSpPr>
              <p:nvPr/>
            </p:nvSpPr>
            <p:spPr bwMode="auto">
              <a:xfrm>
                <a:off x="603" y="1568"/>
                <a:ext cx="59" cy="66"/>
              </a:xfrm>
              <a:custGeom>
                <a:avLst/>
                <a:gdLst>
                  <a:gd name="T0" fmla="*/ 39 w 59"/>
                  <a:gd name="T1" fmla="*/ 46 h 66"/>
                  <a:gd name="T2" fmla="*/ 48 w 59"/>
                  <a:gd name="T3" fmla="*/ 49 h 66"/>
                  <a:gd name="T4" fmla="*/ 53 w 59"/>
                  <a:gd name="T5" fmla="*/ 46 h 66"/>
                  <a:gd name="T6" fmla="*/ 56 w 59"/>
                  <a:gd name="T7" fmla="*/ 40 h 66"/>
                  <a:gd name="T8" fmla="*/ 59 w 59"/>
                  <a:gd name="T9" fmla="*/ 35 h 66"/>
                  <a:gd name="T10" fmla="*/ 56 w 59"/>
                  <a:gd name="T11" fmla="*/ 29 h 66"/>
                  <a:gd name="T12" fmla="*/ 51 w 59"/>
                  <a:gd name="T13" fmla="*/ 23 h 66"/>
                  <a:gd name="T14" fmla="*/ 45 w 59"/>
                  <a:gd name="T15" fmla="*/ 17 h 66"/>
                  <a:gd name="T16" fmla="*/ 39 w 59"/>
                  <a:gd name="T17" fmla="*/ 12 h 66"/>
                  <a:gd name="T18" fmla="*/ 28 w 59"/>
                  <a:gd name="T19" fmla="*/ 6 h 66"/>
                  <a:gd name="T20" fmla="*/ 25 w 59"/>
                  <a:gd name="T21" fmla="*/ 3 h 66"/>
                  <a:gd name="T22" fmla="*/ 22 w 59"/>
                  <a:gd name="T23" fmla="*/ 3 h 66"/>
                  <a:gd name="T24" fmla="*/ 14 w 59"/>
                  <a:gd name="T25" fmla="*/ 0 h 66"/>
                  <a:gd name="T26" fmla="*/ 8 w 59"/>
                  <a:gd name="T27" fmla="*/ 3 h 66"/>
                  <a:gd name="T28" fmla="*/ 8 w 59"/>
                  <a:gd name="T29" fmla="*/ 3 h 66"/>
                  <a:gd name="T30" fmla="*/ 3 w 59"/>
                  <a:gd name="T31" fmla="*/ 12 h 66"/>
                  <a:gd name="T32" fmla="*/ 0 w 59"/>
                  <a:gd name="T33" fmla="*/ 14 h 66"/>
                  <a:gd name="T34" fmla="*/ 0 w 59"/>
                  <a:gd name="T35" fmla="*/ 40 h 66"/>
                  <a:gd name="T36" fmla="*/ 0 w 59"/>
                  <a:gd name="T37" fmla="*/ 55 h 66"/>
                  <a:gd name="T38" fmla="*/ 3 w 59"/>
                  <a:gd name="T39" fmla="*/ 61 h 66"/>
                  <a:gd name="T40" fmla="*/ 5 w 59"/>
                  <a:gd name="T41" fmla="*/ 63 h 66"/>
                  <a:gd name="T42" fmla="*/ 11 w 59"/>
                  <a:gd name="T43" fmla="*/ 66 h 66"/>
                  <a:gd name="T44" fmla="*/ 20 w 59"/>
                  <a:gd name="T45" fmla="*/ 66 h 66"/>
                  <a:gd name="T46" fmla="*/ 22 w 59"/>
                  <a:gd name="T47" fmla="*/ 63 h 66"/>
                  <a:gd name="T48" fmla="*/ 25 w 59"/>
                  <a:gd name="T49" fmla="*/ 58 h 66"/>
                  <a:gd name="T50" fmla="*/ 25 w 59"/>
                  <a:gd name="T51" fmla="*/ 52 h 66"/>
                  <a:gd name="T52" fmla="*/ 22 w 59"/>
                  <a:gd name="T53" fmla="*/ 37 h 66"/>
                  <a:gd name="T54" fmla="*/ 22 w 59"/>
                  <a:gd name="T55" fmla="*/ 23 h 66"/>
                  <a:gd name="T56" fmla="*/ 25 w 59"/>
                  <a:gd name="T57" fmla="*/ 20 h 66"/>
                  <a:gd name="T58" fmla="*/ 25 w 59"/>
                  <a:gd name="T59" fmla="*/ 20 h 66"/>
                  <a:gd name="T60" fmla="*/ 20 w 59"/>
                  <a:gd name="T61" fmla="*/ 26 h 66"/>
                  <a:gd name="T62" fmla="*/ 20 w 59"/>
                  <a:gd name="T63" fmla="*/ 26 h 66"/>
                  <a:gd name="T64" fmla="*/ 14 w 59"/>
                  <a:gd name="T65" fmla="*/ 26 h 66"/>
                  <a:gd name="T66" fmla="*/ 14 w 59"/>
                  <a:gd name="T67" fmla="*/ 26 h 66"/>
                  <a:gd name="T68" fmla="*/ 14 w 59"/>
                  <a:gd name="T69" fmla="*/ 26 h 66"/>
                  <a:gd name="T70" fmla="*/ 20 w 59"/>
                  <a:gd name="T71" fmla="*/ 26 h 66"/>
                  <a:gd name="T72" fmla="*/ 22 w 59"/>
                  <a:gd name="T73" fmla="*/ 32 h 66"/>
                  <a:gd name="T74" fmla="*/ 28 w 59"/>
                  <a:gd name="T75" fmla="*/ 37 h 66"/>
                  <a:gd name="T76" fmla="*/ 31 w 59"/>
                  <a:gd name="T77" fmla="*/ 37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
                  <a:gd name="T118" fmla="*/ 0 h 66"/>
                  <a:gd name="T119" fmla="*/ 59 w 59"/>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 h="66">
                    <a:moveTo>
                      <a:pt x="39" y="46"/>
                    </a:moveTo>
                    <a:lnTo>
                      <a:pt x="39" y="46"/>
                    </a:lnTo>
                    <a:lnTo>
                      <a:pt x="45" y="49"/>
                    </a:lnTo>
                    <a:lnTo>
                      <a:pt x="48" y="49"/>
                    </a:lnTo>
                    <a:lnTo>
                      <a:pt x="51" y="46"/>
                    </a:lnTo>
                    <a:lnTo>
                      <a:pt x="53" y="46"/>
                    </a:lnTo>
                    <a:lnTo>
                      <a:pt x="56" y="43"/>
                    </a:lnTo>
                    <a:lnTo>
                      <a:pt x="56" y="40"/>
                    </a:lnTo>
                    <a:lnTo>
                      <a:pt x="59" y="37"/>
                    </a:lnTo>
                    <a:lnTo>
                      <a:pt x="59" y="35"/>
                    </a:lnTo>
                    <a:lnTo>
                      <a:pt x="56" y="32"/>
                    </a:lnTo>
                    <a:lnTo>
                      <a:pt x="56" y="29"/>
                    </a:lnTo>
                    <a:lnTo>
                      <a:pt x="53" y="26"/>
                    </a:lnTo>
                    <a:lnTo>
                      <a:pt x="51" y="23"/>
                    </a:lnTo>
                    <a:lnTo>
                      <a:pt x="48" y="20"/>
                    </a:lnTo>
                    <a:lnTo>
                      <a:pt x="45" y="17"/>
                    </a:lnTo>
                    <a:lnTo>
                      <a:pt x="39" y="12"/>
                    </a:lnTo>
                    <a:lnTo>
                      <a:pt x="31" y="6"/>
                    </a:lnTo>
                    <a:lnTo>
                      <a:pt x="28" y="6"/>
                    </a:lnTo>
                    <a:lnTo>
                      <a:pt x="28" y="3"/>
                    </a:lnTo>
                    <a:lnTo>
                      <a:pt x="25" y="3"/>
                    </a:lnTo>
                    <a:lnTo>
                      <a:pt x="22" y="3"/>
                    </a:lnTo>
                    <a:lnTo>
                      <a:pt x="22" y="0"/>
                    </a:lnTo>
                    <a:lnTo>
                      <a:pt x="14" y="0"/>
                    </a:lnTo>
                    <a:lnTo>
                      <a:pt x="11" y="3"/>
                    </a:lnTo>
                    <a:lnTo>
                      <a:pt x="8" y="3"/>
                    </a:lnTo>
                    <a:lnTo>
                      <a:pt x="3" y="6"/>
                    </a:lnTo>
                    <a:lnTo>
                      <a:pt x="8" y="3"/>
                    </a:lnTo>
                    <a:lnTo>
                      <a:pt x="3" y="6"/>
                    </a:lnTo>
                    <a:lnTo>
                      <a:pt x="3" y="12"/>
                    </a:lnTo>
                    <a:lnTo>
                      <a:pt x="0" y="12"/>
                    </a:lnTo>
                    <a:lnTo>
                      <a:pt x="0" y="14"/>
                    </a:lnTo>
                    <a:lnTo>
                      <a:pt x="0" y="40"/>
                    </a:lnTo>
                    <a:lnTo>
                      <a:pt x="0" y="55"/>
                    </a:lnTo>
                    <a:lnTo>
                      <a:pt x="3" y="58"/>
                    </a:lnTo>
                    <a:lnTo>
                      <a:pt x="3" y="61"/>
                    </a:lnTo>
                    <a:lnTo>
                      <a:pt x="3" y="63"/>
                    </a:lnTo>
                    <a:lnTo>
                      <a:pt x="5" y="63"/>
                    </a:lnTo>
                    <a:lnTo>
                      <a:pt x="8" y="66"/>
                    </a:lnTo>
                    <a:lnTo>
                      <a:pt x="11" y="66"/>
                    </a:lnTo>
                    <a:lnTo>
                      <a:pt x="14" y="66"/>
                    </a:lnTo>
                    <a:lnTo>
                      <a:pt x="20" y="66"/>
                    </a:lnTo>
                    <a:lnTo>
                      <a:pt x="22" y="63"/>
                    </a:lnTo>
                    <a:lnTo>
                      <a:pt x="25" y="61"/>
                    </a:lnTo>
                    <a:lnTo>
                      <a:pt x="25" y="58"/>
                    </a:lnTo>
                    <a:lnTo>
                      <a:pt x="25" y="52"/>
                    </a:lnTo>
                    <a:lnTo>
                      <a:pt x="25" y="40"/>
                    </a:lnTo>
                    <a:lnTo>
                      <a:pt x="22" y="37"/>
                    </a:lnTo>
                    <a:lnTo>
                      <a:pt x="22" y="23"/>
                    </a:lnTo>
                    <a:lnTo>
                      <a:pt x="25" y="20"/>
                    </a:lnTo>
                    <a:lnTo>
                      <a:pt x="20" y="26"/>
                    </a:lnTo>
                    <a:lnTo>
                      <a:pt x="22" y="20"/>
                    </a:lnTo>
                    <a:lnTo>
                      <a:pt x="20" y="26"/>
                    </a:lnTo>
                    <a:lnTo>
                      <a:pt x="11" y="26"/>
                    </a:lnTo>
                    <a:lnTo>
                      <a:pt x="14" y="26"/>
                    </a:lnTo>
                    <a:lnTo>
                      <a:pt x="20" y="26"/>
                    </a:lnTo>
                    <a:lnTo>
                      <a:pt x="20" y="29"/>
                    </a:lnTo>
                    <a:lnTo>
                      <a:pt x="22" y="32"/>
                    </a:lnTo>
                    <a:lnTo>
                      <a:pt x="25" y="32"/>
                    </a:lnTo>
                    <a:lnTo>
                      <a:pt x="28" y="37"/>
                    </a:lnTo>
                    <a:lnTo>
                      <a:pt x="31" y="37"/>
                    </a:lnTo>
                    <a:lnTo>
                      <a:pt x="39" y="4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77"/>
              <p:cNvSpPr>
                <a:spLocks/>
              </p:cNvSpPr>
              <p:nvPr/>
            </p:nvSpPr>
            <p:spPr bwMode="auto">
              <a:xfrm>
                <a:off x="575" y="1608"/>
                <a:ext cx="59" cy="67"/>
              </a:xfrm>
              <a:custGeom>
                <a:avLst/>
                <a:gdLst>
                  <a:gd name="T0" fmla="*/ 17 w 59"/>
                  <a:gd name="T1" fmla="*/ 23 h 67"/>
                  <a:gd name="T2" fmla="*/ 5 w 59"/>
                  <a:gd name="T3" fmla="*/ 21 h 67"/>
                  <a:gd name="T4" fmla="*/ 2 w 59"/>
                  <a:gd name="T5" fmla="*/ 23 h 67"/>
                  <a:gd name="T6" fmla="*/ 0 w 59"/>
                  <a:gd name="T7" fmla="*/ 29 h 67"/>
                  <a:gd name="T8" fmla="*/ 0 w 59"/>
                  <a:gd name="T9" fmla="*/ 38 h 67"/>
                  <a:gd name="T10" fmla="*/ 2 w 59"/>
                  <a:gd name="T11" fmla="*/ 44 h 67"/>
                  <a:gd name="T12" fmla="*/ 8 w 59"/>
                  <a:gd name="T13" fmla="*/ 46 h 67"/>
                  <a:gd name="T14" fmla="*/ 17 w 59"/>
                  <a:gd name="T15" fmla="*/ 55 h 67"/>
                  <a:gd name="T16" fmla="*/ 19 w 59"/>
                  <a:gd name="T17" fmla="*/ 58 h 67"/>
                  <a:gd name="T18" fmla="*/ 25 w 59"/>
                  <a:gd name="T19" fmla="*/ 61 h 67"/>
                  <a:gd name="T20" fmla="*/ 28 w 59"/>
                  <a:gd name="T21" fmla="*/ 64 h 67"/>
                  <a:gd name="T22" fmla="*/ 33 w 59"/>
                  <a:gd name="T23" fmla="*/ 67 h 67"/>
                  <a:gd name="T24" fmla="*/ 36 w 59"/>
                  <a:gd name="T25" fmla="*/ 67 h 67"/>
                  <a:gd name="T26" fmla="*/ 48 w 59"/>
                  <a:gd name="T27" fmla="*/ 64 h 67"/>
                  <a:gd name="T28" fmla="*/ 50 w 59"/>
                  <a:gd name="T29" fmla="*/ 61 h 67"/>
                  <a:gd name="T30" fmla="*/ 56 w 59"/>
                  <a:gd name="T31" fmla="*/ 55 h 67"/>
                  <a:gd name="T32" fmla="*/ 56 w 59"/>
                  <a:gd name="T33" fmla="*/ 52 h 67"/>
                  <a:gd name="T34" fmla="*/ 59 w 59"/>
                  <a:gd name="T35" fmla="*/ 46 h 67"/>
                  <a:gd name="T36" fmla="*/ 56 w 59"/>
                  <a:gd name="T37" fmla="*/ 35 h 67"/>
                  <a:gd name="T38" fmla="*/ 56 w 59"/>
                  <a:gd name="T39" fmla="*/ 21 h 67"/>
                  <a:gd name="T40" fmla="*/ 53 w 59"/>
                  <a:gd name="T41" fmla="*/ 12 h 67"/>
                  <a:gd name="T42" fmla="*/ 53 w 59"/>
                  <a:gd name="T43" fmla="*/ 9 h 67"/>
                  <a:gd name="T44" fmla="*/ 53 w 59"/>
                  <a:gd name="T45" fmla="*/ 6 h 67"/>
                  <a:gd name="T46" fmla="*/ 45 w 59"/>
                  <a:gd name="T47" fmla="*/ 0 h 67"/>
                  <a:gd name="T48" fmla="*/ 36 w 59"/>
                  <a:gd name="T49" fmla="*/ 3 h 67"/>
                  <a:gd name="T50" fmla="*/ 31 w 59"/>
                  <a:gd name="T51" fmla="*/ 6 h 67"/>
                  <a:gd name="T52" fmla="*/ 31 w 59"/>
                  <a:gd name="T53" fmla="*/ 18 h 67"/>
                  <a:gd name="T54" fmla="*/ 31 w 59"/>
                  <a:gd name="T55" fmla="*/ 18 h 67"/>
                  <a:gd name="T56" fmla="*/ 31 w 59"/>
                  <a:gd name="T57" fmla="*/ 26 h 67"/>
                  <a:gd name="T58" fmla="*/ 33 w 59"/>
                  <a:gd name="T59" fmla="*/ 38 h 67"/>
                  <a:gd name="T60" fmla="*/ 33 w 59"/>
                  <a:gd name="T61" fmla="*/ 41 h 67"/>
                  <a:gd name="T62" fmla="*/ 33 w 59"/>
                  <a:gd name="T63" fmla="*/ 44 h 67"/>
                  <a:gd name="T64" fmla="*/ 33 w 59"/>
                  <a:gd name="T65" fmla="*/ 46 h 67"/>
                  <a:gd name="T66" fmla="*/ 33 w 59"/>
                  <a:gd name="T67" fmla="*/ 44 h 67"/>
                  <a:gd name="T68" fmla="*/ 36 w 59"/>
                  <a:gd name="T69" fmla="*/ 44 h 67"/>
                  <a:gd name="T70" fmla="*/ 45 w 59"/>
                  <a:gd name="T71" fmla="*/ 44 h 67"/>
                  <a:gd name="T72" fmla="*/ 39 w 59"/>
                  <a:gd name="T73" fmla="*/ 44 h 67"/>
                  <a:gd name="T74" fmla="*/ 39 w 59"/>
                  <a:gd name="T75" fmla="*/ 44 h 67"/>
                  <a:gd name="T76" fmla="*/ 36 w 59"/>
                  <a:gd name="T77" fmla="*/ 41 h 67"/>
                  <a:gd name="T78" fmla="*/ 33 w 59"/>
                  <a:gd name="T79" fmla="*/ 38 h 67"/>
                  <a:gd name="T80" fmla="*/ 31 w 59"/>
                  <a:gd name="T81" fmla="*/ 35 h 67"/>
                  <a:gd name="T82" fmla="*/ 28 w 59"/>
                  <a:gd name="T83" fmla="*/ 32 h 67"/>
                  <a:gd name="T84" fmla="*/ 25 w 59"/>
                  <a:gd name="T85" fmla="*/ 29 h 67"/>
                  <a:gd name="T86" fmla="*/ 22 w 59"/>
                  <a:gd name="T87" fmla="*/ 26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67"/>
                  <a:gd name="T134" fmla="*/ 59 w 59"/>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67">
                    <a:moveTo>
                      <a:pt x="17" y="23"/>
                    </a:moveTo>
                    <a:lnTo>
                      <a:pt x="17" y="23"/>
                    </a:lnTo>
                    <a:lnTo>
                      <a:pt x="14" y="21"/>
                    </a:lnTo>
                    <a:lnTo>
                      <a:pt x="5" y="21"/>
                    </a:lnTo>
                    <a:lnTo>
                      <a:pt x="5" y="23"/>
                    </a:lnTo>
                    <a:lnTo>
                      <a:pt x="2" y="23"/>
                    </a:lnTo>
                    <a:lnTo>
                      <a:pt x="0" y="26"/>
                    </a:lnTo>
                    <a:lnTo>
                      <a:pt x="0" y="29"/>
                    </a:lnTo>
                    <a:lnTo>
                      <a:pt x="0" y="35"/>
                    </a:lnTo>
                    <a:lnTo>
                      <a:pt x="0" y="38"/>
                    </a:lnTo>
                    <a:lnTo>
                      <a:pt x="2" y="41"/>
                    </a:lnTo>
                    <a:lnTo>
                      <a:pt x="2" y="44"/>
                    </a:lnTo>
                    <a:lnTo>
                      <a:pt x="5" y="46"/>
                    </a:lnTo>
                    <a:lnTo>
                      <a:pt x="8" y="46"/>
                    </a:lnTo>
                    <a:lnTo>
                      <a:pt x="17" y="55"/>
                    </a:lnTo>
                    <a:lnTo>
                      <a:pt x="17" y="58"/>
                    </a:lnTo>
                    <a:lnTo>
                      <a:pt x="19" y="58"/>
                    </a:lnTo>
                    <a:lnTo>
                      <a:pt x="25" y="61"/>
                    </a:lnTo>
                    <a:lnTo>
                      <a:pt x="28" y="64"/>
                    </a:lnTo>
                    <a:lnTo>
                      <a:pt x="33" y="67"/>
                    </a:lnTo>
                    <a:lnTo>
                      <a:pt x="42" y="67"/>
                    </a:lnTo>
                    <a:lnTo>
                      <a:pt x="36" y="67"/>
                    </a:lnTo>
                    <a:lnTo>
                      <a:pt x="48" y="64"/>
                    </a:lnTo>
                    <a:lnTo>
                      <a:pt x="50" y="61"/>
                    </a:lnTo>
                    <a:lnTo>
                      <a:pt x="56" y="55"/>
                    </a:lnTo>
                    <a:lnTo>
                      <a:pt x="56" y="52"/>
                    </a:lnTo>
                    <a:lnTo>
                      <a:pt x="56" y="49"/>
                    </a:lnTo>
                    <a:lnTo>
                      <a:pt x="59" y="46"/>
                    </a:lnTo>
                    <a:lnTo>
                      <a:pt x="59" y="38"/>
                    </a:lnTo>
                    <a:lnTo>
                      <a:pt x="56" y="35"/>
                    </a:lnTo>
                    <a:lnTo>
                      <a:pt x="56" y="29"/>
                    </a:lnTo>
                    <a:lnTo>
                      <a:pt x="56" y="21"/>
                    </a:lnTo>
                    <a:lnTo>
                      <a:pt x="56" y="18"/>
                    </a:lnTo>
                    <a:lnTo>
                      <a:pt x="53" y="12"/>
                    </a:lnTo>
                    <a:lnTo>
                      <a:pt x="53" y="9"/>
                    </a:lnTo>
                    <a:lnTo>
                      <a:pt x="53" y="6"/>
                    </a:lnTo>
                    <a:lnTo>
                      <a:pt x="48" y="3"/>
                    </a:lnTo>
                    <a:lnTo>
                      <a:pt x="45" y="0"/>
                    </a:lnTo>
                    <a:lnTo>
                      <a:pt x="39" y="0"/>
                    </a:lnTo>
                    <a:lnTo>
                      <a:pt x="36" y="3"/>
                    </a:lnTo>
                    <a:lnTo>
                      <a:pt x="33" y="3"/>
                    </a:lnTo>
                    <a:lnTo>
                      <a:pt x="31" y="6"/>
                    </a:lnTo>
                    <a:lnTo>
                      <a:pt x="31" y="9"/>
                    </a:lnTo>
                    <a:lnTo>
                      <a:pt x="31" y="18"/>
                    </a:lnTo>
                    <a:lnTo>
                      <a:pt x="31" y="15"/>
                    </a:lnTo>
                    <a:lnTo>
                      <a:pt x="31" y="18"/>
                    </a:lnTo>
                    <a:lnTo>
                      <a:pt x="31" y="21"/>
                    </a:lnTo>
                    <a:lnTo>
                      <a:pt x="31" y="26"/>
                    </a:lnTo>
                    <a:lnTo>
                      <a:pt x="33" y="29"/>
                    </a:lnTo>
                    <a:lnTo>
                      <a:pt x="33" y="38"/>
                    </a:lnTo>
                    <a:lnTo>
                      <a:pt x="33" y="41"/>
                    </a:lnTo>
                    <a:lnTo>
                      <a:pt x="33" y="44"/>
                    </a:lnTo>
                    <a:lnTo>
                      <a:pt x="33" y="46"/>
                    </a:lnTo>
                    <a:lnTo>
                      <a:pt x="33" y="44"/>
                    </a:lnTo>
                    <a:lnTo>
                      <a:pt x="31" y="46"/>
                    </a:lnTo>
                    <a:lnTo>
                      <a:pt x="36" y="44"/>
                    </a:lnTo>
                    <a:lnTo>
                      <a:pt x="33" y="44"/>
                    </a:lnTo>
                    <a:lnTo>
                      <a:pt x="45" y="44"/>
                    </a:lnTo>
                    <a:lnTo>
                      <a:pt x="39" y="44"/>
                    </a:lnTo>
                    <a:lnTo>
                      <a:pt x="36" y="41"/>
                    </a:lnTo>
                    <a:lnTo>
                      <a:pt x="33" y="38"/>
                    </a:lnTo>
                    <a:lnTo>
                      <a:pt x="31" y="35"/>
                    </a:lnTo>
                    <a:lnTo>
                      <a:pt x="28" y="32"/>
                    </a:lnTo>
                    <a:lnTo>
                      <a:pt x="25" y="29"/>
                    </a:lnTo>
                    <a:lnTo>
                      <a:pt x="22" y="26"/>
                    </a:lnTo>
                    <a:lnTo>
                      <a:pt x="17"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78"/>
              <p:cNvSpPr>
                <a:spLocks/>
              </p:cNvSpPr>
              <p:nvPr/>
            </p:nvSpPr>
            <p:spPr bwMode="auto">
              <a:xfrm>
                <a:off x="668" y="1533"/>
                <a:ext cx="56" cy="67"/>
              </a:xfrm>
              <a:custGeom>
                <a:avLst/>
                <a:gdLst>
                  <a:gd name="T0" fmla="*/ 36 w 56"/>
                  <a:gd name="T1" fmla="*/ 47 h 67"/>
                  <a:gd name="T2" fmla="*/ 45 w 56"/>
                  <a:gd name="T3" fmla="*/ 49 h 67"/>
                  <a:gd name="T4" fmla="*/ 51 w 56"/>
                  <a:gd name="T5" fmla="*/ 47 h 67"/>
                  <a:gd name="T6" fmla="*/ 53 w 56"/>
                  <a:gd name="T7" fmla="*/ 41 h 67"/>
                  <a:gd name="T8" fmla="*/ 56 w 56"/>
                  <a:gd name="T9" fmla="*/ 35 h 67"/>
                  <a:gd name="T10" fmla="*/ 56 w 56"/>
                  <a:gd name="T11" fmla="*/ 29 h 67"/>
                  <a:gd name="T12" fmla="*/ 45 w 56"/>
                  <a:gd name="T13" fmla="*/ 21 h 67"/>
                  <a:gd name="T14" fmla="*/ 42 w 56"/>
                  <a:gd name="T15" fmla="*/ 12 h 67"/>
                  <a:gd name="T16" fmla="*/ 34 w 56"/>
                  <a:gd name="T17" fmla="*/ 6 h 67"/>
                  <a:gd name="T18" fmla="*/ 34 w 56"/>
                  <a:gd name="T19" fmla="*/ 6 h 67"/>
                  <a:gd name="T20" fmla="*/ 28 w 56"/>
                  <a:gd name="T21" fmla="*/ 3 h 67"/>
                  <a:gd name="T22" fmla="*/ 22 w 56"/>
                  <a:gd name="T23" fmla="*/ 0 h 67"/>
                  <a:gd name="T24" fmla="*/ 8 w 56"/>
                  <a:gd name="T25" fmla="*/ 0 h 67"/>
                  <a:gd name="T26" fmla="*/ 3 w 56"/>
                  <a:gd name="T27" fmla="*/ 6 h 67"/>
                  <a:gd name="T28" fmla="*/ 3 w 56"/>
                  <a:gd name="T29" fmla="*/ 6 h 67"/>
                  <a:gd name="T30" fmla="*/ 0 w 56"/>
                  <a:gd name="T31" fmla="*/ 9 h 67"/>
                  <a:gd name="T32" fmla="*/ 0 w 56"/>
                  <a:gd name="T33" fmla="*/ 12 h 67"/>
                  <a:gd name="T34" fmla="*/ 0 w 56"/>
                  <a:gd name="T35" fmla="*/ 41 h 67"/>
                  <a:gd name="T36" fmla="*/ 3 w 56"/>
                  <a:gd name="T37" fmla="*/ 55 h 67"/>
                  <a:gd name="T38" fmla="*/ 3 w 56"/>
                  <a:gd name="T39" fmla="*/ 61 h 67"/>
                  <a:gd name="T40" fmla="*/ 8 w 56"/>
                  <a:gd name="T41" fmla="*/ 64 h 67"/>
                  <a:gd name="T42" fmla="*/ 14 w 56"/>
                  <a:gd name="T43" fmla="*/ 67 h 67"/>
                  <a:gd name="T44" fmla="*/ 20 w 56"/>
                  <a:gd name="T45" fmla="*/ 64 h 67"/>
                  <a:gd name="T46" fmla="*/ 25 w 56"/>
                  <a:gd name="T47" fmla="*/ 58 h 67"/>
                  <a:gd name="T48" fmla="*/ 25 w 56"/>
                  <a:gd name="T49" fmla="*/ 52 h 67"/>
                  <a:gd name="T50" fmla="*/ 25 w 56"/>
                  <a:gd name="T51" fmla="*/ 38 h 67"/>
                  <a:gd name="T52" fmla="*/ 22 w 56"/>
                  <a:gd name="T53" fmla="*/ 21 h 67"/>
                  <a:gd name="T54" fmla="*/ 22 w 56"/>
                  <a:gd name="T55" fmla="*/ 21 h 67"/>
                  <a:gd name="T56" fmla="*/ 25 w 56"/>
                  <a:gd name="T57" fmla="*/ 18 h 67"/>
                  <a:gd name="T58" fmla="*/ 25 w 56"/>
                  <a:gd name="T59" fmla="*/ 18 h 67"/>
                  <a:gd name="T60" fmla="*/ 22 w 56"/>
                  <a:gd name="T61" fmla="*/ 21 h 67"/>
                  <a:gd name="T62" fmla="*/ 20 w 56"/>
                  <a:gd name="T63" fmla="*/ 24 h 67"/>
                  <a:gd name="T64" fmla="*/ 14 w 56"/>
                  <a:gd name="T65" fmla="*/ 24 h 67"/>
                  <a:gd name="T66" fmla="*/ 14 w 56"/>
                  <a:gd name="T67" fmla="*/ 24 h 67"/>
                  <a:gd name="T68" fmla="*/ 17 w 56"/>
                  <a:gd name="T69" fmla="*/ 26 h 67"/>
                  <a:gd name="T70" fmla="*/ 20 w 56"/>
                  <a:gd name="T71" fmla="*/ 26 h 67"/>
                  <a:gd name="T72" fmla="*/ 34 w 56"/>
                  <a:gd name="T73" fmla="*/ 41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7"/>
                  <a:gd name="T113" fmla="*/ 56 w 56"/>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7">
                    <a:moveTo>
                      <a:pt x="34" y="44"/>
                    </a:moveTo>
                    <a:lnTo>
                      <a:pt x="36" y="47"/>
                    </a:lnTo>
                    <a:lnTo>
                      <a:pt x="39" y="47"/>
                    </a:lnTo>
                    <a:lnTo>
                      <a:pt x="45" y="49"/>
                    </a:lnTo>
                    <a:lnTo>
                      <a:pt x="51" y="47"/>
                    </a:lnTo>
                    <a:lnTo>
                      <a:pt x="53" y="47"/>
                    </a:lnTo>
                    <a:lnTo>
                      <a:pt x="53" y="41"/>
                    </a:lnTo>
                    <a:lnTo>
                      <a:pt x="56" y="38"/>
                    </a:lnTo>
                    <a:lnTo>
                      <a:pt x="56" y="35"/>
                    </a:lnTo>
                    <a:lnTo>
                      <a:pt x="56" y="32"/>
                    </a:lnTo>
                    <a:lnTo>
                      <a:pt x="56" y="29"/>
                    </a:lnTo>
                    <a:lnTo>
                      <a:pt x="53" y="26"/>
                    </a:lnTo>
                    <a:lnTo>
                      <a:pt x="45" y="21"/>
                    </a:lnTo>
                    <a:lnTo>
                      <a:pt x="45" y="18"/>
                    </a:lnTo>
                    <a:lnTo>
                      <a:pt x="42" y="12"/>
                    </a:lnTo>
                    <a:lnTo>
                      <a:pt x="36" y="9"/>
                    </a:lnTo>
                    <a:lnTo>
                      <a:pt x="34" y="6"/>
                    </a:lnTo>
                    <a:lnTo>
                      <a:pt x="31" y="3"/>
                    </a:lnTo>
                    <a:lnTo>
                      <a:pt x="28" y="3"/>
                    </a:lnTo>
                    <a:lnTo>
                      <a:pt x="25" y="0"/>
                    </a:lnTo>
                    <a:lnTo>
                      <a:pt x="22" y="0"/>
                    </a:lnTo>
                    <a:lnTo>
                      <a:pt x="20" y="0"/>
                    </a:lnTo>
                    <a:lnTo>
                      <a:pt x="8" y="0"/>
                    </a:lnTo>
                    <a:lnTo>
                      <a:pt x="3" y="6"/>
                    </a:lnTo>
                    <a:lnTo>
                      <a:pt x="8" y="0"/>
                    </a:lnTo>
                    <a:lnTo>
                      <a:pt x="3" y="6"/>
                    </a:lnTo>
                    <a:lnTo>
                      <a:pt x="3" y="9"/>
                    </a:lnTo>
                    <a:lnTo>
                      <a:pt x="0" y="9"/>
                    </a:lnTo>
                    <a:lnTo>
                      <a:pt x="0" y="12"/>
                    </a:lnTo>
                    <a:lnTo>
                      <a:pt x="0" y="38"/>
                    </a:lnTo>
                    <a:lnTo>
                      <a:pt x="0" y="41"/>
                    </a:lnTo>
                    <a:lnTo>
                      <a:pt x="0" y="49"/>
                    </a:lnTo>
                    <a:lnTo>
                      <a:pt x="3" y="55"/>
                    </a:lnTo>
                    <a:lnTo>
                      <a:pt x="3" y="58"/>
                    </a:lnTo>
                    <a:lnTo>
                      <a:pt x="3" y="61"/>
                    </a:lnTo>
                    <a:lnTo>
                      <a:pt x="5" y="64"/>
                    </a:lnTo>
                    <a:lnTo>
                      <a:pt x="8" y="64"/>
                    </a:lnTo>
                    <a:lnTo>
                      <a:pt x="11" y="67"/>
                    </a:lnTo>
                    <a:lnTo>
                      <a:pt x="14" y="67"/>
                    </a:lnTo>
                    <a:lnTo>
                      <a:pt x="17" y="64"/>
                    </a:lnTo>
                    <a:lnTo>
                      <a:pt x="20" y="64"/>
                    </a:lnTo>
                    <a:lnTo>
                      <a:pt x="22" y="61"/>
                    </a:lnTo>
                    <a:lnTo>
                      <a:pt x="25" y="58"/>
                    </a:lnTo>
                    <a:lnTo>
                      <a:pt x="25" y="55"/>
                    </a:lnTo>
                    <a:lnTo>
                      <a:pt x="25" y="52"/>
                    </a:lnTo>
                    <a:lnTo>
                      <a:pt x="25" y="38"/>
                    </a:lnTo>
                    <a:lnTo>
                      <a:pt x="22" y="35"/>
                    </a:lnTo>
                    <a:lnTo>
                      <a:pt x="22" y="21"/>
                    </a:lnTo>
                    <a:lnTo>
                      <a:pt x="22" y="24"/>
                    </a:lnTo>
                    <a:lnTo>
                      <a:pt x="22" y="21"/>
                    </a:lnTo>
                    <a:lnTo>
                      <a:pt x="25" y="21"/>
                    </a:lnTo>
                    <a:lnTo>
                      <a:pt x="25" y="18"/>
                    </a:lnTo>
                    <a:lnTo>
                      <a:pt x="25" y="21"/>
                    </a:lnTo>
                    <a:lnTo>
                      <a:pt x="25" y="18"/>
                    </a:lnTo>
                    <a:lnTo>
                      <a:pt x="17" y="24"/>
                    </a:lnTo>
                    <a:lnTo>
                      <a:pt x="22" y="21"/>
                    </a:lnTo>
                    <a:lnTo>
                      <a:pt x="20" y="24"/>
                    </a:lnTo>
                    <a:lnTo>
                      <a:pt x="17" y="24"/>
                    </a:lnTo>
                    <a:lnTo>
                      <a:pt x="14" y="24"/>
                    </a:lnTo>
                    <a:lnTo>
                      <a:pt x="17" y="24"/>
                    </a:lnTo>
                    <a:lnTo>
                      <a:pt x="14" y="24"/>
                    </a:lnTo>
                    <a:lnTo>
                      <a:pt x="17" y="26"/>
                    </a:lnTo>
                    <a:lnTo>
                      <a:pt x="20" y="26"/>
                    </a:lnTo>
                    <a:lnTo>
                      <a:pt x="20" y="29"/>
                    </a:lnTo>
                    <a:lnTo>
                      <a:pt x="34" y="41"/>
                    </a:lnTo>
                    <a:lnTo>
                      <a:pt x="34" y="4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79"/>
              <p:cNvSpPr>
                <a:spLocks/>
              </p:cNvSpPr>
              <p:nvPr/>
            </p:nvSpPr>
            <p:spPr bwMode="auto">
              <a:xfrm>
                <a:off x="637" y="1574"/>
                <a:ext cx="62" cy="66"/>
              </a:xfrm>
              <a:custGeom>
                <a:avLst/>
                <a:gdLst>
                  <a:gd name="T0" fmla="*/ 19 w 62"/>
                  <a:gd name="T1" fmla="*/ 20 h 66"/>
                  <a:gd name="T2" fmla="*/ 8 w 62"/>
                  <a:gd name="T3" fmla="*/ 20 h 66"/>
                  <a:gd name="T4" fmla="*/ 5 w 62"/>
                  <a:gd name="T5" fmla="*/ 23 h 66"/>
                  <a:gd name="T6" fmla="*/ 0 w 62"/>
                  <a:gd name="T7" fmla="*/ 26 h 66"/>
                  <a:gd name="T8" fmla="*/ 3 w 62"/>
                  <a:gd name="T9" fmla="*/ 37 h 66"/>
                  <a:gd name="T10" fmla="*/ 5 w 62"/>
                  <a:gd name="T11" fmla="*/ 40 h 66"/>
                  <a:gd name="T12" fmla="*/ 11 w 62"/>
                  <a:gd name="T13" fmla="*/ 46 h 66"/>
                  <a:gd name="T14" fmla="*/ 17 w 62"/>
                  <a:gd name="T15" fmla="*/ 52 h 66"/>
                  <a:gd name="T16" fmla="*/ 19 w 62"/>
                  <a:gd name="T17" fmla="*/ 55 h 66"/>
                  <a:gd name="T18" fmla="*/ 28 w 62"/>
                  <a:gd name="T19" fmla="*/ 60 h 66"/>
                  <a:gd name="T20" fmla="*/ 34 w 62"/>
                  <a:gd name="T21" fmla="*/ 63 h 66"/>
                  <a:gd name="T22" fmla="*/ 48 w 62"/>
                  <a:gd name="T23" fmla="*/ 66 h 66"/>
                  <a:gd name="T24" fmla="*/ 56 w 62"/>
                  <a:gd name="T25" fmla="*/ 60 h 66"/>
                  <a:gd name="T26" fmla="*/ 59 w 62"/>
                  <a:gd name="T27" fmla="*/ 55 h 66"/>
                  <a:gd name="T28" fmla="*/ 59 w 62"/>
                  <a:gd name="T29" fmla="*/ 52 h 66"/>
                  <a:gd name="T30" fmla="*/ 62 w 62"/>
                  <a:gd name="T31" fmla="*/ 34 h 66"/>
                  <a:gd name="T32" fmla="*/ 59 w 62"/>
                  <a:gd name="T33" fmla="*/ 26 h 66"/>
                  <a:gd name="T34" fmla="*/ 56 w 62"/>
                  <a:gd name="T35" fmla="*/ 14 h 66"/>
                  <a:gd name="T36" fmla="*/ 56 w 62"/>
                  <a:gd name="T37" fmla="*/ 8 h 66"/>
                  <a:gd name="T38" fmla="*/ 51 w 62"/>
                  <a:gd name="T39" fmla="*/ 3 h 66"/>
                  <a:gd name="T40" fmla="*/ 39 w 62"/>
                  <a:gd name="T41" fmla="*/ 0 h 66"/>
                  <a:gd name="T42" fmla="*/ 36 w 62"/>
                  <a:gd name="T43" fmla="*/ 6 h 66"/>
                  <a:gd name="T44" fmla="*/ 34 w 62"/>
                  <a:gd name="T45" fmla="*/ 8 h 66"/>
                  <a:gd name="T46" fmla="*/ 34 w 62"/>
                  <a:gd name="T47" fmla="*/ 14 h 66"/>
                  <a:gd name="T48" fmla="*/ 36 w 62"/>
                  <a:gd name="T49" fmla="*/ 29 h 66"/>
                  <a:gd name="T50" fmla="*/ 36 w 62"/>
                  <a:gd name="T51" fmla="*/ 37 h 66"/>
                  <a:gd name="T52" fmla="*/ 36 w 62"/>
                  <a:gd name="T53" fmla="*/ 40 h 66"/>
                  <a:gd name="T54" fmla="*/ 36 w 62"/>
                  <a:gd name="T55" fmla="*/ 46 h 66"/>
                  <a:gd name="T56" fmla="*/ 42 w 62"/>
                  <a:gd name="T57" fmla="*/ 40 h 66"/>
                  <a:gd name="T58" fmla="*/ 42 w 62"/>
                  <a:gd name="T59" fmla="*/ 40 h 66"/>
                  <a:gd name="T60" fmla="*/ 36 w 62"/>
                  <a:gd name="T61" fmla="*/ 37 h 66"/>
                  <a:gd name="T62" fmla="*/ 31 w 62"/>
                  <a:gd name="T63" fmla="*/ 34 h 66"/>
                  <a:gd name="T64" fmla="*/ 28 w 62"/>
                  <a:gd name="T65" fmla="*/ 29 h 66"/>
                  <a:gd name="T66" fmla="*/ 25 w 62"/>
                  <a:gd name="T67" fmla="*/ 26 h 66"/>
                  <a:gd name="T68" fmla="*/ 19 w 62"/>
                  <a:gd name="T69" fmla="*/ 23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
                  <a:gd name="T106" fmla="*/ 0 h 66"/>
                  <a:gd name="T107" fmla="*/ 62 w 62"/>
                  <a:gd name="T108" fmla="*/ 66 h 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 h="66">
                    <a:moveTo>
                      <a:pt x="19" y="23"/>
                    </a:moveTo>
                    <a:lnTo>
                      <a:pt x="19" y="20"/>
                    </a:lnTo>
                    <a:lnTo>
                      <a:pt x="17" y="20"/>
                    </a:lnTo>
                    <a:lnTo>
                      <a:pt x="8" y="20"/>
                    </a:lnTo>
                    <a:lnTo>
                      <a:pt x="5" y="20"/>
                    </a:lnTo>
                    <a:lnTo>
                      <a:pt x="5" y="23"/>
                    </a:lnTo>
                    <a:lnTo>
                      <a:pt x="3" y="26"/>
                    </a:lnTo>
                    <a:lnTo>
                      <a:pt x="0" y="26"/>
                    </a:lnTo>
                    <a:lnTo>
                      <a:pt x="0" y="34"/>
                    </a:lnTo>
                    <a:lnTo>
                      <a:pt x="3" y="37"/>
                    </a:lnTo>
                    <a:lnTo>
                      <a:pt x="5" y="40"/>
                    </a:lnTo>
                    <a:lnTo>
                      <a:pt x="8" y="46"/>
                    </a:lnTo>
                    <a:lnTo>
                      <a:pt x="11" y="46"/>
                    </a:lnTo>
                    <a:lnTo>
                      <a:pt x="17" y="52"/>
                    </a:lnTo>
                    <a:lnTo>
                      <a:pt x="19" y="55"/>
                    </a:lnTo>
                    <a:lnTo>
                      <a:pt x="22" y="57"/>
                    </a:lnTo>
                    <a:lnTo>
                      <a:pt x="28" y="60"/>
                    </a:lnTo>
                    <a:lnTo>
                      <a:pt x="31" y="63"/>
                    </a:lnTo>
                    <a:lnTo>
                      <a:pt x="34" y="63"/>
                    </a:lnTo>
                    <a:lnTo>
                      <a:pt x="36" y="66"/>
                    </a:lnTo>
                    <a:lnTo>
                      <a:pt x="48" y="66"/>
                    </a:lnTo>
                    <a:lnTo>
                      <a:pt x="42" y="66"/>
                    </a:lnTo>
                    <a:lnTo>
                      <a:pt x="56" y="60"/>
                    </a:lnTo>
                    <a:lnTo>
                      <a:pt x="59" y="57"/>
                    </a:lnTo>
                    <a:lnTo>
                      <a:pt x="59" y="55"/>
                    </a:lnTo>
                    <a:lnTo>
                      <a:pt x="59" y="52"/>
                    </a:lnTo>
                    <a:lnTo>
                      <a:pt x="62" y="43"/>
                    </a:lnTo>
                    <a:lnTo>
                      <a:pt x="62" y="34"/>
                    </a:lnTo>
                    <a:lnTo>
                      <a:pt x="59" y="31"/>
                    </a:lnTo>
                    <a:lnTo>
                      <a:pt x="59" y="26"/>
                    </a:lnTo>
                    <a:lnTo>
                      <a:pt x="59" y="23"/>
                    </a:lnTo>
                    <a:lnTo>
                      <a:pt x="56" y="14"/>
                    </a:lnTo>
                    <a:lnTo>
                      <a:pt x="56" y="11"/>
                    </a:lnTo>
                    <a:lnTo>
                      <a:pt x="56" y="8"/>
                    </a:lnTo>
                    <a:lnTo>
                      <a:pt x="51" y="3"/>
                    </a:lnTo>
                    <a:lnTo>
                      <a:pt x="48" y="0"/>
                    </a:lnTo>
                    <a:lnTo>
                      <a:pt x="39" y="0"/>
                    </a:lnTo>
                    <a:lnTo>
                      <a:pt x="39" y="3"/>
                    </a:lnTo>
                    <a:lnTo>
                      <a:pt x="36" y="6"/>
                    </a:lnTo>
                    <a:lnTo>
                      <a:pt x="34" y="8"/>
                    </a:lnTo>
                    <a:lnTo>
                      <a:pt x="34" y="17"/>
                    </a:lnTo>
                    <a:lnTo>
                      <a:pt x="34" y="14"/>
                    </a:lnTo>
                    <a:lnTo>
                      <a:pt x="34" y="20"/>
                    </a:lnTo>
                    <a:lnTo>
                      <a:pt x="36" y="29"/>
                    </a:lnTo>
                    <a:lnTo>
                      <a:pt x="36" y="37"/>
                    </a:lnTo>
                    <a:lnTo>
                      <a:pt x="36" y="43"/>
                    </a:lnTo>
                    <a:lnTo>
                      <a:pt x="36" y="40"/>
                    </a:lnTo>
                    <a:lnTo>
                      <a:pt x="36" y="43"/>
                    </a:lnTo>
                    <a:lnTo>
                      <a:pt x="36" y="46"/>
                    </a:lnTo>
                    <a:lnTo>
                      <a:pt x="48" y="40"/>
                    </a:lnTo>
                    <a:lnTo>
                      <a:pt x="42" y="40"/>
                    </a:lnTo>
                    <a:lnTo>
                      <a:pt x="45" y="40"/>
                    </a:lnTo>
                    <a:lnTo>
                      <a:pt x="42" y="40"/>
                    </a:lnTo>
                    <a:lnTo>
                      <a:pt x="36" y="37"/>
                    </a:lnTo>
                    <a:lnTo>
                      <a:pt x="34" y="34"/>
                    </a:lnTo>
                    <a:lnTo>
                      <a:pt x="31" y="34"/>
                    </a:lnTo>
                    <a:lnTo>
                      <a:pt x="31" y="31"/>
                    </a:lnTo>
                    <a:lnTo>
                      <a:pt x="28" y="29"/>
                    </a:lnTo>
                    <a:lnTo>
                      <a:pt x="25" y="29"/>
                    </a:lnTo>
                    <a:lnTo>
                      <a:pt x="25" y="26"/>
                    </a:lnTo>
                    <a:lnTo>
                      <a:pt x="22" y="23"/>
                    </a:lnTo>
                    <a:lnTo>
                      <a:pt x="19"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80"/>
              <p:cNvSpPr>
                <a:spLocks/>
              </p:cNvSpPr>
              <p:nvPr/>
            </p:nvSpPr>
            <p:spPr bwMode="auto">
              <a:xfrm>
                <a:off x="702" y="1539"/>
                <a:ext cx="59" cy="64"/>
              </a:xfrm>
              <a:custGeom>
                <a:avLst/>
                <a:gdLst>
                  <a:gd name="T0" fmla="*/ 17 w 59"/>
                  <a:gd name="T1" fmla="*/ 20 h 64"/>
                  <a:gd name="T2" fmla="*/ 5 w 59"/>
                  <a:gd name="T3" fmla="*/ 20 h 64"/>
                  <a:gd name="T4" fmla="*/ 2 w 59"/>
                  <a:gd name="T5" fmla="*/ 23 h 64"/>
                  <a:gd name="T6" fmla="*/ 0 w 59"/>
                  <a:gd name="T7" fmla="*/ 26 h 64"/>
                  <a:gd name="T8" fmla="*/ 0 w 59"/>
                  <a:gd name="T9" fmla="*/ 38 h 64"/>
                  <a:gd name="T10" fmla="*/ 2 w 59"/>
                  <a:gd name="T11" fmla="*/ 41 h 64"/>
                  <a:gd name="T12" fmla="*/ 5 w 59"/>
                  <a:gd name="T13" fmla="*/ 43 h 64"/>
                  <a:gd name="T14" fmla="*/ 11 w 59"/>
                  <a:gd name="T15" fmla="*/ 49 h 64"/>
                  <a:gd name="T16" fmla="*/ 17 w 59"/>
                  <a:gd name="T17" fmla="*/ 55 h 64"/>
                  <a:gd name="T18" fmla="*/ 19 w 59"/>
                  <a:gd name="T19" fmla="*/ 55 h 64"/>
                  <a:gd name="T20" fmla="*/ 22 w 59"/>
                  <a:gd name="T21" fmla="*/ 58 h 64"/>
                  <a:gd name="T22" fmla="*/ 25 w 59"/>
                  <a:gd name="T23" fmla="*/ 61 h 64"/>
                  <a:gd name="T24" fmla="*/ 28 w 59"/>
                  <a:gd name="T25" fmla="*/ 61 h 64"/>
                  <a:gd name="T26" fmla="*/ 34 w 59"/>
                  <a:gd name="T27" fmla="*/ 64 h 64"/>
                  <a:gd name="T28" fmla="*/ 48 w 59"/>
                  <a:gd name="T29" fmla="*/ 61 h 64"/>
                  <a:gd name="T30" fmla="*/ 48 w 59"/>
                  <a:gd name="T31" fmla="*/ 61 h 64"/>
                  <a:gd name="T32" fmla="*/ 53 w 59"/>
                  <a:gd name="T33" fmla="*/ 58 h 64"/>
                  <a:gd name="T34" fmla="*/ 59 w 59"/>
                  <a:gd name="T35" fmla="*/ 52 h 64"/>
                  <a:gd name="T36" fmla="*/ 56 w 59"/>
                  <a:gd name="T37" fmla="*/ 20 h 64"/>
                  <a:gd name="T38" fmla="*/ 56 w 59"/>
                  <a:gd name="T39" fmla="*/ 6 h 64"/>
                  <a:gd name="T40" fmla="*/ 53 w 59"/>
                  <a:gd name="T41" fmla="*/ 0 h 64"/>
                  <a:gd name="T42" fmla="*/ 39 w 59"/>
                  <a:gd name="T43" fmla="*/ 0 h 64"/>
                  <a:gd name="T44" fmla="*/ 34 w 59"/>
                  <a:gd name="T45" fmla="*/ 6 h 64"/>
                  <a:gd name="T46" fmla="*/ 34 w 59"/>
                  <a:gd name="T47" fmla="*/ 9 h 64"/>
                  <a:gd name="T48" fmla="*/ 36 w 59"/>
                  <a:gd name="T49" fmla="*/ 23 h 64"/>
                  <a:gd name="T50" fmla="*/ 36 w 59"/>
                  <a:gd name="T51" fmla="*/ 38 h 64"/>
                  <a:gd name="T52" fmla="*/ 36 w 59"/>
                  <a:gd name="T53" fmla="*/ 41 h 64"/>
                  <a:gd name="T54" fmla="*/ 36 w 59"/>
                  <a:gd name="T55" fmla="*/ 43 h 64"/>
                  <a:gd name="T56" fmla="*/ 34 w 59"/>
                  <a:gd name="T57" fmla="*/ 43 h 64"/>
                  <a:gd name="T58" fmla="*/ 39 w 59"/>
                  <a:gd name="T59" fmla="*/ 41 h 64"/>
                  <a:gd name="T60" fmla="*/ 36 w 59"/>
                  <a:gd name="T61" fmla="*/ 41 h 64"/>
                  <a:gd name="T62" fmla="*/ 39 w 59"/>
                  <a:gd name="T63" fmla="*/ 41 h 64"/>
                  <a:gd name="T64" fmla="*/ 39 w 59"/>
                  <a:gd name="T65" fmla="*/ 41 h 64"/>
                  <a:gd name="T66" fmla="*/ 36 w 59"/>
                  <a:gd name="T67" fmla="*/ 35 h 64"/>
                  <a:gd name="T68" fmla="*/ 28 w 59"/>
                  <a:gd name="T69" fmla="*/ 32 h 64"/>
                  <a:gd name="T70" fmla="*/ 28 w 59"/>
                  <a:gd name="T71" fmla="*/ 29 h 64"/>
                  <a:gd name="T72" fmla="*/ 19 w 59"/>
                  <a:gd name="T73" fmla="*/ 2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64"/>
                  <a:gd name="T113" fmla="*/ 59 w 59"/>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64">
                    <a:moveTo>
                      <a:pt x="19" y="23"/>
                    </a:moveTo>
                    <a:lnTo>
                      <a:pt x="17" y="20"/>
                    </a:lnTo>
                    <a:lnTo>
                      <a:pt x="14" y="20"/>
                    </a:lnTo>
                    <a:lnTo>
                      <a:pt x="5" y="20"/>
                    </a:lnTo>
                    <a:lnTo>
                      <a:pt x="2" y="23"/>
                    </a:lnTo>
                    <a:lnTo>
                      <a:pt x="0" y="26"/>
                    </a:lnTo>
                    <a:lnTo>
                      <a:pt x="0" y="35"/>
                    </a:lnTo>
                    <a:lnTo>
                      <a:pt x="0" y="38"/>
                    </a:lnTo>
                    <a:lnTo>
                      <a:pt x="2" y="41"/>
                    </a:lnTo>
                    <a:lnTo>
                      <a:pt x="5" y="43"/>
                    </a:lnTo>
                    <a:lnTo>
                      <a:pt x="11" y="46"/>
                    </a:lnTo>
                    <a:lnTo>
                      <a:pt x="11" y="49"/>
                    </a:lnTo>
                    <a:lnTo>
                      <a:pt x="17" y="55"/>
                    </a:lnTo>
                    <a:lnTo>
                      <a:pt x="19" y="55"/>
                    </a:lnTo>
                    <a:lnTo>
                      <a:pt x="22" y="58"/>
                    </a:lnTo>
                    <a:lnTo>
                      <a:pt x="25" y="58"/>
                    </a:lnTo>
                    <a:lnTo>
                      <a:pt x="25" y="61"/>
                    </a:lnTo>
                    <a:lnTo>
                      <a:pt x="28" y="61"/>
                    </a:lnTo>
                    <a:lnTo>
                      <a:pt x="36" y="64"/>
                    </a:lnTo>
                    <a:lnTo>
                      <a:pt x="34" y="64"/>
                    </a:lnTo>
                    <a:lnTo>
                      <a:pt x="45" y="64"/>
                    </a:lnTo>
                    <a:lnTo>
                      <a:pt x="48" y="61"/>
                    </a:lnTo>
                    <a:lnTo>
                      <a:pt x="45" y="64"/>
                    </a:lnTo>
                    <a:lnTo>
                      <a:pt x="48" y="61"/>
                    </a:lnTo>
                    <a:lnTo>
                      <a:pt x="45" y="64"/>
                    </a:lnTo>
                    <a:lnTo>
                      <a:pt x="53" y="58"/>
                    </a:lnTo>
                    <a:lnTo>
                      <a:pt x="50" y="61"/>
                    </a:lnTo>
                    <a:lnTo>
                      <a:pt x="59" y="52"/>
                    </a:lnTo>
                    <a:lnTo>
                      <a:pt x="59" y="23"/>
                    </a:lnTo>
                    <a:lnTo>
                      <a:pt x="56" y="20"/>
                    </a:lnTo>
                    <a:lnTo>
                      <a:pt x="56" y="9"/>
                    </a:lnTo>
                    <a:lnTo>
                      <a:pt x="56" y="6"/>
                    </a:lnTo>
                    <a:lnTo>
                      <a:pt x="53" y="3"/>
                    </a:lnTo>
                    <a:lnTo>
                      <a:pt x="53" y="0"/>
                    </a:lnTo>
                    <a:lnTo>
                      <a:pt x="50" y="0"/>
                    </a:lnTo>
                    <a:lnTo>
                      <a:pt x="39" y="0"/>
                    </a:lnTo>
                    <a:lnTo>
                      <a:pt x="36" y="3"/>
                    </a:lnTo>
                    <a:lnTo>
                      <a:pt x="34" y="6"/>
                    </a:lnTo>
                    <a:lnTo>
                      <a:pt x="34" y="15"/>
                    </a:lnTo>
                    <a:lnTo>
                      <a:pt x="34" y="9"/>
                    </a:lnTo>
                    <a:lnTo>
                      <a:pt x="34" y="23"/>
                    </a:lnTo>
                    <a:lnTo>
                      <a:pt x="36" y="23"/>
                    </a:lnTo>
                    <a:lnTo>
                      <a:pt x="36" y="41"/>
                    </a:lnTo>
                    <a:lnTo>
                      <a:pt x="36" y="38"/>
                    </a:lnTo>
                    <a:lnTo>
                      <a:pt x="36" y="41"/>
                    </a:lnTo>
                    <a:lnTo>
                      <a:pt x="36" y="43"/>
                    </a:lnTo>
                    <a:lnTo>
                      <a:pt x="39" y="41"/>
                    </a:lnTo>
                    <a:lnTo>
                      <a:pt x="34" y="43"/>
                    </a:lnTo>
                    <a:lnTo>
                      <a:pt x="42" y="41"/>
                    </a:lnTo>
                    <a:lnTo>
                      <a:pt x="39" y="41"/>
                    </a:lnTo>
                    <a:lnTo>
                      <a:pt x="42" y="41"/>
                    </a:lnTo>
                    <a:lnTo>
                      <a:pt x="36" y="41"/>
                    </a:lnTo>
                    <a:lnTo>
                      <a:pt x="42" y="41"/>
                    </a:lnTo>
                    <a:lnTo>
                      <a:pt x="39" y="41"/>
                    </a:lnTo>
                    <a:lnTo>
                      <a:pt x="42" y="41"/>
                    </a:lnTo>
                    <a:lnTo>
                      <a:pt x="39" y="41"/>
                    </a:lnTo>
                    <a:lnTo>
                      <a:pt x="36" y="35"/>
                    </a:lnTo>
                    <a:lnTo>
                      <a:pt x="34" y="35"/>
                    </a:lnTo>
                    <a:lnTo>
                      <a:pt x="28" y="32"/>
                    </a:lnTo>
                    <a:lnTo>
                      <a:pt x="28" y="29"/>
                    </a:lnTo>
                    <a:lnTo>
                      <a:pt x="22" y="23"/>
                    </a:lnTo>
                    <a:lnTo>
                      <a:pt x="19"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81"/>
              <p:cNvSpPr>
                <a:spLocks/>
              </p:cNvSpPr>
              <p:nvPr/>
            </p:nvSpPr>
            <p:spPr bwMode="auto">
              <a:xfrm>
                <a:off x="442" y="1675"/>
                <a:ext cx="85" cy="60"/>
              </a:xfrm>
              <a:custGeom>
                <a:avLst/>
                <a:gdLst>
                  <a:gd name="T0" fmla="*/ 76 w 85"/>
                  <a:gd name="T1" fmla="*/ 23 h 60"/>
                  <a:gd name="T2" fmla="*/ 79 w 85"/>
                  <a:gd name="T3" fmla="*/ 20 h 60"/>
                  <a:gd name="T4" fmla="*/ 82 w 85"/>
                  <a:gd name="T5" fmla="*/ 17 h 60"/>
                  <a:gd name="T6" fmla="*/ 85 w 85"/>
                  <a:gd name="T7" fmla="*/ 14 h 60"/>
                  <a:gd name="T8" fmla="*/ 85 w 85"/>
                  <a:gd name="T9" fmla="*/ 11 h 60"/>
                  <a:gd name="T10" fmla="*/ 82 w 85"/>
                  <a:gd name="T11" fmla="*/ 8 h 60"/>
                  <a:gd name="T12" fmla="*/ 82 w 85"/>
                  <a:gd name="T13" fmla="*/ 5 h 60"/>
                  <a:gd name="T14" fmla="*/ 76 w 85"/>
                  <a:gd name="T15" fmla="*/ 3 h 60"/>
                  <a:gd name="T16" fmla="*/ 73 w 85"/>
                  <a:gd name="T17" fmla="*/ 0 h 60"/>
                  <a:gd name="T18" fmla="*/ 68 w 85"/>
                  <a:gd name="T19" fmla="*/ 0 h 60"/>
                  <a:gd name="T20" fmla="*/ 65 w 85"/>
                  <a:gd name="T21" fmla="*/ 3 h 60"/>
                  <a:gd name="T22" fmla="*/ 6 w 85"/>
                  <a:gd name="T23" fmla="*/ 37 h 60"/>
                  <a:gd name="T24" fmla="*/ 3 w 85"/>
                  <a:gd name="T25" fmla="*/ 37 h 60"/>
                  <a:gd name="T26" fmla="*/ 0 w 85"/>
                  <a:gd name="T27" fmla="*/ 40 h 60"/>
                  <a:gd name="T28" fmla="*/ 0 w 85"/>
                  <a:gd name="T29" fmla="*/ 43 h 60"/>
                  <a:gd name="T30" fmla="*/ 0 w 85"/>
                  <a:gd name="T31" fmla="*/ 52 h 60"/>
                  <a:gd name="T32" fmla="*/ 0 w 85"/>
                  <a:gd name="T33" fmla="*/ 54 h 60"/>
                  <a:gd name="T34" fmla="*/ 6 w 85"/>
                  <a:gd name="T35" fmla="*/ 60 h 60"/>
                  <a:gd name="T36" fmla="*/ 11 w 85"/>
                  <a:gd name="T37" fmla="*/ 60 h 60"/>
                  <a:gd name="T38" fmla="*/ 14 w 85"/>
                  <a:gd name="T39" fmla="*/ 57 h 60"/>
                  <a:gd name="T40" fmla="*/ 17 w 85"/>
                  <a:gd name="T41" fmla="*/ 57 h 60"/>
                  <a:gd name="T42" fmla="*/ 76 w 85"/>
                  <a:gd name="T43" fmla="*/ 23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60"/>
                  <a:gd name="T68" fmla="*/ 85 w 85"/>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60">
                    <a:moveTo>
                      <a:pt x="76" y="23"/>
                    </a:moveTo>
                    <a:lnTo>
                      <a:pt x="79" y="20"/>
                    </a:lnTo>
                    <a:lnTo>
                      <a:pt x="82" y="17"/>
                    </a:lnTo>
                    <a:lnTo>
                      <a:pt x="85" y="14"/>
                    </a:lnTo>
                    <a:lnTo>
                      <a:pt x="85" y="11"/>
                    </a:lnTo>
                    <a:lnTo>
                      <a:pt x="82" y="8"/>
                    </a:lnTo>
                    <a:lnTo>
                      <a:pt x="82" y="5"/>
                    </a:lnTo>
                    <a:lnTo>
                      <a:pt x="76" y="3"/>
                    </a:lnTo>
                    <a:lnTo>
                      <a:pt x="73" y="0"/>
                    </a:lnTo>
                    <a:lnTo>
                      <a:pt x="68" y="0"/>
                    </a:lnTo>
                    <a:lnTo>
                      <a:pt x="65" y="3"/>
                    </a:lnTo>
                    <a:lnTo>
                      <a:pt x="6" y="37"/>
                    </a:lnTo>
                    <a:lnTo>
                      <a:pt x="3" y="37"/>
                    </a:lnTo>
                    <a:lnTo>
                      <a:pt x="0" y="40"/>
                    </a:lnTo>
                    <a:lnTo>
                      <a:pt x="0" y="43"/>
                    </a:lnTo>
                    <a:lnTo>
                      <a:pt x="0" y="52"/>
                    </a:lnTo>
                    <a:lnTo>
                      <a:pt x="0" y="54"/>
                    </a:lnTo>
                    <a:lnTo>
                      <a:pt x="6" y="60"/>
                    </a:lnTo>
                    <a:lnTo>
                      <a:pt x="11" y="60"/>
                    </a:lnTo>
                    <a:lnTo>
                      <a:pt x="14" y="57"/>
                    </a:lnTo>
                    <a:lnTo>
                      <a:pt x="17" y="57"/>
                    </a:lnTo>
                    <a:lnTo>
                      <a:pt x="76"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82"/>
              <p:cNvSpPr>
                <a:spLocks/>
              </p:cNvSpPr>
              <p:nvPr/>
            </p:nvSpPr>
            <p:spPr bwMode="auto">
              <a:xfrm>
                <a:off x="400" y="1588"/>
                <a:ext cx="194" cy="164"/>
              </a:xfrm>
              <a:custGeom>
                <a:avLst/>
                <a:gdLst>
                  <a:gd name="T0" fmla="*/ 192 w 194"/>
                  <a:gd name="T1" fmla="*/ 127 h 164"/>
                  <a:gd name="T2" fmla="*/ 22 w 194"/>
                  <a:gd name="T3" fmla="*/ 139 h 164"/>
                  <a:gd name="T4" fmla="*/ 33 w 194"/>
                  <a:gd name="T5" fmla="*/ 156 h 164"/>
                  <a:gd name="T6" fmla="*/ 129 w 194"/>
                  <a:gd name="T7" fmla="*/ 12 h 164"/>
                  <a:gd name="T8" fmla="*/ 110 w 194"/>
                  <a:gd name="T9" fmla="*/ 0 h 164"/>
                  <a:gd name="T10" fmla="*/ 0 w 194"/>
                  <a:gd name="T11" fmla="*/ 164 h 164"/>
                  <a:gd name="T12" fmla="*/ 194 w 194"/>
                  <a:gd name="T13" fmla="*/ 153 h 164"/>
                  <a:gd name="T14" fmla="*/ 192 w 194"/>
                  <a:gd name="T15" fmla="*/ 127 h 164"/>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164"/>
                  <a:gd name="T26" fmla="*/ 194 w 194"/>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164">
                    <a:moveTo>
                      <a:pt x="192" y="127"/>
                    </a:moveTo>
                    <a:lnTo>
                      <a:pt x="22" y="139"/>
                    </a:lnTo>
                    <a:lnTo>
                      <a:pt x="33" y="156"/>
                    </a:lnTo>
                    <a:lnTo>
                      <a:pt x="129" y="12"/>
                    </a:lnTo>
                    <a:lnTo>
                      <a:pt x="110" y="0"/>
                    </a:lnTo>
                    <a:lnTo>
                      <a:pt x="0" y="164"/>
                    </a:lnTo>
                    <a:lnTo>
                      <a:pt x="194" y="153"/>
                    </a:lnTo>
                    <a:lnTo>
                      <a:pt x="192" y="1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83"/>
              <p:cNvSpPr>
                <a:spLocks/>
              </p:cNvSpPr>
              <p:nvPr/>
            </p:nvSpPr>
            <p:spPr bwMode="auto">
              <a:xfrm>
                <a:off x="541" y="1608"/>
                <a:ext cx="59" cy="64"/>
              </a:xfrm>
              <a:custGeom>
                <a:avLst/>
                <a:gdLst>
                  <a:gd name="T0" fmla="*/ 39 w 59"/>
                  <a:gd name="T1" fmla="*/ 44 h 64"/>
                  <a:gd name="T2" fmla="*/ 45 w 59"/>
                  <a:gd name="T3" fmla="*/ 46 h 64"/>
                  <a:gd name="T4" fmla="*/ 51 w 59"/>
                  <a:gd name="T5" fmla="*/ 44 h 64"/>
                  <a:gd name="T6" fmla="*/ 56 w 59"/>
                  <a:gd name="T7" fmla="*/ 38 h 64"/>
                  <a:gd name="T8" fmla="*/ 59 w 59"/>
                  <a:gd name="T9" fmla="*/ 35 h 64"/>
                  <a:gd name="T10" fmla="*/ 56 w 59"/>
                  <a:gd name="T11" fmla="*/ 26 h 64"/>
                  <a:gd name="T12" fmla="*/ 53 w 59"/>
                  <a:gd name="T13" fmla="*/ 23 h 64"/>
                  <a:gd name="T14" fmla="*/ 51 w 59"/>
                  <a:gd name="T15" fmla="*/ 21 h 64"/>
                  <a:gd name="T16" fmla="*/ 48 w 59"/>
                  <a:gd name="T17" fmla="*/ 18 h 64"/>
                  <a:gd name="T18" fmla="*/ 42 w 59"/>
                  <a:gd name="T19" fmla="*/ 12 h 64"/>
                  <a:gd name="T20" fmla="*/ 42 w 59"/>
                  <a:gd name="T21" fmla="*/ 12 h 64"/>
                  <a:gd name="T22" fmla="*/ 39 w 59"/>
                  <a:gd name="T23" fmla="*/ 9 h 64"/>
                  <a:gd name="T24" fmla="*/ 36 w 59"/>
                  <a:gd name="T25" fmla="*/ 6 h 64"/>
                  <a:gd name="T26" fmla="*/ 34 w 59"/>
                  <a:gd name="T27" fmla="*/ 3 h 64"/>
                  <a:gd name="T28" fmla="*/ 25 w 59"/>
                  <a:gd name="T29" fmla="*/ 0 h 64"/>
                  <a:gd name="T30" fmla="*/ 25 w 59"/>
                  <a:gd name="T31" fmla="*/ 0 h 64"/>
                  <a:gd name="T32" fmla="*/ 20 w 59"/>
                  <a:gd name="T33" fmla="*/ 0 h 64"/>
                  <a:gd name="T34" fmla="*/ 8 w 59"/>
                  <a:gd name="T35" fmla="*/ 3 h 64"/>
                  <a:gd name="T36" fmla="*/ 11 w 59"/>
                  <a:gd name="T37" fmla="*/ 3 h 64"/>
                  <a:gd name="T38" fmla="*/ 11 w 59"/>
                  <a:gd name="T39" fmla="*/ 3 h 64"/>
                  <a:gd name="T40" fmla="*/ 3 w 59"/>
                  <a:gd name="T41" fmla="*/ 15 h 64"/>
                  <a:gd name="T42" fmla="*/ 0 w 59"/>
                  <a:gd name="T43" fmla="*/ 18 h 64"/>
                  <a:gd name="T44" fmla="*/ 0 w 59"/>
                  <a:gd name="T45" fmla="*/ 21 h 64"/>
                  <a:gd name="T46" fmla="*/ 3 w 59"/>
                  <a:gd name="T47" fmla="*/ 38 h 64"/>
                  <a:gd name="T48" fmla="*/ 3 w 59"/>
                  <a:gd name="T49" fmla="*/ 52 h 64"/>
                  <a:gd name="T50" fmla="*/ 5 w 59"/>
                  <a:gd name="T51" fmla="*/ 58 h 64"/>
                  <a:gd name="T52" fmla="*/ 11 w 59"/>
                  <a:gd name="T53" fmla="*/ 61 h 64"/>
                  <a:gd name="T54" fmla="*/ 17 w 59"/>
                  <a:gd name="T55" fmla="*/ 64 h 64"/>
                  <a:gd name="T56" fmla="*/ 22 w 59"/>
                  <a:gd name="T57" fmla="*/ 61 h 64"/>
                  <a:gd name="T58" fmla="*/ 25 w 59"/>
                  <a:gd name="T59" fmla="*/ 55 h 64"/>
                  <a:gd name="T60" fmla="*/ 28 w 59"/>
                  <a:gd name="T61" fmla="*/ 49 h 64"/>
                  <a:gd name="T62" fmla="*/ 25 w 59"/>
                  <a:gd name="T63" fmla="*/ 38 h 64"/>
                  <a:gd name="T64" fmla="*/ 25 w 59"/>
                  <a:gd name="T65" fmla="*/ 21 h 64"/>
                  <a:gd name="T66" fmla="*/ 25 w 59"/>
                  <a:gd name="T67" fmla="*/ 21 h 64"/>
                  <a:gd name="T68" fmla="*/ 25 w 59"/>
                  <a:gd name="T69" fmla="*/ 21 h 64"/>
                  <a:gd name="T70" fmla="*/ 14 w 59"/>
                  <a:gd name="T71" fmla="*/ 26 h 64"/>
                  <a:gd name="T72" fmla="*/ 22 w 59"/>
                  <a:gd name="T73" fmla="*/ 26 h 64"/>
                  <a:gd name="T74" fmla="*/ 25 w 59"/>
                  <a:gd name="T75" fmla="*/ 23 h 64"/>
                  <a:gd name="T76" fmla="*/ 17 w 59"/>
                  <a:gd name="T77" fmla="*/ 26 h 64"/>
                  <a:gd name="T78" fmla="*/ 22 w 59"/>
                  <a:gd name="T79" fmla="*/ 26 h 64"/>
                  <a:gd name="T80" fmla="*/ 20 w 59"/>
                  <a:gd name="T81" fmla="*/ 26 h 64"/>
                  <a:gd name="T82" fmla="*/ 20 w 59"/>
                  <a:gd name="T83" fmla="*/ 26 h 64"/>
                  <a:gd name="T84" fmla="*/ 22 w 59"/>
                  <a:gd name="T85" fmla="*/ 26 h 64"/>
                  <a:gd name="T86" fmla="*/ 25 w 59"/>
                  <a:gd name="T87" fmla="*/ 29 h 64"/>
                  <a:gd name="T88" fmla="*/ 28 w 59"/>
                  <a:gd name="T89" fmla="*/ 32 h 64"/>
                  <a:gd name="T90" fmla="*/ 31 w 59"/>
                  <a:gd name="T91" fmla="*/ 32 h 64"/>
                  <a:gd name="T92" fmla="*/ 31 w 59"/>
                  <a:gd name="T93" fmla="*/ 35 h 64"/>
                  <a:gd name="T94" fmla="*/ 36 w 59"/>
                  <a:gd name="T95" fmla="*/ 4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64"/>
                  <a:gd name="T146" fmla="*/ 59 w 59"/>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64">
                    <a:moveTo>
                      <a:pt x="36" y="41"/>
                    </a:moveTo>
                    <a:lnTo>
                      <a:pt x="39" y="44"/>
                    </a:lnTo>
                    <a:lnTo>
                      <a:pt x="42" y="44"/>
                    </a:lnTo>
                    <a:lnTo>
                      <a:pt x="45" y="46"/>
                    </a:lnTo>
                    <a:lnTo>
                      <a:pt x="48" y="46"/>
                    </a:lnTo>
                    <a:lnTo>
                      <a:pt x="51" y="44"/>
                    </a:lnTo>
                    <a:lnTo>
                      <a:pt x="53" y="44"/>
                    </a:lnTo>
                    <a:lnTo>
                      <a:pt x="56" y="38"/>
                    </a:lnTo>
                    <a:lnTo>
                      <a:pt x="59" y="35"/>
                    </a:lnTo>
                    <a:lnTo>
                      <a:pt x="59" y="29"/>
                    </a:lnTo>
                    <a:lnTo>
                      <a:pt x="56" y="26"/>
                    </a:lnTo>
                    <a:lnTo>
                      <a:pt x="56" y="23"/>
                    </a:lnTo>
                    <a:lnTo>
                      <a:pt x="53" y="23"/>
                    </a:lnTo>
                    <a:lnTo>
                      <a:pt x="51" y="23"/>
                    </a:lnTo>
                    <a:lnTo>
                      <a:pt x="51" y="21"/>
                    </a:lnTo>
                    <a:lnTo>
                      <a:pt x="48" y="18"/>
                    </a:lnTo>
                    <a:lnTo>
                      <a:pt x="45" y="12"/>
                    </a:lnTo>
                    <a:lnTo>
                      <a:pt x="42" y="12"/>
                    </a:lnTo>
                    <a:lnTo>
                      <a:pt x="42" y="9"/>
                    </a:lnTo>
                    <a:lnTo>
                      <a:pt x="39" y="9"/>
                    </a:lnTo>
                    <a:lnTo>
                      <a:pt x="39" y="6"/>
                    </a:lnTo>
                    <a:lnTo>
                      <a:pt x="36" y="6"/>
                    </a:lnTo>
                    <a:lnTo>
                      <a:pt x="34" y="6"/>
                    </a:lnTo>
                    <a:lnTo>
                      <a:pt x="34" y="3"/>
                    </a:lnTo>
                    <a:lnTo>
                      <a:pt x="31" y="3"/>
                    </a:lnTo>
                    <a:lnTo>
                      <a:pt x="25" y="0"/>
                    </a:lnTo>
                    <a:lnTo>
                      <a:pt x="17" y="0"/>
                    </a:lnTo>
                    <a:lnTo>
                      <a:pt x="20" y="0"/>
                    </a:lnTo>
                    <a:lnTo>
                      <a:pt x="17" y="0"/>
                    </a:lnTo>
                    <a:lnTo>
                      <a:pt x="8" y="3"/>
                    </a:lnTo>
                    <a:lnTo>
                      <a:pt x="8" y="6"/>
                    </a:lnTo>
                    <a:lnTo>
                      <a:pt x="11" y="3"/>
                    </a:lnTo>
                    <a:lnTo>
                      <a:pt x="20" y="3"/>
                    </a:lnTo>
                    <a:lnTo>
                      <a:pt x="11" y="3"/>
                    </a:lnTo>
                    <a:lnTo>
                      <a:pt x="3" y="12"/>
                    </a:lnTo>
                    <a:lnTo>
                      <a:pt x="3" y="15"/>
                    </a:lnTo>
                    <a:lnTo>
                      <a:pt x="3" y="18"/>
                    </a:lnTo>
                    <a:lnTo>
                      <a:pt x="0" y="18"/>
                    </a:lnTo>
                    <a:lnTo>
                      <a:pt x="0" y="21"/>
                    </a:lnTo>
                    <a:lnTo>
                      <a:pt x="0" y="38"/>
                    </a:lnTo>
                    <a:lnTo>
                      <a:pt x="3" y="38"/>
                    </a:lnTo>
                    <a:lnTo>
                      <a:pt x="3" y="49"/>
                    </a:lnTo>
                    <a:lnTo>
                      <a:pt x="3" y="52"/>
                    </a:lnTo>
                    <a:lnTo>
                      <a:pt x="3" y="55"/>
                    </a:lnTo>
                    <a:lnTo>
                      <a:pt x="5" y="58"/>
                    </a:lnTo>
                    <a:lnTo>
                      <a:pt x="8" y="61"/>
                    </a:lnTo>
                    <a:lnTo>
                      <a:pt x="11" y="61"/>
                    </a:lnTo>
                    <a:lnTo>
                      <a:pt x="14" y="64"/>
                    </a:lnTo>
                    <a:lnTo>
                      <a:pt x="17" y="64"/>
                    </a:lnTo>
                    <a:lnTo>
                      <a:pt x="20" y="61"/>
                    </a:lnTo>
                    <a:lnTo>
                      <a:pt x="22" y="61"/>
                    </a:lnTo>
                    <a:lnTo>
                      <a:pt x="25" y="58"/>
                    </a:lnTo>
                    <a:lnTo>
                      <a:pt x="25" y="55"/>
                    </a:lnTo>
                    <a:lnTo>
                      <a:pt x="28" y="52"/>
                    </a:lnTo>
                    <a:lnTo>
                      <a:pt x="28" y="49"/>
                    </a:lnTo>
                    <a:lnTo>
                      <a:pt x="25" y="46"/>
                    </a:lnTo>
                    <a:lnTo>
                      <a:pt x="25" y="38"/>
                    </a:lnTo>
                    <a:lnTo>
                      <a:pt x="25" y="35"/>
                    </a:lnTo>
                    <a:lnTo>
                      <a:pt x="25" y="21"/>
                    </a:lnTo>
                    <a:lnTo>
                      <a:pt x="25" y="23"/>
                    </a:lnTo>
                    <a:lnTo>
                      <a:pt x="25" y="21"/>
                    </a:lnTo>
                    <a:lnTo>
                      <a:pt x="25" y="23"/>
                    </a:lnTo>
                    <a:lnTo>
                      <a:pt x="25" y="21"/>
                    </a:lnTo>
                    <a:lnTo>
                      <a:pt x="20" y="26"/>
                    </a:lnTo>
                    <a:lnTo>
                      <a:pt x="14" y="26"/>
                    </a:lnTo>
                    <a:lnTo>
                      <a:pt x="20" y="26"/>
                    </a:lnTo>
                    <a:lnTo>
                      <a:pt x="22" y="26"/>
                    </a:lnTo>
                    <a:lnTo>
                      <a:pt x="25" y="21"/>
                    </a:lnTo>
                    <a:lnTo>
                      <a:pt x="25" y="23"/>
                    </a:lnTo>
                    <a:lnTo>
                      <a:pt x="20" y="26"/>
                    </a:lnTo>
                    <a:lnTo>
                      <a:pt x="17" y="26"/>
                    </a:lnTo>
                    <a:lnTo>
                      <a:pt x="22" y="26"/>
                    </a:lnTo>
                    <a:lnTo>
                      <a:pt x="17" y="23"/>
                    </a:lnTo>
                    <a:lnTo>
                      <a:pt x="20" y="26"/>
                    </a:lnTo>
                    <a:lnTo>
                      <a:pt x="22" y="26"/>
                    </a:lnTo>
                    <a:lnTo>
                      <a:pt x="25" y="29"/>
                    </a:lnTo>
                    <a:lnTo>
                      <a:pt x="28" y="32"/>
                    </a:lnTo>
                    <a:lnTo>
                      <a:pt x="31" y="32"/>
                    </a:lnTo>
                    <a:lnTo>
                      <a:pt x="31" y="35"/>
                    </a:lnTo>
                    <a:lnTo>
                      <a:pt x="36" y="38"/>
                    </a:lnTo>
                    <a:lnTo>
                      <a:pt x="36" y="44"/>
                    </a:lnTo>
                    <a:lnTo>
                      <a:pt x="36" y="4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84"/>
              <p:cNvSpPr>
                <a:spLocks/>
              </p:cNvSpPr>
              <p:nvPr/>
            </p:nvSpPr>
            <p:spPr bwMode="auto">
              <a:xfrm>
                <a:off x="501" y="1646"/>
                <a:ext cx="74" cy="60"/>
              </a:xfrm>
              <a:custGeom>
                <a:avLst/>
                <a:gdLst>
                  <a:gd name="T0" fmla="*/ 3 w 74"/>
                  <a:gd name="T1" fmla="*/ 32 h 60"/>
                  <a:gd name="T2" fmla="*/ 0 w 74"/>
                  <a:gd name="T3" fmla="*/ 37 h 60"/>
                  <a:gd name="T4" fmla="*/ 3 w 74"/>
                  <a:gd name="T5" fmla="*/ 43 h 60"/>
                  <a:gd name="T6" fmla="*/ 9 w 74"/>
                  <a:gd name="T7" fmla="*/ 49 h 60"/>
                  <a:gd name="T8" fmla="*/ 14 w 74"/>
                  <a:gd name="T9" fmla="*/ 49 h 60"/>
                  <a:gd name="T10" fmla="*/ 17 w 74"/>
                  <a:gd name="T11" fmla="*/ 49 h 60"/>
                  <a:gd name="T12" fmla="*/ 20 w 74"/>
                  <a:gd name="T13" fmla="*/ 49 h 60"/>
                  <a:gd name="T14" fmla="*/ 28 w 74"/>
                  <a:gd name="T15" fmla="*/ 49 h 60"/>
                  <a:gd name="T16" fmla="*/ 34 w 74"/>
                  <a:gd name="T17" fmla="*/ 52 h 60"/>
                  <a:gd name="T18" fmla="*/ 51 w 74"/>
                  <a:gd name="T19" fmla="*/ 60 h 60"/>
                  <a:gd name="T20" fmla="*/ 57 w 74"/>
                  <a:gd name="T21" fmla="*/ 60 h 60"/>
                  <a:gd name="T22" fmla="*/ 51 w 74"/>
                  <a:gd name="T23" fmla="*/ 60 h 60"/>
                  <a:gd name="T24" fmla="*/ 60 w 74"/>
                  <a:gd name="T25" fmla="*/ 60 h 60"/>
                  <a:gd name="T26" fmla="*/ 71 w 74"/>
                  <a:gd name="T27" fmla="*/ 52 h 60"/>
                  <a:gd name="T28" fmla="*/ 71 w 74"/>
                  <a:gd name="T29" fmla="*/ 49 h 60"/>
                  <a:gd name="T30" fmla="*/ 74 w 74"/>
                  <a:gd name="T31" fmla="*/ 43 h 60"/>
                  <a:gd name="T32" fmla="*/ 71 w 74"/>
                  <a:gd name="T33" fmla="*/ 34 h 60"/>
                  <a:gd name="T34" fmla="*/ 71 w 74"/>
                  <a:gd name="T35" fmla="*/ 17 h 60"/>
                  <a:gd name="T36" fmla="*/ 68 w 74"/>
                  <a:gd name="T37" fmla="*/ 11 h 60"/>
                  <a:gd name="T38" fmla="*/ 65 w 74"/>
                  <a:gd name="T39" fmla="*/ 6 h 60"/>
                  <a:gd name="T40" fmla="*/ 60 w 74"/>
                  <a:gd name="T41" fmla="*/ 0 h 60"/>
                  <a:gd name="T42" fmla="*/ 51 w 74"/>
                  <a:gd name="T43" fmla="*/ 3 h 60"/>
                  <a:gd name="T44" fmla="*/ 45 w 74"/>
                  <a:gd name="T45" fmla="*/ 6 h 60"/>
                  <a:gd name="T46" fmla="*/ 43 w 74"/>
                  <a:gd name="T47" fmla="*/ 17 h 60"/>
                  <a:gd name="T48" fmla="*/ 45 w 74"/>
                  <a:gd name="T49" fmla="*/ 23 h 60"/>
                  <a:gd name="T50" fmla="*/ 48 w 74"/>
                  <a:gd name="T51" fmla="*/ 37 h 60"/>
                  <a:gd name="T52" fmla="*/ 48 w 74"/>
                  <a:gd name="T53" fmla="*/ 37 h 60"/>
                  <a:gd name="T54" fmla="*/ 48 w 74"/>
                  <a:gd name="T55" fmla="*/ 40 h 60"/>
                  <a:gd name="T56" fmla="*/ 48 w 74"/>
                  <a:gd name="T57" fmla="*/ 40 h 60"/>
                  <a:gd name="T58" fmla="*/ 48 w 74"/>
                  <a:gd name="T59" fmla="*/ 40 h 60"/>
                  <a:gd name="T60" fmla="*/ 54 w 74"/>
                  <a:gd name="T61" fmla="*/ 37 h 60"/>
                  <a:gd name="T62" fmla="*/ 54 w 74"/>
                  <a:gd name="T63" fmla="*/ 37 h 60"/>
                  <a:gd name="T64" fmla="*/ 54 w 74"/>
                  <a:gd name="T65" fmla="*/ 37 h 60"/>
                  <a:gd name="T66" fmla="*/ 54 w 74"/>
                  <a:gd name="T67" fmla="*/ 37 h 60"/>
                  <a:gd name="T68" fmla="*/ 48 w 74"/>
                  <a:gd name="T69" fmla="*/ 32 h 60"/>
                  <a:gd name="T70" fmla="*/ 43 w 74"/>
                  <a:gd name="T71" fmla="*/ 29 h 60"/>
                  <a:gd name="T72" fmla="*/ 37 w 74"/>
                  <a:gd name="T73" fmla="*/ 26 h 60"/>
                  <a:gd name="T74" fmla="*/ 31 w 74"/>
                  <a:gd name="T75" fmla="*/ 23 h 60"/>
                  <a:gd name="T76" fmla="*/ 12 w 74"/>
                  <a:gd name="T77" fmla="*/ 26 h 60"/>
                  <a:gd name="T78" fmla="*/ 9 w 74"/>
                  <a:gd name="T79" fmla="*/ 26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60"/>
                  <a:gd name="T122" fmla="*/ 74 w 74"/>
                  <a:gd name="T123" fmla="*/ 60 h 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60">
                    <a:moveTo>
                      <a:pt x="9" y="26"/>
                    </a:moveTo>
                    <a:lnTo>
                      <a:pt x="3" y="32"/>
                    </a:lnTo>
                    <a:lnTo>
                      <a:pt x="3" y="34"/>
                    </a:lnTo>
                    <a:lnTo>
                      <a:pt x="0" y="37"/>
                    </a:lnTo>
                    <a:lnTo>
                      <a:pt x="3" y="40"/>
                    </a:lnTo>
                    <a:lnTo>
                      <a:pt x="3" y="43"/>
                    </a:lnTo>
                    <a:lnTo>
                      <a:pt x="6" y="49"/>
                    </a:lnTo>
                    <a:lnTo>
                      <a:pt x="9" y="49"/>
                    </a:lnTo>
                    <a:lnTo>
                      <a:pt x="12" y="52"/>
                    </a:lnTo>
                    <a:lnTo>
                      <a:pt x="14" y="49"/>
                    </a:lnTo>
                    <a:lnTo>
                      <a:pt x="17" y="49"/>
                    </a:lnTo>
                    <a:lnTo>
                      <a:pt x="20" y="49"/>
                    </a:lnTo>
                    <a:lnTo>
                      <a:pt x="26" y="49"/>
                    </a:lnTo>
                    <a:lnTo>
                      <a:pt x="28" y="49"/>
                    </a:lnTo>
                    <a:lnTo>
                      <a:pt x="31" y="52"/>
                    </a:lnTo>
                    <a:lnTo>
                      <a:pt x="34" y="52"/>
                    </a:lnTo>
                    <a:lnTo>
                      <a:pt x="37" y="55"/>
                    </a:lnTo>
                    <a:lnTo>
                      <a:pt x="51" y="60"/>
                    </a:lnTo>
                    <a:lnTo>
                      <a:pt x="54" y="60"/>
                    </a:lnTo>
                    <a:lnTo>
                      <a:pt x="57" y="60"/>
                    </a:lnTo>
                    <a:lnTo>
                      <a:pt x="51" y="60"/>
                    </a:lnTo>
                    <a:lnTo>
                      <a:pt x="57" y="60"/>
                    </a:lnTo>
                    <a:lnTo>
                      <a:pt x="60" y="60"/>
                    </a:lnTo>
                    <a:lnTo>
                      <a:pt x="62" y="60"/>
                    </a:lnTo>
                    <a:lnTo>
                      <a:pt x="71" y="52"/>
                    </a:lnTo>
                    <a:lnTo>
                      <a:pt x="71" y="49"/>
                    </a:lnTo>
                    <a:lnTo>
                      <a:pt x="71" y="46"/>
                    </a:lnTo>
                    <a:lnTo>
                      <a:pt x="74" y="43"/>
                    </a:lnTo>
                    <a:lnTo>
                      <a:pt x="74" y="37"/>
                    </a:lnTo>
                    <a:lnTo>
                      <a:pt x="71" y="34"/>
                    </a:lnTo>
                    <a:lnTo>
                      <a:pt x="71" y="29"/>
                    </a:lnTo>
                    <a:lnTo>
                      <a:pt x="71" y="17"/>
                    </a:lnTo>
                    <a:lnTo>
                      <a:pt x="65" y="11"/>
                    </a:lnTo>
                    <a:lnTo>
                      <a:pt x="68" y="11"/>
                    </a:lnTo>
                    <a:lnTo>
                      <a:pt x="65" y="8"/>
                    </a:lnTo>
                    <a:lnTo>
                      <a:pt x="65" y="6"/>
                    </a:lnTo>
                    <a:lnTo>
                      <a:pt x="62" y="3"/>
                    </a:lnTo>
                    <a:lnTo>
                      <a:pt x="60" y="0"/>
                    </a:lnTo>
                    <a:lnTo>
                      <a:pt x="54" y="0"/>
                    </a:lnTo>
                    <a:lnTo>
                      <a:pt x="51" y="3"/>
                    </a:lnTo>
                    <a:lnTo>
                      <a:pt x="48" y="6"/>
                    </a:lnTo>
                    <a:lnTo>
                      <a:pt x="45" y="6"/>
                    </a:lnTo>
                    <a:lnTo>
                      <a:pt x="43" y="8"/>
                    </a:lnTo>
                    <a:lnTo>
                      <a:pt x="43" y="17"/>
                    </a:lnTo>
                    <a:lnTo>
                      <a:pt x="43" y="14"/>
                    </a:lnTo>
                    <a:lnTo>
                      <a:pt x="45" y="23"/>
                    </a:lnTo>
                    <a:lnTo>
                      <a:pt x="48" y="32"/>
                    </a:lnTo>
                    <a:lnTo>
                      <a:pt x="48" y="37"/>
                    </a:lnTo>
                    <a:lnTo>
                      <a:pt x="48" y="34"/>
                    </a:lnTo>
                    <a:lnTo>
                      <a:pt x="48" y="37"/>
                    </a:lnTo>
                    <a:lnTo>
                      <a:pt x="48" y="40"/>
                    </a:lnTo>
                    <a:lnTo>
                      <a:pt x="48" y="43"/>
                    </a:lnTo>
                    <a:lnTo>
                      <a:pt x="48" y="40"/>
                    </a:lnTo>
                    <a:lnTo>
                      <a:pt x="54" y="37"/>
                    </a:lnTo>
                    <a:lnTo>
                      <a:pt x="54" y="34"/>
                    </a:lnTo>
                    <a:lnTo>
                      <a:pt x="54" y="37"/>
                    </a:lnTo>
                    <a:lnTo>
                      <a:pt x="60" y="37"/>
                    </a:lnTo>
                    <a:lnTo>
                      <a:pt x="54" y="37"/>
                    </a:lnTo>
                    <a:lnTo>
                      <a:pt x="57" y="34"/>
                    </a:lnTo>
                    <a:lnTo>
                      <a:pt x="54" y="37"/>
                    </a:lnTo>
                    <a:lnTo>
                      <a:pt x="48" y="32"/>
                    </a:lnTo>
                    <a:lnTo>
                      <a:pt x="45" y="32"/>
                    </a:lnTo>
                    <a:lnTo>
                      <a:pt x="43" y="29"/>
                    </a:lnTo>
                    <a:lnTo>
                      <a:pt x="40" y="29"/>
                    </a:lnTo>
                    <a:lnTo>
                      <a:pt x="37" y="26"/>
                    </a:lnTo>
                    <a:lnTo>
                      <a:pt x="34" y="26"/>
                    </a:lnTo>
                    <a:lnTo>
                      <a:pt x="31" y="23"/>
                    </a:lnTo>
                    <a:lnTo>
                      <a:pt x="17" y="23"/>
                    </a:lnTo>
                    <a:lnTo>
                      <a:pt x="12" y="26"/>
                    </a:lnTo>
                    <a:lnTo>
                      <a:pt x="9" y="2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94"/>
              <p:cNvSpPr>
                <a:spLocks/>
              </p:cNvSpPr>
              <p:nvPr/>
            </p:nvSpPr>
            <p:spPr bwMode="auto">
              <a:xfrm>
                <a:off x="843" y="871"/>
                <a:ext cx="73" cy="72"/>
              </a:xfrm>
              <a:custGeom>
                <a:avLst/>
                <a:gdLst>
                  <a:gd name="T0" fmla="*/ 65 w 73"/>
                  <a:gd name="T1" fmla="*/ 23 h 72"/>
                  <a:gd name="T2" fmla="*/ 70 w 73"/>
                  <a:gd name="T3" fmla="*/ 17 h 72"/>
                  <a:gd name="T4" fmla="*/ 73 w 73"/>
                  <a:gd name="T5" fmla="*/ 11 h 72"/>
                  <a:gd name="T6" fmla="*/ 70 w 73"/>
                  <a:gd name="T7" fmla="*/ 5 h 72"/>
                  <a:gd name="T8" fmla="*/ 68 w 73"/>
                  <a:gd name="T9" fmla="*/ 0 h 72"/>
                  <a:gd name="T10" fmla="*/ 56 w 73"/>
                  <a:gd name="T11" fmla="*/ 0 h 72"/>
                  <a:gd name="T12" fmla="*/ 53 w 73"/>
                  <a:gd name="T13" fmla="*/ 0 h 72"/>
                  <a:gd name="T14" fmla="*/ 45 w 73"/>
                  <a:gd name="T15" fmla="*/ 0 h 72"/>
                  <a:gd name="T16" fmla="*/ 39 w 73"/>
                  <a:gd name="T17" fmla="*/ 3 h 72"/>
                  <a:gd name="T18" fmla="*/ 34 w 73"/>
                  <a:gd name="T19" fmla="*/ 3 h 72"/>
                  <a:gd name="T20" fmla="*/ 28 w 73"/>
                  <a:gd name="T21" fmla="*/ 5 h 72"/>
                  <a:gd name="T22" fmla="*/ 22 w 73"/>
                  <a:gd name="T23" fmla="*/ 5 h 72"/>
                  <a:gd name="T24" fmla="*/ 17 w 73"/>
                  <a:gd name="T25" fmla="*/ 8 h 72"/>
                  <a:gd name="T26" fmla="*/ 14 w 73"/>
                  <a:gd name="T27" fmla="*/ 11 h 72"/>
                  <a:gd name="T28" fmla="*/ 3 w 73"/>
                  <a:gd name="T29" fmla="*/ 20 h 72"/>
                  <a:gd name="T30" fmla="*/ 0 w 73"/>
                  <a:gd name="T31" fmla="*/ 34 h 72"/>
                  <a:gd name="T32" fmla="*/ 14 w 73"/>
                  <a:gd name="T33" fmla="*/ 54 h 72"/>
                  <a:gd name="T34" fmla="*/ 20 w 73"/>
                  <a:gd name="T35" fmla="*/ 57 h 72"/>
                  <a:gd name="T36" fmla="*/ 25 w 73"/>
                  <a:gd name="T37" fmla="*/ 60 h 72"/>
                  <a:gd name="T38" fmla="*/ 31 w 73"/>
                  <a:gd name="T39" fmla="*/ 60 h 72"/>
                  <a:gd name="T40" fmla="*/ 34 w 73"/>
                  <a:gd name="T41" fmla="*/ 63 h 72"/>
                  <a:gd name="T42" fmla="*/ 39 w 73"/>
                  <a:gd name="T43" fmla="*/ 66 h 72"/>
                  <a:gd name="T44" fmla="*/ 45 w 73"/>
                  <a:gd name="T45" fmla="*/ 66 h 72"/>
                  <a:gd name="T46" fmla="*/ 53 w 73"/>
                  <a:gd name="T47" fmla="*/ 72 h 72"/>
                  <a:gd name="T48" fmla="*/ 59 w 73"/>
                  <a:gd name="T49" fmla="*/ 72 h 72"/>
                  <a:gd name="T50" fmla="*/ 68 w 73"/>
                  <a:gd name="T51" fmla="*/ 72 h 72"/>
                  <a:gd name="T52" fmla="*/ 70 w 73"/>
                  <a:gd name="T53" fmla="*/ 66 h 72"/>
                  <a:gd name="T54" fmla="*/ 73 w 73"/>
                  <a:gd name="T55" fmla="*/ 60 h 72"/>
                  <a:gd name="T56" fmla="*/ 70 w 73"/>
                  <a:gd name="T57" fmla="*/ 54 h 72"/>
                  <a:gd name="T58" fmla="*/ 65 w 73"/>
                  <a:gd name="T59" fmla="*/ 49 h 72"/>
                  <a:gd name="T60" fmla="*/ 56 w 73"/>
                  <a:gd name="T61" fmla="*/ 46 h 72"/>
                  <a:gd name="T62" fmla="*/ 51 w 73"/>
                  <a:gd name="T63" fmla="*/ 43 h 72"/>
                  <a:gd name="T64" fmla="*/ 45 w 73"/>
                  <a:gd name="T65" fmla="*/ 40 h 72"/>
                  <a:gd name="T66" fmla="*/ 39 w 73"/>
                  <a:gd name="T67" fmla="*/ 40 h 72"/>
                  <a:gd name="T68" fmla="*/ 36 w 73"/>
                  <a:gd name="T69" fmla="*/ 37 h 72"/>
                  <a:gd name="T70" fmla="*/ 34 w 73"/>
                  <a:gd name="T71" fmla="*/ 37 h 72"/>
                  <a:gd name="T72" fmla="*/ 31 w 73"/>
                  <a:gd name="T73" fmla="*/ 34 h 72"/>
                  <a:gd name="T74" fmla="*/ 25 w 73"/>
                  <a:gd name="T75" fmla="*/ 31 h 72"/>
                  <a:gd name="T76" fmla="*/ 22 w 73"/>
                  <a:gd name="T77" fmla="*/ 28 h 72"/>
                  <a:gd name="T78" fmla="*/ 25 w 73"/>
                  <a:gd name="T79" fmla="*/ 31 h 72"/>
                  <a:gd name="T80" fmla="*/ 22 w 73"/>
                  <a:gd name="T81" fmla="*/ 34 h 72"/>
                  <a:gd name="T82" fmla="*/ 28 w 73"/>
                  <a:gd name="T83" fmla="*/ 31 h 72"/>
                  <a:gd name="T84" fmla="*/ 31 w 73"/>
                  <a:gd name="T85" fmla="*/ 31 h 72"/>
                  <a:gd name="T86" fmla="*/ 34 w 73"/>
                  <a:gd name="T87" fmla="*/ 28 h 72"/>
                  <a:gd name="T88" fmla="*/ 42 w 73"/>
                  <a:gd name="T89" fmla="*/ 26 h 72"/>
                  <a:gd name="T90" fmla="*/ 48 w 73"/>
                  <a:gd name="T91" fmla="*/ 26 h 72"/>
                  <a:gd name="T92" fmla="*/ 53 w 73"/>
                  <a:gd name="T93" fmla="*/ 23 h 72"/>
                  <a:gd name="T94" fmla="*/ 62 w 73"/>
                  <a:gd name="T95" fmla="*/ 23 h 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72"/>
                  <a:gd name="T146" fmla="*/ 73 w 73"/>
                  <a:gd name="T147" fmla="*/ 72 h 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72">
                    <a:moveTo>
                      <a:pt x="62" y="23"/>
                    </a:moveTo>
                    <a:lnTo>
                      <a:pt x="65" y="23"/>
                    </a:lnTo>
                    <a:lnTo>
                      <a:pt x="68" y="20"/>
                    </a:lnTo>
                    <a:lnTo>
                      <a:pt x="70" y="17"/>
                    </a:lnTo>
                    <a:lnTo>
                      <a:pt x="70" y="14"/>
                    </a:lnTo>
                    <a:lnTo>
                      <a:pt x="73" y="11"/>
                    </a:lnTo>
                    <a:lnTo>
                      <a:pt x="70" y="8"/>
                    </a:lnTo>
                    <a:lnTo>
                      <a:pt x="70" y="5"/>
                    </a:lnTo>
                    <a:lnTo>
                      <a:pt x="70" y="3"/>
                    </a:lnTo>
                    <a:lnTo>
                      <a:pt x="68" y="0"/>
                    </a:lnTo>
                    <a:lnTo>
                      <a:pt x="65" y="0"/>
                    </a:lnTo>
                    <a:lnTo>
                      <a:pt x="56" y="0"/>
                    </a:lnTo>
                    <a:lnTo>
                      <a:pt x="59" y="0"/>
                    </a:lnTo>
                    <a:lnTo>
                      <a:pt x="53" y="0"/>
                    </a:lnTo>
                    <a:lnTo>
                      <a:pt x="51" y="0"/>
                    </a:lnTo>
                    <a:lnTo>
                      <a:pt x="45" y="0"/>
                    </a:lnTo>
                    <a:lnTo>
                      <a:pt x="45" y="3"/>
                    </a:lnTo>
                    <a:lnTo>
                      <a:pt x="39" y="3"/>
                    </a:lnTo>
                    <a:lnTo>
                      <a:pt x="36" y="3"/>
                    </a:lnTo>
                    <a:lnTo>
                      <a:pt x="34" y="3"/>
                    </a:lnTo>
                    <a:lnTo>
                      <a:pt x="31" y="5"/>
                    </a:lnTo>
                    <a:lnTo>
                      <a:pt x="28" y="5"/>
                    </a:lnTo>
                    <a:lnTo>
                      <a:pt x="25" y="5"/>
                    </a:lnTo>
                    <a:lnTo>
                      <a:pt x="22" y="5"/>
                    </a:lnTo>
                    <a:lnTo>
                      <a:pt x="20" y="8"/>
                    </a:lnTo>
                    <a:lnTo>
                      <a:pt x="17" y="8"/>
                    </a:lnTo>
                    <a:lnTo>
                      <a:pt x="14" y="11"/>
                    </a:lnTo>
                    <a:lnTo>
                      <a:pt x="11" y="11"/>
                    </a:lnTo>
                    <a:lnTo>
                      <a:pt x="3" y="20"/>
                    </a:lnTo>
                    <a:lnTo>
                      <a:pt x="0" y="28"/>
                    </a:lnTo>
                    <a:lnTo>
                      <a:pt x="0" y="34"/>
                    </a:lnTo>
                    <a:lnTo>
                      <a:pt x="3" y="43"/>
                    </a:lnTo>
                    <a:lnTo>
                      <a:pt x="14" y="54"/>
                    </a:lnTo>
                    <a:lnTo>
                      <a:pt x="17" y="54"/>
                    </a:lnTo>
                    <a:lnTo>
                      <a:pt x="20" y="57"/>
                    </a:lnTo>
                    <a:lnTo>
                      <a:pt x="22" y="57"/>
                    </a:lnTo>
                    <a:lnTo>
                      <a:pt x="25" y="60"/>
                    </a:lnTo>
                    <a:lnTo>
                      <a:pt x="28" y="60"/>
                    </a:lnTo>
                    <a:lnTo>
                      <a:pt x="31" y="60"/>
                    </a:lnTo>
                    <a:lnTo>
                      <a:pt x="31" y="63"/>
                    </a:lnTo>
                    <a:lnTo>
                      <a:pt x="34" y="63"/>
                    </a:lnTo>
                    <a:lnTo>
                      <a:pt x="36" y="66"/>
                    </a:lnTo>
                    <a:lnTo>
                      <a:pt x="39" y="66"/>
                    </a:lnTo>
                    <a:lnTo>
                      <a:pt x="42" y="66"/>
                    </a:lnTo>
                    <a:lnTo>
                      <a:pt x="45" y="66"/>
                    </a:lnTo>
                    <a:lnTo>
                      <a:pt x="51" y="69"/>
                    </a:lnTo>
                    <a:lnTo>
                      <a:pt x="53" y="72"/>
                    </a:lnTo>
                    <a:lnTo>
                      <a:pt x="56" y="72"/>
                    </a:lnTo>
                    <a:lnTo>
                      <a:pt x="59" y="72"/>
                    </a:lnTo>
                    <a:lnTo>
                      <a:pt x="65" y="72"/>
                    </a:lnTo>
                    <a:lnTo>
                      <a:pt x="68" y="72"/>
                    </a:lnTo>
                    <a:lnTo>
                      <a:pt x="68" y="66"/>
                    </a:lnTo>
                    <a:lnTo>
                      <a:pt x="70" y="66"/>
                    </a:lnTo>
                    <a:lnTo>
                      <a:pt x="70" y="63"/>
                    </a:lnTo>
                    <a:lnTo>
                      <a:pt x="73" y="60"/>
                    </a:lnTo>
                    <a:lnTo>
                      <a:pt x="70" y="57"/>
                    </a:lnTo>
                    <a:lnTo>
                      <a:pt x="70" y="54"/>
                    </a:lnTo>
                    <a:lnTo>
                      <a:pt x="68" y="49"/>
                    </a:lnTo>
                    <a:lnTo>
                      <a:pt x="65" y="49"/>
                    </a:lnTo>
                    <a:lnTo>
                      <a:pt x="59" y="46"/>
                    </a:lnTo>
                    <a:lnTo>
                      <a:pt x="56" y="46"/>
                    </a:lnTo>
                    <a:lnTo>
                      <a:pt x="53" y="46"/>
                    </a:lnTo>
                    <a:lnTo>
                      <a:pt x="51" y="43"/>
                    </a:lnTo>
                    <a:lnTo>
                      <a:pt x="48" y="40"/>
                    </a:lnTo>
                    <a:lnTo>
                      <a:pt x="45" y="40"/>
                    </a:lnTo>
                    <a:lnTo>
                      <a:pt x="39" y="40"/>
                    </a:lnTo>
                    <a:lnTo>
                      <a:pt x="39" y="37"/>
                    </a:lnTo>
                    <a:lnTo>
                      <a:pt x="36" y="37"/>
                    </a:lnTo>
                    <a:lnTo>
                      <a:pt x="34" y="37"/>
                    </a:lnTo>
                    <a:lnTo>
                      <a:pt x="31" y="34"/>
                    </a:lnTo>
                    <a:lnTo>
                      <a:pt x="28" y="34"/>
                    </a:lnTo>
                    <a:lnTo>
                      <a:pt x="25" y="31"/>
                    </a:lnTo>
                    <a:lnTo>
                      <a:pt x="22" y="28"/>
                    </a:lnTo>
                    <a:lnTo>
                      <a:pt x="22" y="31"/>
                    </a:lnTo>
                    <a:lnTo>
                      <a:pt x="25" y="31"/>
                    </a:lnTo>
                    <a:lnTo>
                      <a:pt x="22" y="31"/>
                    </a:lnTo>
                    <a:lnTo>
                      <a:pt x="22" y="34"/>
                    </a:lnTo>
                    <a:lnTo>
                      <a:pt x="25" y="31"/>
                    </a:lnTo>
                    <a:lnTo>
                      <a:pt x="28" y="31"/>
                    </a:lnTo>
                    <a:lnTo>
                      <a:pt x="31" y="31"/>
                    </a:lnTo>
                    <a:lnTo>
                      <a:pt x="31" y="28"/>
                    </a:lnTo>
                    <a:lnTo>
                      <a:pt x="34" y="28"/>
                    </a:lnTo>
                    <a:lnTo>
                      <a:pt x="39" y="28"/>
                    </a:lnTo>
                    <a:lnTo>
                      <a:pt x="42" y="26"/>
                    </a:lnTo>
                    <a:lnTo>
                      <a:pt x="48" y="26"/>
                    </a:lnTo>
                    <a:lnTo>
                      <a:pt x="51" y="26"/>
                    </a:lnTo>
                    <a:lnTo>
                      <a:pt x="53" y="23"/>
                    </a:lnTo>
                    <a:lnTo>
                      <a:pt x="62" y="23"/>
                    </a:lnTo>
                    <a:close/>
                  </a:path>
                </a:pathLst>
              </a:custGeom>
              <a:solidFill>
                <a:srgbClr val="0000FF"/>
              </a:solidFill>
              <a:ln w="9525">
                <a:solidFill>
                  <a:srgbClr val="0000FF"/>
                </a:solidFill>
                <a:prstDash val="solid"/>
                <a:round/>
                <a:headEnd/>
                <a:tailEnd/>
              </a:ln>
            </p:spPr>
            <p:txBody>
              <a:bodyPr/>
              <a:lstStyle/>
              <a:p>
                <a:endParaRPr lang="en-US"/>
              </a:p>
            </p:txBody>
          </p:sp>
          <p:sp>
            <p:nvSpPr>
              <p:cNvPr id="109" name="Freeform 95"/>
              <p:cNvSpPr>
                <a:spLocks/>
              </p:cNvSpPr>
              <p:nvPr/>
            </p:nvSpPr>
            <p:spPr bwMode="auto">
              <a:xfrm>
                <a:off x="891" y="920"/>
                <a:ext cx="73" cy="75"/>
              </a:xfrm>
              <a:custGeom>
                <a:avLst/>
                <a:gdLst>
                  <a:gd name="T0" fmla="*/ 8 w 73"/>
                  <a:gd name="T1" fmla="*/ 49 h 75"/>
                  <a:gd name="T2" fmla="*/ 3 w 73"/>
                  <a:gd name="T3" fmla="*/ 54 h 75"/>
                  <a:gd name="T4" fmla="*/ 0 w 73"/>
                  <a:gd name="T5" fmla="*/ 66 h 75"/>
                  <a:gd name="T6" fmla="*/ 8 w 73"/>
                  <a:gd name="T7" fmla="*/ 72 h 75"/>
                  <a:gd name="T8" fmla="*/ 14 w 73"/>
                  <a:gd name="T9" fmla="*/ 75 h 75"/>
                  <a:gd name="T10" fmla="*/ 20 w 73"/>
                  <a:gd name="T11" fmla="*/ 72 h 75"/>
                  <a:gd name="T12" fmla="*/ 31 w 73"/>
                  <a:gd name="T13" fmla="*/ 69 h 75"/>
                  <a:gd name="T14" fmla="*/ 36 w 73"/>
                  <a:gd name="T15" fmla="*/ 69 h 75"/>
                  <a:gd name="T16" fmla="*/ 45 w 73"/>
                  <a:gd name="T17" fmla="*/ 66 h 75"/>
                  <a:gd name="T18" fmla="*/ 51 w 73"/>
                  <a:gd name="T19" fmla="*/ 63 h 75"/>
                  <a:gd name="T20" fmla="*/ 56 w 73"/>
                  <a:gd name="T21" fmla="*/ 60 h 75"/>
                  <a:gd name="T22" fmla="*/ 59 w 73"/>
                  <a:gd name="T23" fmla="*/ 57 h 75"/>
                  <a:gd name="T24" fmla="*/ 70 w 73"/>
                  <a:gd name="T25" fmla="*/ 49 h 75"/>
                  <a:gd name="T26" fmla="*/ 73 w 73"/>
                  <a:gd name="T27" fmla="*/ 43 h 75"/>
                  <a:gd name="T28" fmla="*/ 73 w 73"/>
                  <a:gd name="T29" fmla="*/ 40 h 75"/>
                  <a:gd name="T30" fmla="*/ 73 w 73"/>
                  <a:gd name="T31" fmla="*/ 34 h 75"/>
                  <a:gd name="T32" fmla="*/ 73 w 73"/>
                  <a:gd name="T33" fmla="*/ 34 h 75"/>
                  <a:gd name="T34" fmla="*/ 70 w 73"/>
                  <a:gd name="T35" fmla="*/ 26 h 75"/>
                  <a:gd name="T36" fmla="*/ 56 w 73"/>
                  <a:gd name="T37" fmla="*/ 17 h 75"/>
                  <a:gd name="T38" fmla="*/ 53 w 73"/>
                  <a:gd name="T39" fmla="*/ 11 h 75"/>
                  <a:gd name="T40" fmla="*/ 51 w 73"/>
                  <a:gd name="T41" fmla="*/ 11 h 75"/>
                  <a:gd name="T42" fmla="*/ 45 w 73"/>
                  <a:gd name="T43" fmla="*/ 8 h 75"/>
                  <a:gd name="T44" fmla="*/ 42 w 73"/>
                  <a:gd name="T45" fmla="*/ 8 h 75"/>
                  <a:gd name="T46" fmla="*/ 34 w 73"/>
                  <a:gd name="T47" fmla="*/ 5 h 75"/>
                  <a:gd name="T48" fmla="*/ 31 w 73"/>
                  <a:gd name="T49" fmla="*/ 2 h 75"/>
                  <a:gd name="T50" fmla="*/ 25 w 73"/>
                  <a:gd name="T51" fmla="*/ 2 h 75"/>
                  <a:gd name="T52" fmla="*/ 17 w 73"/>
                  <a:gd name="T53" fmla="*/ 0 h 75"/>
                  <a:gd name="T54" fmla="*/ 5 w 73"/>
                  <a:gd name="T55" fmla="*/ 0 h 75"/>
                  <a:gd name="T56" fmla="*/ 3 w 73"/>
                  <a:gd name="T57" fmla="*/ 5 h 75"/>
                  <a:gd name="T58" fmla="*/ 0 w 73"/>
                  <a:gd name="T59" fmla="*/ 14 h 75"/>
                  <a:gd name="T60" fmla="*/ 5 w 73"/>
                  <a:gd name="T61" fmla="*/ 23 h 75"/>
                  <a:gd name="T62" fmla="*/ 14 w 73"/>
                  <a:gd name="T63" fmla="*/ 23 h 75"/>
                  <a:gd name="T64" fmla="*/ 22 w 73"/>
                  <a:gd name="T65" fmla="*/ 26 h 75"/>
                  <a:gd name="T66" fmla="*/ 25 w 73"/>
                  <a:gd name="T67" fmla="*/ 28 h 75"/>
                  <a:gd name="T68" fmla="*/ 28 w 73"/>
                  <a:gd name="T69" fmla="*/ 28 h 75"/>
                  <a:gd name="T70" fmla="*/ 34 w 73"/>
                  <a:gd name="T71" fmla="*/ 31 h 75"/>
                  <a:gd name="T72" fmla="*/ 36 w 73"/>
                  <a:gd name="T73" fmla="*/ 31 h 75"/>
                  <a:gd name="T74" fmla="*/ 39 w 73"/>
                  <a:gd name="T75" fmla="*/ 34 h 75"/>
                  <a:gd name="T76" fmla="*/ 45 w 73"/>
                  <a:gd name="T77" fmla="*/ 34 h 75"/>
                  <a:gd name="T78" fmla="*/ 48 w 73"/>
                  <a:gd name="T79" fmla="*/ 37 h 75"/>
                  <a:gd name="T80" fmla="*/ 51 w 73"/>
                  <a:gd name="T81" fmla="*/ 40 h 75"/>
                  <a:gd name="T82" fmla="*/ 51 w 73"/>
                  <a:gd name="T83" fmla="*/ 37 h 75"/>
                  <a:gd name="T84" fmla="*/ 51 w 73"/>
                  <a:gd name="T85" fmla="*/ 31 h 75"/>
                  <a:gd name="T86" fmla="*/ 51 w 73"/>
                  <a:gd name="T87" fmla="*/ 34 h 75"/>
                  <a:gd name="T88" fmla="*/ 48 w 73"/>
                  <a:gd name="T89" fmla="*/ 34 h 75"/>
                  <a:gd name="T90" fmla="*/ 45 w 73"/>
                  <a:gd name="T91" fmla="*/ 37 h 75"/>
                  <a:gd name="T92" fmla="*/ 39 w 73"/>
                  <a:gd name="T93" fmla="*/ 43 h 75"/>
                  <a:gd name="T94" fmla="*/ 34 w 73"/>
                  <a:gd name="T95" fmla="*/ 43 h 75"/>
                  <a:gd name="T96" fmla="*/ 28 w 73"/>
                  <a:gd name="T97" fmla="*/ 46 h 75"/>
                  <a:gd name="T98" fmla="*/ 22 w 73"/>
                  <a:gd name="T99" fmla="*/ 49 h 75"/>
                  <a:gd name="T100" fmla="*/ 11 w 73"/>
                  <a:gd name="T101" fmla="*/ 49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
                  <a:gd name="T154" fmla="*/ 0 h 75"/>
                  <a:gd name="T155" fmla="*/ 73 w 7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 h="75">
                    <a:moveTo>
                      <a:pt x="11" y="49"/>
                    </a:moveTo>
                    <a:lnTo>
                      <a:pt x="8" y="49"/>
                    </a:lnTo>
                    <a:lnTo>
                      <a:pt x="5" y="51"/>
                    </a:lnTo>
                    <a:lnTo>
                      <a:pt x="3" y="54"/>
                    </a:lnTo>
                    <a:lnTo>
                      <a:pt x="0" y="57"/>
                    </a:lnTo>
                    <a:lnTo>
                      <a:pt x="0" y="66"/>
                    </a:lnTo>
                    <a:lnTo>
                      <a:pt x="5" y="72"/>
                    </a:lnTo>
                    <a:lnTo>
                      <a:pt x="8" y="72"/>
                    </a:lnTo>
                    <a:lnTo>
                      <a:pt x="11" y="75"/>
                    </a:lnTo>
                    <a:lnTo>
                      <a:pt x="14" y="75"/>
                    </a:lnTo>
                    <a:lnTo>
                      <a:pt x="17" y="72"/>
                    </a:lnTo>
                    <a:lnTo>
                      <a:pt x="20" y="72"/>
                    </a:lnTo>
                    <a:lnTo>
                      <a:pt x="25" y="72"/>
                    </a:lnTo>
                    <a:lnTo>
                      <a:pt x="31" y="69"/>
                    </a:lnTo>
                    <a:lnTo>
                      <a:pt x="34" y="69"/>
                    </a:lnTo>
                    <a:lnTo>
                      <a:pt x="36" y="69"/>
                    </a:lnTo>
                    <a:lnTo>
                      <a:pt x="42" y="69"/>
                    </a:lnTo>
                    <a:lnTo>
                      <a:pt x="45" y="66"/>
                    </a:lnTo>
                    <a:lnTo>
                      <a:pt x="48" y="63"/>
                    </a:lnTo>
                    <a:lnTo>
                      <a:pt x="51" y="63"/>
                    </a:lnTo>
                    <a:lnTo>
                      <a:pt x="53" y="63"/>
                    </a:lnTo>
                    <a:lnTo>
                      <a:pt x="56" y="60"/>
                    </a:lnTo>
                    <a:lnTo>
                      <a:pt x="59" y="57"/>
                    </a:lnTo>
                    <a:lnTo>
                      <a:pt x="62" y="54"/>
                    </a:lnTo>
                    <a:lnTo>
                      <a:pt x="70" y="49"/>
                    </a:lnTo>
                    <a:lnTo>
                      <a:pt x="73" y="43"/>
                    </a:lnTo>
                    <a:lnTo>
                      <a:pt x="73" y="40"/>
                    </a:lnTo>
                    <a:lnTo>
                      <a:pt x="73" y="37"/>
                    </a:lnTo>
                    <a:lnTo>
                      <a:pt x="73" y="34"/>
                    </a:lnTo>
                    <a:lnTo>
                      <a:pt x="73" y="31"/>
                    </a:lnTo>
                    <a:lnTo>
                      <a:pt x="73" y="34"/>
                    </a:lnTo>
                    <a:lnTo>
                      <a:pt x="70" y="28"/>
                    </a:lnTo>
                    <a:lnTo>
                      <a:pt x="70" y="26"/>
                    </a:lnTo>
                    <a:lnTo>
                      <a:pt x="59" y="17"/>
                    </a:lnTo>
                    <a:lnTo>
                      <a:pt x="56" y="17"/>
                    </a:lnTo>
                    <a:lnTo>
                      <a:pt x="56" y="14"/>
                    </a:lnTo>
                    <a:lnTo>
                      <a:pt x="53" y="11"/>
                    </a:lnTo>
                    <a:lnTo>
                      <a:pt x="51" y="11"/>
                    </a:lnTo>
                    <a:lnTo>
                      <a:pt x="48" y="8"/>
                    </a:lnTo>
                    <a:lnTo>
                      <a:pt x="45" y="8"/>
                    </a:lnTo>
                    <a:lnTo>
                      <a:pt x="42" y="8"/>
                    </a:lnTo>
                    <a:lnTo>
                      <a:pt x="36" y="5"/>
                    </a:lnTo>
                    <a:lnTo>
                      <a:pt x="34" y="5"/>
                    </a:lnTo>
                    <a:lnTo>
                      <a:pt x="31" y="2"/>
                    </a:lnTo>
                    <a:lnTo>
                      <a:pt x="28" y="2"/>
                    </a:lnTo>
                    <a:lnTo>
                      <a:pt x="25" y="2"/>
                    </a:lnTo>
                    <a:lnTo>
                      <a:pt x="22" y="0"/>
                    </a:lnTo>
                    <a:lnTo>
                      <a:pt x="17" y="0"/>
                    </a:lnTo>
                    <a:lnTo>
                      <a:pt x="8" y="0"/>
                    </a:lnTo>
                    <a:lnTo>
                      <a:pt x="5" y="0"/>
                    </a:lnTo>
                    <a:lnTo>
                      <a:pt x="3" y="2"/>
                    </a:lnTo>
                    <a:lnTo>
                      <a:pt x="3" y="5"/>
                    </a:lnTo>
                    <a:lnTo>
                      <a:pt x="0" y="8"/>
                    </a:lnTo>
                    <a:lnTo>
                      <a:pt x="0" y="14"/>
                    </a:lnTo>
                    <a:lnTo>
                      <a:pt x="3" y="17"/>
                    </a:lnTo>
                    <a:lnTo>
                      <a:pt x="5" y="23"/>
                    </a:lnTo>
                    <a:lnTo>
                      <a:pt x="8" y="23"/>
                    </a:lnTo>
                    <a:lnTo>
                      <a:pt x="14" y="23"/>
                    </a:lnTo>
                    <a:lnTo>
                      <a:pt x="17" y="26"/>
                    </a:lnTo>
                    <a:lnTo>
                      <a:pt x="22" y="26"/>
                    </a:lnTo>
                    <a:lnTo>
                      <a:pt x="25" y="28"/>
                    </a:lnTo>
                    <a:lnTo>
                      <a:pt x="28" y="28"/>
                    </a:lnTo>
                    <a:lnTo>
                      <a:pt x="31" y="28"/>
                    </a:lnTo>
                    <a:lnTo>
                      <a:pt x="34" y="31"/>
                    </a:lnTo>
                    <a:lnTo>
                      <a:pt x="36" y="31"/>
                    </a:lnTo>
                    <a:lnTo>
                      <a:pt x="39" y="34"/>
                    </a:lnTo>
                    <a:lnTo>
                      <a:pt x="42" y="34"/>
                    </a:lnTo>
                    <a:lnTo>
                      <a:pt x="45" y="34"/>
                    </a:lnTo>
                    <a:lnTo>
                      <a:pt x="48" y="40"/>
                    </a:lnTo>
                    <a:lnTo>
                      <a:pt x="48" y="37"/>
                    </a:lnTo>
                    <a:lnTo>
                      <a:pt x="48" y="40"/>
                    </a:lnTo>
                    <a:lnTo>
                      <a:pt x="51" y="40"/>
                    </a:lnTo>
                    <a:lnTo>
                      <a:pt x="51" y="43"/>
                    </a:lnTo>
                    <a:lnTo>
                      <a:pt x="51" y="37"/>
                    </a:lnTo>
                    <a:lnTo>
                      <a:pt x="51" y="43"/>
                    </a:lnTo>
                    <a:lnTo>
                      <a:pt x="51" y="31"/>
                    </a:lnTo>
                    <a:lnTo>
                      <a:pt x="51" y="37"/>
                    </a:lnTo>
                    <a:lnTo>
                      <a:pt x="51" y="34"/>
                    </a:lnTo>
                    <a:lnTo>
                      <a:pt x="48" y="34"/>
                    </a:lnTo>
                    <a:lnTo>
                      <a:pt x="45" y="40"/>
                    </a:lnTo>
                    <a:lnTo>
                      <a:pt x="45" y="37"/>
                    </a:lnTo>
                    <a:lnTo>
                      <a:pt x="42" y="43"/>
                    </a:lnTo>
                    <a:lnTo>
                      <a:pt x="39" y="43"/>
                    </a:lnTo>
                    <a:lnTo>
                      <a:pt x="36" y="43"/>
                    </a:lnTo>
                    <a:lnTo>
                      <a:pt x="34" y="43"/>
                    </a:lnTo>
                    <a:lnTo>
                      <a:pt x="31" y="46"/>
                    </a:lnTo>
                    <a:lnTo>
                      <a:pt x="28" y="46"/>
                    </a:lnTo>
                    <a:lnTo>
                      <a:pt x="25" y="46"/>
                    </a:lnTo>
                    <a:lnTo>
                      <a:pt x="22" y="49"/>
                    </a:lnTo>
                    <a:lnTo>
                      <a:pt x="17" y="49"/>
                    </a:lnTo>
                    <a:lnTo>
                      <a:pt x="11" y="49"/>
                    </a:lnTo>
                    <a:close/>
                  </a:path>
                </a:pathLst>
              </a:custGeom>
              <a:solidFill>
                <a:srgbClr val="0000FF"/>
              </a:solidFill>
              <a:ln w="9525">
                <a:solidFill>
                  <a:srgbClr val="0000FF"/>
                </a:solidFill>
                <a:prstDash val="solid"/>
                <a:round/>
                <a:headEnd/>
                <a:tailEnd/>
              </a:ln>
            </p:spPr>
            <p:txBody>
              <a:bodyPr/>
              <a:lstStyle/>
              <a:p>
                <a:endParaRPr lang="en-US"/>
              </a:p>
            </p:txBody>
          </p:sp>
          <p:sp>
            <p:nvSpPr>
              <p:cNvPr id="110" name="Freeform 96"/>
              <p:cNvSpPr>
                <a:spLocks/>
              </p:cNvSpPr>
              <p:nvPr/>
            </p:nvSpPr>
            <p:spPr bwMode="auto">
              <a:xfrm>
                <a:off x="846" y="767"/>
                <a:ext cx="73" cy="78"/>
              </a:xfrm>
              <a:custGeom>
                <a:avLst/>
                <a:gdLst>
                  <a:gd name="T0" fmla="*/ 65 w 73"/>
                  <a:gd name="T1" fmla="*/ 23 h 78"/>
                  <a:gd name="T2" fmla="*/ 70 w 73"/>
                  <a:gd name="T3" fmla="*/ 14 h 78"/>
                  <a:gd name="T4" fmla="*/ 70 w 73"/>
                  <a:gd name="T5" fmla="*/ 9 h 78"/>
                  <a:gd name="T6" fmla="*/ 67 w 73"/>
                  <a:gd name="T7" fmla="*/ 3 h 78"/>
                  <a:gd name="T8" fmla="*/ 53 w 73"/>
                  <a:gd name="T9" fmla="*/ 0 h 78"/>
                  <a:gd name="T10" fmla="*/ 48 w 73"/>
                  <a:gd name="T11" fmla="*/ 3 h 78"/>
                  <a:gd name="T12" fmla="*/ 36 w 73"/>
                  <a:gd name="T13" fmla="*/ 6 h 78"/>
                  <a:gd name="T14" fmla="*/ 28 w 73"/>
                  <a:gd name="T15" fmla="*/ 9 h 78"/>
                  <a:gd name="T16" fmla="*/ 22 w 73"/>
                  <a:gd name="T17" fmla="*/ 9 h 78"/>
                  <a:gd name="T18" fmla="*/ 17 w 73"/>
                  <a:gd name="T19" fmla="*/ 11 h 78"/>
                  <a:gd name="T20" fmla="*/ 11 w 73"/>
                  <a:gd name="T21" fmla="*/ 14 h 78"/>
                  <a:gd name="T22" fmla="*/ 2 w 73"/>
                  <a:gd name="T23" fmla="*/ 23 h 78"/>
                  <a:gd name="T24" fmla="*/ 0 w 73"/>
                  <a:gd name="T25" fmla="*/ 34 h 78"/>
                  <a:gd name="T26" fmla="*/ 0 w 73"/>
                  <a:gd name="T27" fmla="*/ 37 h 78"/>
                  <a:gd name="T28" fmla="*/ 0 w 73"/>
                  <a:gd name="T29" fmla="*/ 37 h 78"/>
                  <a:gd name="T30" fmla="*/ 2 w 73"/>
                  <a:gd name="T31" fmla="*/ 43 h 78"/>
                  <a:gd name="T32" fmla="*/ 8 w 73"/>
                  <a:gd name="T33" fmla="*/ 52 h 78"/>
                  <a:gd name="T34" fmla="*/ 14 w 73"/>
                  <a:gd name="T35" fmla="*/ 55 h 78"/>
                  <a:gd name="T36" fmla="*/ 22 w 73"/>
                  <a:gd name="T37" fmla="*/ 60 h 78"/>
                  <a:gd name="T38" fmla="*/ 28 w 73"/>
                  <a:gd name="T39" fmla="*/ 63 h 78"/>
                  <a:gd name="T40" fmla="*/ 31 w 73"/>
                  <a:gd name="T41" fmla="*/ 66 h 78"/>
                  <a:gd name="T42" fmla="*/ 36 w 73"/>
                  <a:gd name="T43" fmla="*/ 69 h 78"/>
                  <a:gd name="T44" fmla="*/ 48 w 73"/>
                  <a:gd name="T45" fmla="*/ 72 h 78"/>
                  <a:gd name="T46" fmla="*/ 59 w 73"/>
                  <a:gd name="T47" fmla="*/ 78 h 78"/>
                  <a:gd name="T48" fmla="*/ 65 w 73"/>
                  <a:gd name="T49" fmla="*/ 75 h 78"/>
                  <a:gd name="T50" fmla="*/ 70 w 73"/>
                  <a:gd name="T51" fmla="*/ 69 h 78"/>
                  <a:gd name="T52" fmla="*/ 73 w 73"/>
                  <a:gd name="T53" fmla="*/ 63 h 78"/>
                  <a:gd name="T54" fmla="*/ 70 w 73"/>
                  <a:gd name="T55" fmla="*/ 58 h 78"/>
                  <a:gd name="T56" fmla="*/ 67 w 73"/>
                  <a:gd name="T57" fmla="*/ 55 h 78"/>
                  <a:gd name="T58" fmla="*/ 56 w 73"/>
                  <a:gd name="T59" fmla="*/ 49 h 78"/>
                  <a:gd name="T60" fmla="*/ 48 w 73"/>
                  <a:gd name="T61" fmla="*/ 46 h 78"/>
                  <a:gd name="T62" fmla="*/ 39 w 73"/>
                  <a:gd name="T63" fmla="*/ 43 h 78"/>
                  <a:gd name="T64" fmla="*/ 36 w 73"/>
                  <a:gd name="T65" fmla="*/ 40 h 78"/>
                  <a:gd name="T66" fmla="*/ 31 w 73"/>
                  <a:gd name="T67" fmla="*/ 37 h 78"/>
                  <a:gd name="T68" fmla="*/ 28 w 73"/>
                  <a:gd name="T69" fmla="*/ 34 h 78"/>
                  <a:gd name="T70" fmla="*/ 22 w 73"/>
                  <a:gd name="T71" fmla="*/ 32 h 78"/>
                  <a:gd name="T72" fmla="*/ 22 w 73"/>
                  <a:gd name="T73" fmla="*/ 32 h 78"/>
                  <a:gd name="T74" fmla="*/ 22 w 73"/>
                  <a:gd name="T75" fmla="*/ 29 h 78"/>
                  <a:gd name="T76" fmla="*/ 22 w 73"/>
                  <a:gd name="T77" fmla="*/ 32 h 78"/>
                  <a:gd name="T78" fmla="*/ 22 w 73"/>
                  <a:gd name="T79" fmla="*/ 32 h 78"/>
                  <a:gd name="T80" fmla="*/ 22 w 73"/>
                  <a:gd name="T81" fmla="*/ 34 h 78"/>
                  <a:gd name="T82" fmla="*/ 22 w 73"/>
                  <a:gd name="T83" fmla="*/ 37 h 78"/>
                  <a:gd name="T84" fmla="*/ 25 w 73"/>
                  <a:gd name="T85" fmla="*/ 34 h 78"/>
                  <a:gd name="T86" fmla="*/ 28 w 73"/>
                  <a:gd name="T87" fmla="*/ 34 h 78"/>
                  <a:gd name="T88" fmla="*/ 33 w 73"/>
                  <a:gd name="T89" fmla="*/ 32 h 78"/>
                  <a:gd name="T90" fmla="*/ 36 w 73"/>
                  <a:gd name="T91" fmla="*/ 32 h 78"/>
                  <a:gd name="T92" fmla="*/ 45 w 73"/>
                  <a:gd name="T93" fmla="*/ 29 h 78"/>
                  <a:gd name="T94" fmla="*/ 56 w 73"/>
                  <a:gd name="T95" fmla="*/ 26 h 78"/>
                  <a:gd name="T96" fmla="*/ 65 w 73"/>
                  <a:gd name="T97" fmla="*/ 23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
                  <a:gd name="T148" fmla="*/ 0 h 78"/>
                  <a:gd name="T149" fmla="*/ 73 w 7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 h="78">
                    <a:moveTo>
                      <a:pt x="62" y="23"/>
                    </a:moveTo>
                    <a:lnTo>
                      <a:pt x="65" y="23"/>
                    </a:lnTo>
                    <a:lnTo>
                      <a:pt x="70" y="17"/>
                    </a:lnTo>
                    <a:lnTo>
                      <a:pt x="70" y="14"/>
                    </a:lnTo>
                    <a:lnTo>
                      <a:pt x="73" y="11"/>
                    </a:lnTo>
                    <a:lnTo>
                      <a:pt x="70" y="9"/>
                    </a:lnTo>
                    <a:lnTo>
                      <a:pt x="70" y="6"/>
                    </a:lnTo>
                    <a:lnTo>
                      <a:pt x="67" y="3"/>
                    </a:lnTo>
                    <a:lnTo>
                      <a:pt x="65" y="0"/>
                    </a:lnTo>
                    <a:lnTo>
                      <a:pt x="53" y="0"/>
                    </a:lnTo>
                    <a:lnTo>
                      <a:pt x="50" y="3"/>
                    </a:lnTo>
                    <a:lnTo>
                      <a:pt x="48" y="3"/>
                    </a:lnTo>
                    <a:lnTo>
                      <a:pt x="42" y="6"/>
                    </a:lnTo>
                    <a:lnTo>
                      <a:pt x="36" y="6"/>
                    </a:lnTo>
                    <a:lnTo>
                      <a:pt x="31" y="6"/>
                    </a:lnTo>
                    <a:lnTo>
                      <a:pt x="28" y="9"/>
                    </a:lnTo>
                    <a:lnTo>
                      <a:pt x="25" y="9"/>
                    </a:lnTo>
                    <a:lnTo>
                      <a:pt x="22" y="9"/>
                    </a:lnTo>
                    <a:lnTo>
                      <a:pt x="22" y="11"/>
                    </a:lnTo>
                    <a:lnTo>
                      <a:pt x="17" y="11"/>
                    </a:lnTo>
                    <a:lnTo>
                      <a:pt x="14" y="14"/>
                    </a:lnTo>
                    <a:lnTo>
                      <a:pt x="11" y="14"/>
                    </a:lnTo>
                    <a:lnTo>
                      <a:pt x="8" y="17"/>
                    </a:lnTo>
                    <a:lnTo>
                      <a:pt x="2" y="23"/>
                    </a:lnTo>
                    <a:lnTo>
                      <a:pt x="0" y="29"/>
                    </a:lnTo>
                    <a:lnTo>
                      <a:pt x="0" y="34"/>
                    </a:lnTo>
                    <a:lnTo>
                      <a:pt x="0" y="32"/>
                    </a:lnTo>
                    <a:lnTo>
                      <a:pt x="0" y="37"/>
                    </a:lnTo>
                    <a:lnTo>
                      <a:pt x="0" y="34"/>
                    </a:lnTo>
                    <a:lnTo>
                      <a:pt x="0" y="37"/>
                    </a:lnTo>
                    <a:lnTo>
                      <a:pt x="0" y="43"/>
                    </a:lnTo>
                    <a:lnTo>
                      <a:pt x="2" y="43"/>
                    </a:lnTo>
                    <a:lnTo>
                      <a:pt x="2" y="46"/>
                    </a:lnTo>
                    <a:lnTo>
                      <a:pt x="8" y="52"/>
                    </a:lnTo>
                    <a:lnTo>
                      <a:pt x="11" y="55"/>
                    </a:lnTo>
                    <a:lnTo>
                      <a:pt x="14" y="55"/>
                    </a:lnTo>
                    <a:lnTo>
                      <a:pt x="19" y="60"/>
                    </a:lnTo>
                    <a:lnTo>
                      <a:pt x="22" y="60"/>
                    </a:lnTo>
                    <a:lnTo>
                      <a:pt x="25" y="63"/>
                    </a:lnTo>
                    <a:lnTo>
                      <a:pt x="28" y="63"/>
                    </a:lnTo>
                    <a:lnTo>
                      <a:pt x="31" y="66"/>
                    </a:lnTo>
                    <a:lnTo>
                      <a:pt x="33" y="66"/>
                    </a:lnTo>
                    <a:lnTo>
                      <a:pt x="36" y="69"/>
                    </a:lnTo>
                    <a:lnTo>
                      <a:pt x="42" y="69"/>
                    </a:lnTo>
                    <a:lnTo>
                      <a:pt x="48" y="72"/>
                    </a:lnTo>
                    <a:lnTo>
                      <a:pt x="56" y="75"/>
                    </a:lnTo>
                    <a:lnTo>
                      <a:pt x="59" y="78"/>
                    </a:lnTo>
                    <a:lnTo>
                      <a:pt x="62" y="78"/>
                    </a:lnTo>
                    <a:lnTo>
                      <a:pt x="65" y="75"/>
                    </a:lnTo>
                    <a:lnTo>
                      <a:pt x="67" y="75"/>
                    </a:lnTo>
                    <a:lnTo>
                      <a:pt x="70" y="69"/>
                    </a:lnTo>
                    <a:lnTo>
                      <a:pt x="70" y="66"/>
                    </a:lnTo>
                    <a:lnTo>
                      <a:pt x="73" y="63"/>
                    </a:lnTo>
                    <a:lnTo>
                      <a:pt x="73" y="60"/>
                    </a:lnTo>
                    <a:lnTo>
                      <a:pt x="70" y="58"/>
                    </a:lnTo>
                    <a:lnTo>
                      <a:pt x="70" y="55"/>
                    </a:lnTo>
                    <a:lnTo>
                      <a:pt x="67" y="55"/>
                    </a:lnTo>
                    <a:lnTo>
                      <a:pt x="65" y="52"/>
                    </a:lnTo>
                    <a:lnTo>
                      <a:pt x="56" y="49"/>
                    </a:lnTo>
                    <a:lnTo>
                      <a:pt x="50" y="46"/>
                    </a:lnTo>
                    <a:lnTo>
                      <a:pt x="48" y="46"/>
                    </a:lnTo>
                    <a:lnTo>
                      <a:pt x="42" y="43"/>
                    </a:lnTo>
                    <a:lnTo>
                      <a:pt x="39" y="43"/>
                    </a:lnTo>
                    <a:lnTo>
                      <a:pt x="36" y="40"/>
                    </a:lnTo>
                    <a:lnTo>
                      <a:pt x="33" y="40"/>
                    </a:lnTo>
                    <a:lnTo>
                      <a:pt x="31" y="37"/>
                    </a:lnTo>
                    <a:lnTo>
                      <a:pt x="28" y="34"/>
                    </a:lnTo>
                    <a:lnTo>
                      <a:pt x="25" y="34"/>
                    </a:lnTo>
                    <a:lnTo>
                      <a:pt x="22" y="32"/>
                    </a:lnTo>
                    <a:lnTo>
                      <a:pt x="22" y="34"/>
                    </a:lnTo>
                    <a:lnTo>
                      <a:pt x="22" y="32"/>
                    </a:lnTo>
                    <a:lnTo>
                      <a:pt x="22" y="29"/>
                    </a:lnTo>
                    <a:lnTo>
                      <a:pt x="19" y="29"/>
                    </a:lnTo>
                    <a:lnTo>
                      <a:pt x="22" y="32"/>
                    </a:lnTo>
                    <a:lnTo>
                      <a:pt x="22" y="34"/>
                    </a:lnTo>
                    <a:lnTo>
                      <a:pt x="22" y="32"/>
                    </a:lnTo>
                    <a:lnTo>
                      <a:pt x="22" y="37"/>
                    </a:lnTo>
                    <a:lnTo>
                      <a:pt x="22" y="34"/>
                    </a:lnTo>
                    <a:lnTo>
                      <a:pt x="22" y="37"/>
                    </a:lnTo>
                    <a:lnTo>
                      <a:pt x="25" y="34"/>
                    </a:lnTo>
                    <a:lnTo>
                      <a:pt x="28" y="34"/>
                    </a:lnTo>
                    <a:lnTo>
                      <a:pt x="31" y="32"/>
                    </a:lnTo>
                    <a:lnTo>
                      <a:pt x="33" y="32"/>
                    </a:lnTo>
                    <a:lnTo>
                      <a:pt x="36" y="32"/>
                    </a:lnTo>
                    <a:lnTo>
                      <a:pt x="45" y="29"/>
                    </a:lnTo>
                    <a:lnTo>
                      <a:pt x="53" y="26"/>
                    </a:lnTo>
                    <a:lnTo>
                      <a:pt x="56" y="26"/>
                    </a:lnTo>
                    <a:lnTo>
                      <a:pt x="59" y="26"/>
                    </a:lnTo>
                    <a:lnTo>
                      <a:pt x="65" y="23"/>
                    </a:lnTo>
                    <a:lnTo>
                      <a:pt x="62" y="23"/>
                    </a:lnTo>
                    <a:close/>
                  </a:path>
                </a:pathLst>
              </a:custGeom>
              <a:solidFill>
                <a:srgbClr val="0000FF"/>
              </a:solidFill>
              <a:ln w="9525">
                <a:solidFill>
                  <a:srgbClr val="0000FF"/>
                </a:solidFill>
                <a:prstDash val="solid"/>
                <a:round/>
                <a:headEnd/>
                <a:tailEnd/>
              </a:ln>
            </p:spPr>
            <p:txBody>
              <a:bodyPr/>
              <a:lstStyle/>
              <a:p>
                <a:endParaRPr lang="en-US"/>
              </a:p>
            </p:txBody>
          </p:sp>
          <p:sp>
            <p:nvSpPr>
              <p:cNvPr id="111" name="Freeform 97"/>
              <p:cNvSpPr>
                <a:spLocks/>
              </p:cNvSpPr>
              <p:nvPr/>
            </p:nvSpPr>
            <p:spPr bwMode="auto">
              <a:xfrm>
                <a:off x="894" y="819"/>
                <a:ext cx="73" cy="75"/>
              </a:xfrm>
              <a:custGeom>
                <a:avLst/>
                <a:gdLst>
                  <a:gd name="T0" fmla="*/ 5 w 73"/>
                  <a:gd name="T1" fmla="*/ 52 h 75"/>
                  <a:gd name="T2" fmla="*/ 2 w 73"/>
                  <a:gd name="T3" fmla="*/ 55 h 75"/>
                  <a:gd name="T4" fmla="*/ 0 w 73"/>
                  <a:gd name="T5" fmla="*/ 63 h 75"/>
                  <a:gd name="T6" fmla="*/ 2 w 73"/>
                  <a:gd name="T7" fmla="*/ 69 h 75"/>
                  <a:gd name="T8" fmla="*/ 8 w 73"/>
                  <a:gd name="T9" fmla="*/ 72 h 75"/>
                  <a:gd name="T10" fmla="*/ 14 w 73"/>
                  <a:gd name="T11" fmla="*/ 72 h 75"/>
                  <a:gd name="T12" fmla="*/ 25 w 73"/>
                  <a:gd name="T13" fmla="*/ 69 h 75"/>
                  <a:gd name="T14" fmla="*/ 33 w 73"/>
                  <a:gd name="T15" fmla="*/ 66 h 75"/>
                  <a:gd name="T16" fmla="*/ 42 w 73"/>
                  <a:gd name="T17" fmla="*/ 66 h 75"/>
                  <a:gd name="T18" fmla="*/ 45 w 73"/>
                  <a:gd name="T19" fmla="*/ 63 h 75"/>
                  <a:gd name="T20" fmla="*/ 53 w 73"/>
                  <a:gd name="T21" fmla="*/ 60 h 75"/>
                  <a:gd name="T22" fmla="*/ 62 w 73"/>
                  <a:gd name="T23" fmla="*/ 55 h 75"/>
                  <a:gd name="T24" fmla="*/ 67 w 73"/>
                  <a:gd name="T25" fmla="*/ 52 h 75"/>
                  <a:gd name="T26" fmla="*/ 67 w 73"/>
                  <a:gd name="T27" fmla="*/ 49 h 75"/>
                  <a:gd name="T28" fmla="*/ 70 w 73"/>
                  <a:gd name="T29" fmla="*/ 40 h 75"/>
                  <a:gd name="T30" fmla="*/ 70 w 73"/>
                  <a:gd name="T31" fmla="*/ 31 h 75"/>
                  <a:gd name="T32" fmla="*/ 67 w 73"/>
                  <a:gd name="T33" fmla="*/ 26 h 75"/>
                  <a:gd name="T34" fmla="*/ 67 w 73"/>
                  <a:gd name="T35" fmla="*/ 26 h 75"/>
                  <a:gd name="T36" fmla="*/ 64 w 73"/>
                  <a:gd name="T37" fmla="*/ 23 h 75"/>
                  <a:gd name="T38" fmla="*/ 59 w 73"/>
                  <a:gd name="T39" fmla="*/ 17 h 75"/>
                  <a:gd name="T40" fmla="*/ 53 w 73"/>
                  <a:gd name="T41" fmla="*/ 14 h 75"/>
                  <a:gd name="T42" fmla="*/ 45 w 73"/>
                  <a:gd name="T43" fmla="*/ 11 h 75"/>
                  <a:gd name="T44" fmla="*/ 42 w 73"/>
                  <a:gd name="T45" fmla="*/ 8 h 75"/>
                  <a:gd name="T46" fmla="*/ 36 w 73"/>
                  <a:gd name="T47" fmla="*/ 8 h 75"/>
                  <a:gd name="T48" fmla="*/ 28 w 73"/>
                  <a:gd name="T49" fmla="*/ 6 h 75"/>
                  <a:gd name="T50" fmla="*/ 22 w 73"/>
                  <a:gd name="T51" fmla="*/ 3 h 75"/>
                  <a:gd name="T52" fmla="*/ 8 w 73"/>
                  <a:gd name="T53" fmla="*/ 0 h 75"/>
                  <a:gd name="T54" fmla="*/ 2 w 73"/>
                  <a:gd name="T55" fmla="*/ 3 h 75"/>
                  <a:gd name="T56" fmla="*/ 0 w 73"/>
                  <a:gd name="T57" fmla="*/ 8 h 75"/>
                  <a:gd name="T58" fmla="*/ 2 w 73"/>
                  <a:gd name="T59" fmla="*/ 17 h 75"/>
                  <a:gd name="T60" fmla="*/ 5 w 73"/>
                  <a:gd name="T61" fmla="*/ 23 h 75"/>
                  <a:gd name="T62" fmla="*/ 8 w 73"/>
                  <a:gd name="T63" fmla="*/ 23 h 75"/>
                  <a:gd name="T64" fmla="*/ 14 w 73"/>
                  <a:gd name="T65" fmla="*/ 26 h 75"/>
                  <a:gd name="T66" fmla="*/ 22 w 73"/>
                  <a:gd name="T67" fmla="*/ 29 h 75"/>
                  <a:gd name="T68" fmla="*/ 28 w 73"/>
                  <a:gd name="T69" fmla="*/ 31 h 75"/>
                  <a:gd name="T70" fmla="*/ 33 w 73"/>
                  <a:gd name="T71" fmla="*/ 31 h 75"/>
                  <a:gd name="T72" fmla="*/ 39 w 73"/>
                  <a:gd name="T73" fmla="*/ 34 h 75"/>
                  <a:gd name="T74" fmla="*/ 45 w 73"/>
                  <a:gd name="T75" fmla="*/ 37 h 75"/>
                  <a:gd name="T76" fmla="*/ 48 w 73"/>
                  <a:gd name="T77" fmla="*/ 40 h 75"/>
                  <a:gd name="T78" fmla="*/ 48 w 73"/>
                  <a:gd name="T79" fmla="*/ 40 h 75"/>
                  <a:gd name="T80" fmla="*/ 50 w 73"/>
                  <a:gd name="T81" fmla="*/ 43 h 75"/>
                  <a:gd name="T82" fmla="*/ 48 w 73"/>
                  <a:gd name="T83" fmla="*/ 40 h 75"/>
                  <a:gd name="T84" fmla="*/ 48 w 73"/>
                  <a:gd name="T85" fmla="*/ 37 h 75"/>
                  <a:gd name="T86" fmla="*/ 48 w 73"/>
                  <a:gd name="T87" fmla="*/ 34 h 75"/>
                  <a:gd name="T88" fmla="*/ 48 w 73"/>
                  <a:gd name="T89" fmla="*/ 34 h 75"/>
                  <a:gd name="T90" fmla="*/ 39 w 73"/>
                  <a:gd name="T91" fmla="*/ 40 h 75"/>
                  <a:gd name="T92" fmla="*/ 33 w 73"/>
                  <a:gd name="T93" fmla="*/ 43 h 75"/>
                  <a:gd name="T94" fmla="*/ 25 w 73"/>
                  <a:gd name="T95" fmla="*/ 46 h 75"/>
                  <a:gd name="T96" fmla="*/ 19 w 73"/>
                  <a:gd name="T97" fmla="*/ 46 h 75"/>
                  <a:gd name="T98" fmla="*/ 8 w 73"/>
                  <a:gd name="T99" fmla="*/ 49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
                  <a:gd name="T151" fmla="*/ 0 h 75"/>
                  <a:gd name="T152" fmla="*/ 73 w 7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 h="75">
                    <a:moveTo>
                      <a:pt x="8" y="49"/>
                    </a:moveTo>
                    <a:lnTo>
                      <a:pt x="5" y="52"/>
                    </a:lnTo>
                    <a:lnTo>
                      <a:pt x="2" y="52"/>
                    </a:lnTo>
                    <a:lnTo>
                      <a:pt x="2" y="55"/>
                    </a:lnTo>
                    <a:lnTo>
                      <a:pt x="0" y="57"/>
                    </a:lnTo>
                    <a:lnTo>
                      <a:pt x="0" y="63"/>
                    </a:lnTo>
                    <a:lnTo>
                      <a:pt x="2" y="66"/>
                    </a:lnTo>
                    <a:lnTo>
                      <a:pt x="2" y="69"/>
                    </a:lnTo>
                    <a:lnTo>
                      <a:pt x="5" y="72"/>
                    </a:lnTo>
                    <a:lnTo>
                      <a:pt x="8" y="72"/>
                    </a:lnTo>
                    <a:lnTo>
                      <a:pt x="11" y="75"/>
                    </a:lnTo>
                    <a:lnTo>
                      <a:pt x="14" y="72"/>
                    </a:lnTo>
                    <a:lnTo>
                      <a:pt x="19" y="72"/>
                    </a:lnTo>
                    <a:lnTo>
                      <a:pt x="25" y="69"/>
                    </a:lnTo>
                    <a:lnTo>
                      <a:pt x="31" y="69"/>
                    </a:lnTo>
                    <a:lnTo>
                      <a:pt x="33" y="66"/>
                    </a:lnTo>
                    <a:lnTo>
                      <a:pt x="39" y="66"/>
                    </a:lnTo>
                    <a:lnTo>
                      <a:pt x="42" y="66"/>
                    </a:lnTo>
                    <a:lnTo>
                      <a:pt x="45" y="63"/>
                    </a:lnTo>
                    <a:lnTo>
                      <a:pt x="50" y="63"/>
                    </a:lnTo>
                    <a:lnTo>
                      <a:pt x="53" y="60"/>
                    </a:lnTo>
                    <a:lnTo>
                      <a:pt x="56" y="60"/>
                    </a:lnTo>
                    <a:lnTo>
                      <a:pt x="62" y="55"/>
                    </a:lnTo>
                    <a:lnTo>
                      <a:pt x="64" y="55"/>
                    </a:lnTo>
                    <a:lnTo>
                      <a:pt x="67" y="52"/>
                    </a:lnTo>
                    <a:lnTo>
                      <a:pt x="67" y="49"/>
                    </a:lnTo>
                    <a:lnTo>
                      <a:pt x="70" y="43"/>
                    </a:lnTo>
                    <a:lnTo>
                      <a:pt x="70" y="40"/>
                    </a:lnTo>
                    <a:lnTo>
                      <a:pt x="73" y="37"/>
                    </a:lnTo>
                    <a:lnTo>
                      <a:pt x="70" y="31"/>
                    </a:lnTo>
                    <a:lnTo>
                      <a:pt x="70" y="34"/>
                    </a:lnTo>
                    <a:lnTo>
                      <a:pt x="67" y="26"/>
                    </a:lnTo>
                    <a:lnTo>
                      <a:pt x="64" y="26"/>
                    </a:lnTo>
                    <a:lnTo>
                      <a:pt x="67" y="26"/>
                    </a:lnTo>
                    <a:lnTo>
                      <a:pt x="64" y="23"/>
                    </a:lnTo>
                    <a:lnTo>
                      <a:pt x="62" y="23"/>
                    </a:lnTo>
                    <a:lnTo>
                      <a:pt x="59" y="17"/>
                    </a:lnTo>
                    <a:lnTo>
                      <a:pt x="56" y="17"/>
                    </a:lnTo>
                    <a:lnTo>
                      <a:pt x="53" y="14"/>
                    </a:lnTo>
                    <a:lnTo>
                      <a:pt x="50" y="11"/>
                    </a:lnTo>
                    <a:lnTo>
                      <a:pt x="45" y="11"/>
                    </a:lnTo>
                    <a:lnTo>
                      <a:pt x="42" y="8"/>
                    </a:lnTo>
                    <a:lnTo>
                      <a:pt x="39" y="8"/>
                    </a:lnTo>
                    <a:lnTo>
                      <a:pt x="36" y="8"/>
                    </a:lnTo>
                    <a:lnTo>
                      <a:pt x="31" y="6"/>
                    </a:lnTo>
                    <a:lnTo>
                      <a:pt x="28" y="6"/>
                    </a:lnTo>
                    <a:lnTo>
                      <a:pt x="25" y="3"/>
                    </a:lnTo>
                    <a:lnTo>
                      <a:pt x="22" y="3"/>
                    </a:lnTo>
                    <a:lnTo>
                      <a:pt x="19" y="0"/>
                    </a:lnTo>
                    <a:lnTo>
                      <a:pt x="8" y="0"/>
                    </a:lnTo>
                    <a:lnTo>
                      <a:pt x="5" y="3"/>
                    </a:lnTo>
                    <a:lnTo>
                      <a:pt x="2" y="3"/>
                    </a:lnTo>
                    <a:lnTo>
                      <a:pt x="2" y="6"/>
                    </a:lnTo>
                    <a:lnTo>
                      <a:pt x="0" y="8"/>
                    </a:lnTo>
                    <a:lnTo>
                      <a:pt x="0" y="14"/>
                    </a:lnTo>
                    <a:lnTo>
                      <a:pt x="2" y="17"/>
                    </a:lnTo>
                    <a:lnTo>
                      <a:pt x="2" y="20"/>
                    </a:lnTo>
                    <a:lnTo>
                      <a:pt x="5" y="23"/>
                    </a:lnTo>
                    <a:lnTo>
                      <a:pt x="8" y="23"/>
                    </a:lnTo>
                    <a:lnTo>
                      <a:pt x="14" y="26"/>
                    </a:lnTo>
                    <a:lnTo>
                      <a:pt x="17" y="26"/>
                    </a:lnTo>
                    <a:lnTo>
                      <a:pt x="22" y="29"/>
                    </a:lnTo>
                    <a:lnTo>
                      <a:pt x="25" y="29"/>
                    </a:lnTo>
                    <a:lnTo>
                      <a:pt x="28" y="31"/>
                    </a:lnTo>
                    <a:lnTo>
                      <a:pt x="31" y="31"/>
                    </a:lnTo>
                    <a:lnTo>
                      <a:pt x="33" y="31"/>
                    </a:lnTo>
                    <a:lnTo>
                      <a:pt x="33" y="34"/>
                    </a:lnTo>
                    <a:lnTo>
                      <a:pt x="39" y="34"/>
                    </a:lnTo>
                    <a:lnTo>
                      <a:pt x="42" y="37"/>
                    </a:lnTo>
                    <a:lnTo>
                      <a:pt x="45" y="37"/>
                    </a:lnTo>
                    <a:lnTo>
                      <a:pt x="48" y="40"/>
                    </a:lnTo>
                    <a:lnTo>
                      <a:pt x="50" y="46"/>
                    </a:lnTo>
                    <a:lnTo>
                      <a:pt x="50" y="43"/>
                    </a:lnTo>
                    <a:lnTo>
                      <a:pt x="48" y="37"/>
                    </a:lnTo>
                    <a:lnTo>
                      <a:pt x="48" y="40"/>
                    </a:lnTo>
                    <a:lnTo>
                      <a:pt x="48" y="34"/>
                    </a:lnTo>
                    <a:lnTo>
                      <a:pt x="48" y="37"/>
                    </a:lnTo>
                    <a:lnTo>
                      <a:pt x="48" y="34"/>
                    </a:lnTo>
                    <a:lnTo>
                      <a:pt x="45" y="37"/>
                    </a:lnTo>
                    <a:lnTo>
                      <a:pt x="39" y="40"/>
                    </a:lnTo>
                    <a:lnTo>
                      <a:pt x="33" y="43"/>
                    </a:lnTo>
                    <a:lnTo>
                      <a:pt x="28" y="43"/>
                    </a:lnTo>
                    <a:lnTo>
                      <a:pt x="25" y="46"/>
                    </a:lnTo>
                    <a:lnTo>
                      <a:pt x="22" y="46"/>
                    </a:lnTo>
                    <a:lnTo>
                      <a:pt x="19" y="46"/>
                    </a:lnTo>
                    <a:lnTo>
                      <a:pt x="14" y="49"/>
                    </a:lnTo>
                    <a:lnTo>
                      <a:pt x="8" y="49"/>
                    </a:lnTo>
                    <a:close/>
                  </a:path>
                </a:pathLst>
              </a:custGeom>
              <a:solidFill>
                <a:srgbClr val="0000FF"/>
              </a:solidFill>
              <a:ln w="9525">
                <a:solidFill>
                  <a:srgbClr val="0000FF"/>
                </a:solidFill>
                <a:prstDash val="solid"/>
                <a:round/>
                <a:headEnd/>
                <a:tailEnd/>
              </a:ln>
            </p:spPr>
            <p:txBody>
              <a:bodyPr/>
              <a:lstStyle/>
              <a:p>
                <a:endParaRPr lang="en-US"/>
              </a:p>
            </p:txBody>
          </p:sp>
          <p:sp>
            <p:nvSpPr>
              <p:cNvPr id="112" name="Freeform 98"/>
              <p:cNvSpPr>
                <a:spLocks/>
              </p:cNvSpPr>
              <p:nvPr/>
            </p:nvSpPr>
            <p:spPr bwMode="auto">
              <a:xfrm>
                <a:off x="896" y="718"/>
                <a:ext cx="74" cy="75"/>
              </a:xfrm>
              <a:custGeom>
                <a:avLst/>
                <a:gdLst>
                  <a:gd name="T0" fmla="*/ 6 w 74"/>
                  <a:gd name="T1" fmla="*/ 49 h 75"/>
                  <a:gd name="T2" fmla="*/ 0 w 74"/>
                  <a:gd name="T3" fmla="*/ 58 h 75"/>
                  <a:gd name="T4" fmla="*/ 6 w 74"/>
                  <a:gd name="T5" fmla="*/ 72 h 75"/>
                  <a:gd name="T6" fmla="*/ 12 w 74"/>
                  <a:gd name="T7" fmla="*/ 75 h 75"/>
                  <a:gd name="T8" fmla="*/ 20 w 74"/>
                  <a:gd name="T9" fmla="*/ 72 h 75"/>
                  <a:gd name="T10" fmla="*/ 29 w 74"/>
                  <a:gd name="T11" fmla="*/ 69 h 75"/>
                  <a:gd name="T12" fmla="*/ 37 w 74"/>
                  <a:gd name="T13" fmla="*/ 66 h 75"/>
                  <a:gd name="T14" fmla="*/ 43 w 74"/>
                  <a:gd name="T15" fmla="*/ 66 h 75"/>
                  <a:gd name="T16" fmla="*/ 57 w 74"/>
                  <a:gd name="T17" fmla="*/ 58 h 75"/>
                  <a:gd name="T18" fmla="*/ 65 w 74"/>
                  <a:gd name="T19" fmla="*/ 55 h 75"/>
                  <a:gd name="T20" fmla="*/ 68 w 74"/>
                  <a:gd name="T21" fmla="*/ 52 h 75"/>
                  <a:gd name="T22" fmla="*/ 71 w 74"/>
                  <a:gd name="T23" fmla="*/ 43 h 75"/>
                  <a:gd name="T24" fmla="*/ 74 w 74"/>
                  <a:gd name="T25" fmla="*/ 37 h 75"/>
                  <a:gd name="T26" fmla="*/ 71 w 74"/>
                  <a:gd name="T27" fmla="*/ 32 h 75"/>
                  <a:gd name="T28" fmla="*/ 60 w 74"/>
                  <a:gd name="T29" fmla="*/ 17 h 75"/>
                  <a:gd name="T30" fmla="*/ 54 w 74"/>
                  <a:gd name="T31" fmla="*/ 14 h 75"/>
                  <a:gd name="T32" fmla="*/ 48 w 74"/>
                  <a:gd name="T33" fmla="*/ 11 h 75"/>
                  <a:gd name="T34" fmla="*/ 46 w 74"/>
                  <a:gd name="T35" fmla="*/ 9 h 75"/>
                  <a:gd name="T36" fmla="*/ 40 w 74"/>
                  <a:gd name="T37" fmla="*/ 6 h 75"/>
                  <a:gd name="T38" fmla="*/ 31 w 74"/>
                  <a:gd name="T39" fmla="*/ 6 h 75"/>
                  <a:gd name="T40" fmla="*/ 26 w 74"/>
                  <a:gd name="T41" fmla="*/ 3 h 75"/>
                  <a:gd name="T42" fmla="*/ 20 w 74"/>
                  <a:gd name="T43" fmla="*/ 0 h 75"/>
                  <a:gd name="T44" fmla="*/ 15 w 74"/>
                  <a:gd name="T45" fmla="*/ 0 h 75"/>
                  <a:gd name="T46" fmla="*/ 6 w 74"/>
                  <a:gd name="T47" fmla="*/ 0 h 75"/>
                  <a:gd name="T48" fmla="*/ 0 w 74"/>
                  <a:gd name="T49" fmla="*/ 14 h 75"/>
                  <a:gd name="T50" fmla="*/ 3 w 74"/>
                  <a:gd name="T51" fmla="*/ 17 h 75"/>
                  <a:gd name="T52" fmla="*/ 9 w 74"/>
                  <a:gd name="T53" fmla="*/ 20 h 75"/>
                  <a:gd name="T54" fmla="*/ 15 w 74"/>
                  <a:gd name="T55" fmla="*/ 23 h 75"/>
                  <a:gd name="T56" fmla="*/ 17 w 74"/>
                  <a:gd name="T57" fmla="*/ 26 h 75"/>
                  <a:gd name="T58" fmla="*/ 26 w 74"/>
                  <a:gd name="T59" fmla="*/ 29 h 75"/>
                  <a:gd name="T60" fmla="*/ 31 w 74"/>
                  <a:gd name="T61" fmla="*/ 29 h 75"/>
                  <a:gd name="T62" fmla="*/ 37 w 74"/>
                  <a:gd name="T63" fmla="*/ 32 h 75"/>
                  <a:gd name="T64" fmla="*/ 43 w 74"/>
                  <a:gd name="T65" fmla="*/ 34 h 75"/>
                  <a:gd name="T66" fmla="*/ 48 w 74"/>
                  <a:gd name="T67" fmla="*/ 40 h 75"/>
                  <a:gd name="T68" fmla="*/ 48 w 74"/>
                  <a:gd name="T69" fmla="*/ 37 h 75"/>
                  <a:gd name="T70" fmla="*/ 48 w 74"/>
                  <a:gd name="T71" fmla="*/ 37 h 75"/>
                  <a:gd name="T72" fmla="*/ 48 w 74"/>
                  <a:gd name="T73" fmla="*/ 34 h 75"/>
                  <a:gd name="T74" fmla="*/ 48 w 74"/>
                  <a:gd name="T75" fmla="*/ 34 h 75"/>
                  <a:gd name="T76" fmla="*/ 48 w 74"/>
                  <a:gd name="T77" fmla="*/ 34 h 75"/>
                  <a:gd name="T78" fmla="*/ 46 w 74"/>
                  <a:gd name="T79" fmla="*/ 37 h 75"/>
                  <a:gd name="T80" fmla="*/ 34 w 74"/>
                  <a:gd name="T81" fmla="*/ 43 h 75"/>
                  <a:gd name="T82" fmla="*/ 26 w 74"/>
                  <a:gd name="T83" fmla="*/ 46 h 75"/>
                  <a:gd name="T84" fmla="*/ 20 w 74"/>
                  <a:gd name="T85" fmla="*/ 46 h 75"/>
                  <a:gd name="T86" fmla="*/ 15 w 74"/>
                  <a:gd name="T87" fmla="*/ 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75"/>
                  <a:gd name="T134" fmla="*/ 74 w 7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75">
                    <a:moveTo>
                      <a:pt x="12" y="49"/>
                    </a:moveTo>
                    <a:lnTo>
                      <a:pt x="6" y="49"/>
                    </a:lnTo>
                    <a:lnTo>
                      <a:pt x="3" y="55"/>
                    </a:lnTo>
                    <a:lnTo>
                      <a:pt x="0" y="58"/>
                    </a:lnTo>
                    <a:lnTo>
                      <a:pt x="0" y="66"/>
                    </a:lnTo>
                    <a:lnTo>
                      <a:pt x="6" y="72"/>
                    </a:lnTo>
                    <a:lnTo>
                      <a:pt x="9" y="72"/>
                    </a:lnTo>
                    <a:lnTo>
                      <a:pt x="12" y="75"/>
                    </a:lnTo>
                    <a:lnTo>
                      <a:pt x="15" y="72"/>
                    </a:lnTo>
                    <a:lnTo>
                      <a:pt x="20" y="72"/>
                    </a:lnTo>
                    <a:lnTo>
                      <a:pt x="26" y="72"/>
                    </a:lnTo>
                    <a:lnTo>
                      <a:pt x="29" y="69"/>
                    </a:lnTo>
                    <a:lnTo>
                      <a:pt x="31" y="69"/>
                    </a:lnTo>
                    <a:lnTo>
                      <a:pt x="37" y="66"/>
                    </a:lnTo>
                    <a:lnTo>
                      <a:pt x="40" y="66"/>
                    </a:lnTo>
                    <a:lnTo>
                      <a:pt x="43" y="66"/>
                    </a:lnTo>
                    <a:lnTo>
                      <a:pt x="51" y="63"/>
                    </a:lnTo>
                    <a:lnTo>
                      <a:pt x="57" y="58"/>
                    </a:lnTo>
                    <a:lnTo>
                      <a:pt x="62" y="55"/>
                    </a:lnTo>
                    <a:lnTo>
                      <a:pt x="65" y="55"/>
                    </a:lnTo>
                    <a:lnTo>
                      <a:pt x="68" y="52"/>
                    </a:lnTo>
                    <a:lnTo>
                      <a:pt x="68" y="49"/>
                    </a:lnTo>
                    <a:lnTo>
                      <a:pt x="71" y="43"/>
                    </a:lnTo>
                    <a:lnTo>
                      <a:pt x="71" y="40"/>
                    </a:lnTo>
                    <a:lnTo>
                      <a:pt x="74" y="37"/>
                    </a:lnTo>
                    <a:lnTo>
                      <a:pt x="71" y="34"/>
                    </a:lnTo>
                    <a:lnTo>
                      <a:pt x="71" y="32"/>
                    </a:lnTo>
                    <a:lnTo>
                      <a:pt x="68" y="26"/>
                    </a:lnTo>
                    <a:lnTo>
                      <a:pt x="60" y="17"/>
                    </a:lnTo>
                    <a:lnTo>
                      <a:pt x="57" y="14"/>
                    </a:lnTo>
                    <a:lnTo>
                      <a:pt x="54" y="14"/>
                    </a:lnTo>
                    <a:lnTo>
                      <a:pt x="51" y="11"/>
                    </a:lnTo>
                    <a:lnTo>
                      <a:pt x="48" y="11"/>
                    </a:lnTo>
                    <a:lnTo>
                      <a:pt x="46" y="9"/>
                    </a:lnTo>
                    <a:lnTo>
                      <a:pt x="43" y="9"/>
                    </a:lnTo>
                    <a:lnTo>
                      <a:pt x="40" y="6"/>
                    </a:lnTo>
                    <a:lnTo>
                      <a:pt x="37" y="6"/>
                    </a:lnTo>
                    <a:lnTo>
                      <a:pt x="31" y="6"/>
                    </a:lnTo>
                    <a:lnTo>
                      <a:pt x="29" y="3"/>
                    </a:lnTo>
                    <a:lnTo>
                      <a:pt x="26" y="3"/>
                    </a:lnTo>
                    <a:lnTo>
                      <a:pt x="23" y="3"/>
                    </a:lnTo>
                    <a:lnTo>
                      <a:pt x="20" y="0"/>
                    </a:lnTo>
                    <a:lnTo>
                      <a:pt x="17" y="0"/>
                    </a:lnTo>
                    <a:lnTo>
                      <a:pt x="15" y="0"/>
                    </a:lnTo>
                    <a:lnTo>
                      <a:pt x="12" y="0"/>
                    </a:lnTo>
                    <a:lnTo>
                      <a:pt x="6" y="0"/>
                    </a:lnTo>
                    <a:lnTo>
                      <a:pt x="0" y="6"/>
                    </a:lnTo>
                    <a:lnTo>
                      <a:pt x="0" y="14"/>
                    </a:lnTo>
                    <a:lnTo>
                      <a:pt x="3" y="17"/>
                    </a:lnTo>
                    <a:lnTo>
                      <a:pt x="6" y="20"/>
                    </a:lnTo>
                    <a:lnTo>
                      <a:pt x="9" y="20"/>
                    </a:lnTo>
                    <a:lnTo>
                      <a:pt x="12" y="20"/>
                    </a:lnTo>
                    <a:lnTo>
                      <a:pt x="15" y="23"/>
                    </a:lnTo>
                    <a:lnTo>
                      <a:pt x="17" y="26"/>
                    </a:lnTo>
                    <a:lnTo>
                      <a:pt x="23" y="26"/>
                    </a:lnTo>
                    <a:lnTo>
                      <a:pt x="26" y="29"/>
                    </a:lnTo>
                    <a:lnTo>
                      <a:pt x="29" y="29"/>
                    </a:lnTo>
                    <a:lnTo>
                      <a:pt x="31" y="29"/>
                    </a:lnTo>
                    <a:lnTo>
                      <a:pt x="34" y="32"/>
                    </a:lnTo>
                    <a:lnTo>
                      <a:pt x="37" y="32"/>
                    </a:lnTo>
                    <a:lnTo>
                      <a:pt x="40" y="32"/>
                    </a:lnTo>
                    <a:lnTo>
                      <a:pt x="43" y="34"/>
                    </a:lnTo>
                    <a:lnTo>
                      <a:pt x="48" y="40"/>
                    </a:lnTo>
                    <a:lnTo>
                      <a:pt x="48" y="37"/>
                    </a:lnTo>
                    <a:lnTo>
                      <a:pt x="48" y="40"/>
                    </a:lnTo>
                    <a:lnTo>
                      <a:pt x="48" y="37"/>
                    </a:lnTo>
                    <a:lnTo>
                      <a:pt x="48" y="40"/>
                    </a:lnTo>
                    <a:lnTo>
                      <a:pt x="48" y="34"/>
                    </a:lnTo>
                    <a:lnTo>
                      <a:pt x="48" y="37"/>
                    </a:lnTo>
                    <a:lnTo>
                      <a:pt x="48" y="34"/>
                    </a:lnTo>
                    <a:lnTo>
                      <a:pt x="46" y="37"/>
                    </a:lnTo>
                    <a:lnTo>
                      <a:pt x="40" y="40"/>
                    </a:lnTo>
                    <a:lnTo>
                      <a:pt x="34" y="43"/>
                    </a:lnTo>
                    <a:lnTo>
                      <a:pt x="29" y="43"/>
                    </a:lnTo>
                    <a:lnTo>
                      <a:pt x="26" y="46"/>
                    </a:lnTo>
                    <a:lnTo>
                      <a:pt x="23" y="46"/>
                    </a:lnTo>
                    <a:lnTo>
                      <a:pt x="20" y="46"/>
                    </a:lnTo>
                    <a:lnTo>
                      <a:pt x="17" y="46"/>
                    </a:lnTo>
                    <a:lnTo>
                      <a:pt x="15" y="46"/>
                    </a:lnTo>
                    <a:lnTo>
                      <a:pt x="12" y="49"/>
                    </a:lnTo>
                    <a:close/>
                  </a:path>
                </a:pathLst>
              </a:custGeom>
              <a:solidFill>
                <a:srgbClr val="0000FF"/>
              </a:solidFill>
              <a:ln w="9525">
                <a:solidFill>
                  <a:srgbClr val="0000FF"/>
                </a:solidFill>
                <a:prstDash val="solid"/>
                <a:round/>
                <a:headEnd/>
                <a:tailEnd/>
              </a:ln>
            </p:spPr>
            <p:txBody>
              <a:bodyPr/>
              <a:lstStyle/>
              <a:p>
                <a:endParaRPr lang="en-US"/>
              </a:p>
            </p:txBody>
          </p:sp>
          <p:sp>
            <p:nvSpPr>
              <p:cNvPr id="113" name="Freeform 99"/>
              <p:cNvSpPr>
                <a:spLocks/>
              </p:cNvSpPr>
              <p:nvPr/>
            </p:nvSpPr>
            <p:spPr bwMode="auto">
              <a:xfrm>
                <a:off x="894" y="1090"/>
                <a:ext cx="25" cy="121"/>
              </a:xfrm>
              <a:custGeom>
                <a:avLst/>
                <a:gdLst>
                  <a:gd name="T0" fmla="*/ 25 w 25"/>
                  <a:gd name="T1" fmla="*/ 11 h 121"/>
                  <a:gd name="T2" fmla="*/ 22 w 25"/>
                  <a:gd name="T3" fmla="*/ 8 h 121"/>
                  <a:gd name="T4" fmla="*/ 22 w 25"/>
                  <a:gd name="T5" fmla="*/ 5 h 121"/>
                  <a:gd name="T6" fmla="*/ 19 w 25"/>
                  <a:gd name="T7" fmla="*/ 0 h 121"/>
                  <a:gd name="T8" fmla="*/ 17 w 25"/>
                  <a:gd name="T9" fmla="*/ 0 h 121"/>
                  <a:gd name="T10" fmla="*/ 8 w 25"/>
                  <a:gd name="T11" fmla="*/ 0 h 121"/>
                  <a:gd name="T12" fmla="*/ 5 w 25"/>
                  <a:gd name="T13" fmla="*/ 0 h 121"/>
                  <a:gd name="T14" fmla="*/ 2 w 25"/>
                  <a:gd name="T15" fmla="*/ 3 h 121"/>
                  <a:gd name="T16" fmla="*/ 2 w 25"/>
                  <a:gd name="T17" fmla="*/ 5 h 121"/>
                  <a:gd name="T18" fmla="*/ 0 w 25"/>
                  <a:gd name="T19" fmla="*/ 8 h 121"/>
                  <a:gd name="T20" fmla="*/ 0 w 25"/>
                  <a:gd name="T21" fmla="*/ 112 h 121"/>
                  <a:gd name="T22" fmla="*/ 2 w 25"/>
                  <a:gd name="T23" fmla="*/ 115 h 121"/>
                  <a:gd name="T24" fmla="*/ 5 w 25"/>
                  <a:gd name="T25" fmla="*/ 121 h 121"/>
                  <a:gd name="T26" fmla="*/ 8 w 25"/>
                  <a:gd name="T27" fmla="*/ 121 h 121"/>
                  <a:gd name="T28" fmla="*/ 14 w 25"/>
                  <a:gd name="T29" fmla="*/ 121 h 121"/>
                  <a:gd name="T30" fmla="*/ 17 w 25"/>
                  <a:gd name="T31" fmla="*/ 121 h 121"/>
                  <a:gd name="T32" fmla="*/ 19 w 25"/>
                  <a:gd name="T33" fmla="*/ 121 h 121"/>
                  <a:gd name="T34" fmla="*/ 19 w 25"/>
                  <a:gd name="T35" fmla="*/ 118 h 121"/>
                  <a:gd name="T36" fmla="*/ 22 w 25"/>
                  <a:gd name="T37" fmla="*/ 115 h 121"/>
                  <a:gd name="T38" fmla="*/ 22 w 25"/>
                  <a:gd name="T39" fmla="*/ 112 h 121"/>
                  <a:gd name="T40" fmla="*/ 25 w 25"/>
                  <a:gd name="T41" fmla="*/ 109 h 121"/>
                  <a:gd name="T42" fmla="*/ 25 w 25"/>
                  <a:gd name="T43" fmla="*/ 1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121"/>
                  <a:gd name="T68" fmla="*/ 25 w 25"/>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121">
                    <a:moveTo>
                      <a:pt x="25" y="11"/>
                    </a:moveTo>
                    <a:lnTo>
                      <a:pt x="22" y="8"/>
                    </a:lnTo>
                    <a:lnTo>
                      <a:pt x="22" y="5"/>
                    </a:lnTo>
                    <a:lnTo>
                      <a:pt x="19" y="0"/>
                    </a:lnTo>
                    <a:lnTo>
                      <a:pt x="17" y="0"/>
                    </a:lnTo>
                    <a:lnTo>
                      <a:pt x="8" y="0"/>
                    </a:lnTo>
                    <a:lnTo>
                      <a:pt x="5" y="0"/>
                    </a:lnTo>
                    <a:lnTo>
                      <a:pt x="2" y="3"/>
                    </a:lnTo>
                    <a:lnTo>
                      <a:pt x="2" y="5"/>
                    </a:lnTo>
                    <a:lnTo>
                      <a:pt x="0" y="8"/>
                    </a:lnTo>
                    <a:lnTo>
                      <a:pt x="0" y="112"/>
                    </a:lnTo>
                    <a:lnTo>
                      <a:pt x="2" y="115"/>
                    </a:lnTo>
                    <a:lnTo>
                      <a:pt x="5" y="121"/>
                    </a:lnTo>
                    <a:lnTo>
                      <a:pt x="8" y="121"/>
                    </a:lnTo>
                    <a:lnTo>
                      <a:pt x="14" y="121"/>
                    </a:lnTo>
                    <a:lnTo>
                      <a:pt x="17" y="121"/>
                    </a:lnTo>
                    <a:lnTo>
                      <a:pt x="19" y="121"/>
                    </a:lnTo>
                    <a:lnTo>
                      <a:pt x="19" y="118"/>
                    </a:lnTo>
                    <a:lnTo>
                      <a:pt x="22" y="115"/>
                    </a:lnTo>
                    <a:lnTo>
                      <a:pt x="22" y="112"/>
                    </a:lnTo>
                    <a:lnTo>
                      <a:pt x="25" y="109"/>
                    </a:lnTo>
                    <a:lnTo>
                      <a:pt x="25" y="11"/>
                    </a:lnTo>
                    <a:close/>
                  </a:path>
                </a:pathLst>
              </a:custGeom>
              <a:solidFill>
                <a:srgbClr val="0000FF"/>
              </a:solidFill>
              <a:ln w="9525">
                <a:solidFill>
                  <a:srgbClr val="0000FF"/>
                </a:solidFill>
                <a:prstDash val="solid"/>
                <a:round/>
                <a:headEnd/>
                <a:tailEnd/>
              </a:ln>
            </p:spPr>
            <p:txBody>
              <a:bodyPr/>
              <a:lstStyle/>
              <a:p>
                <a:endParaRPr lang="en-US"/>
              </a:p>
            </p:txBody>
          </p:sp>
          <p:sp>
            <p:nvSpPr>
              <p:cNvPr id="114" name="Freeform 100"/>
              <p:cNvSpPr>
                <a:spLocks/>
              </p:cNvSpPr>
              <p:nvPr/>
            </p:nvSpPr>
            <p:spPr bwMode="auto">
              <a:xfrm>
                <a:off x="820" y="1072"/>
                <a:ext cx="172" cy="191"/>
              </a:xfrm>
              <a:custGeom>
                <a:avLst/>
                <a:gdLst>
                  <a:gd name="T0" fmla="*/ 150 w 172"/>
                  <a:gd name="T1" fmla="*/ 0 h 191"/>
                  <a:gd name="T2" fmla="*/ 74 w 172"/>
                  <a:gd name="T3" fmla="*/ 156 h 191"/>
                  <a:gd name="T4" fmla="*/ 96 w 172"/>
                  <a:gd name="T5" fmla="*/ 156 h 191"/>
                  <a:gd name="T6" fmla="*/ 23 w 172"/>
                  <a:gd name="T7" fmla="*/ 0 h 191"/>
                  <a:gd name="T8" fmla="*/ 0 w 172"/>
                  <a:gd name="T9" fmla="*/ 12 h 191"/>
                  <a:gd name="T10" fmla="*/ 88 w 172"/>
                  <a:gd name="T11" fmla="*/ 191 h 191"/>
                  <a:gd name="T12" fmla="*/ 172 w 172"/>
                  <a:gd name="T13" fmla="*/ 12 h 191"/>
                  <a:gd name="T14" fmla="*/ 150 w 172"/>
                  <a:gd name="T15" fmla="*/ 0 h 191"/>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91"/>
                  <a:gd name="T26" fmla="*/ 172 w 172"/>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191">
                    <a:moveTo>
                      <a:pt x="150" y="0"/>
                    </a:moveTo>
                    <a:lnTo>
                      <a:pt x="74" y="156"/>
                    </a:lnTo>
                    <a:lnTo>
                      <a:pt x="96" y="156"/>
                    </a:lnTo>
                    <a:lnTo>
                      <a:pt x="23" y="0"/>
                    </a:lnTo>
                    <a:lnTo>
                      <a:pt x="0" y="12"/>
                    </a:lnTo>
                    <a:lnTo>
                      <a:pt x="88" y="191"/>
                    </a:lnTo>
                    <a:lnTo>
                      <a:pt x="172" y="12"/>
                    </a:lnTo>
                    <a:lnTo>
                      <a:pt x="150" y="0"/>
                    </a:lnTo>
                    <a:close/>
                  </a:path>
                </a:pathLst>
              </a:custGeom>
              <a:solidFill>
                <a:srgbClr val="0000FF"/>
              </a:solidFill>
              <a:ln w="9525">
                <a:solidFill>
                  <a:srgbClr val="0000FF"/>
                </a:solidFill>
                <a:prstDash val="solid"/>
                <a:round/>
                <a:headEnd/>
                <a:tailEnd/>
              </a:ln>
            </p:spPr>
            <p:txBody>
              <a:bodyPr/>
              <a:lstStyle/>
              <a:p>
                <a:endParaRPr lang="en-US"/>
              </a:p>
            </p:txBody>
          </p:sp>
          <p:sp>
            <p:nvSpPr>
              <p:cNvPr id="115" name="Freeform 101"/>
              <p:cNvSpPr>
                <a:spLocks/>
              </p:cNvSpPr>
              <p:nvPr/>
            </p:nvSpPr>
            <p:spPr bwMode="auto">
              <a:xfrm>
                <a:off x="848" y="969"/>
                <a:ext cx="68" cy="72"/>
              </a:xfrm>
              <a:custGeom>
                <a:avLst/>
                <a:gdLst>
                  <a:gd name="T0" fmla="*/ 60 w 68"/>
                  <a:gd name="T1" fmla="*/ 23 h 72"/>
                  <a:gd name="T2" fmla="*/ 65 w 68"/>
                  <a:gd name="T3" fmla="*/ 20 h 72"/>
                  <a:gd name="T4" fmla="*/ 68 w 68"/>
                  <a:gd name="T5" fmla="*/ 11 h 72"/>
                  <a:gd name="T6" fmla="*/ 65 w 68"/>
                  <a:gd name="T7" fmla="*/ 5 h 72"/>
                  <a:gd name="T8" fmla="*/ 63 w 68"/>
                  <a:gd name="T9" fmla="*/ 2 h 72"/>
                  <a:gd name="T10" fmla="*/ 48 w 68"/>
                  <a:gd name="T11" fmla="*/ 0 h 72"/>
                  <a:gd name="T12" fmla="*/ 43 w 68"/>
                  <a:gd name="T13" fmla="*/ 2 h 72"/>
                  <a:gd name="T14" fmla="*/ 34 w 68"/>
                  <a:gd name="T15" fmla="*/ 2 h 72"/>
                  <a:gd name="T16" fmla="*/ 31 w 68"/>
                  <a:gd name="T17" fmla="*/ 5 h 72"/>
                  <a:gd name="T18" fmla="*/ 26 w 68"/>
                  <a:gd name="T19" fmla="*/ 8 h 72"/>
                  <a:gd name="T20" fmla="*/ 20 w 68"/>
                  <a:gd name="T21" fmla="*/ 8 h 72"/>
                  <a:gd name="T22" fmla="*/ 17 w 68"/>
                  <a:gd name="T23" fmla="*/ 11 h 72"/>
                  <a:gd name="T24" fmla="*/ 15 w 68"/>
                  <a:gd name="T25" fmla="*/ 14 h 72"/>
                  <a:gd name="T26" fmla="*/ 3 w 68"/>
                  <a:gd name="T27" fmla="*/ 23 h 72"/>
                  <a:gd name="T28" fmla="*/ 0 w 68"/>
                  <a:gd name="T29" fmla="*/ 34 h 72"/>
                  <a:gd name="T30" fmla="*/ 0 w 68"/>
                  <a:gd name="T31" fmla="*/ 34 h 72"/>
                  <a:gd name="T32" fmla="*/ 0 w 68"/>
                  <a:gd name="T33" fmla="*/ 37 h 72"/>
                  <a:gd name="T34" fmla="*/ 3 w 68"/>
                  <a:gd name="T35" fmla="*/ 46 h 72"/>
                  <a:gd name="T36" fmla="*/ 6 w 68"/>
                  <a:gd name="T37" fmla="*/ 49 h 72"/>
                  <a:gd name="T38" fmla="*/ 12 w 68"/>
                  <a:gd name="T39" fmla="*/ 51 h 72"/>
                  <a:gd name="T40" fmla="*/ 15 w 68"/>
                  <a:gd name="T41" fmla="*/ 54 h 72"/>
                  <a:gd name="T42" fmla="*/ 17 w 68"/>
                  <a:gd name="T43" fmla="*/ 57 h 72"/>
                  <a:gd name="T44" fmla="*/ 26 w 68"/>
                  <a:gd name="T45" fmla="*/ 60 h 72"/>
                  <a:gd name="T46" fmla="*/ 29 w 68"/>
                  <a:gd name="T47" fmla="*/ 63 h 72"/>
                  <a:gd name="T48" fmla="*/ 34 w 68"/>
                  <a:gd name="T49" fmla="*/ 63 h 72"/>
                  <a:gd name="T50" fmla="*/ 40 w 68"/>
                  <a:gd name="T51" fmla="*/ 69 h 72"/>
                  <a:gd name="T52" fmla="*/ 46 w 68"/>
                  <a:gd name="T53" fmla="*/ 69 h 72"/>
                  <a:gd name="T54" fmla="*/ 48 w 68"/>
                  <a:gd name="T55" fmla="*/ 72 h 72"/>
                  <a:gd name="T56" fmla="*/ 54 w 68"/>
                  <a:gd name="T57" fmla="*/ 72 h 72"/>
                  <a:gd name="T58" fmla="*/ 60 w 68"/>
                  <a:gd name="T59" fmla="*/ 72 h 72"/>
                  <a:gd name="T60" fmla="*/ 65 w 68"/>
                  <a:gd name="T61" fmla="*/ 66 h 72"/>
                  <a:gd name="T62" fmla="*/ 68 w 68"/>
                  <a:gd name="T63" fmla="*/ 60 h 72"/>
                  <a:gd name="T64" fmla="*/ 65 w 68"/>
                  <a:gd name="T65" fmla="*/ 54 h 72"/>
                  <a:gd name="T66" fmla="*/ 60 w 68"/>
                  <a:gd name="T67" fmla="*/ 49 h 72"/>
                  <a:gd name="T68" fmla="*/ 57 w 68"/>
                  <a:gd name="T69" fmla="*/ 46 h 72"/>
                  <a:gd name="T70" fmla="*/ 51 w 68"/>
                  <a:gd name="T71" fmla="*/ 46 h 72"/>
                  <a:gd name="T72" fmla="*/ 48 w 68"/>
                  <a:gd name="T73" fmla="*/ 43 h 72"/>
                  <a:gd name="T74" fmla="*/ 43 w 68"/>
                  <a:gd name="T75" fmla="*/ 40 h 72"/>
                  <a:gd name="T76" fmla="*/ 37 w 68"/>
                  <a:gd name="T77" fmla="*/ 37 h 72"/>
                  <a:gd name="T78" fmla="*/ 31 w 68"/>
                  <a:gd name="T79" fmla="*/ 34 h 72"/>
                  <a:gd name="T80" fmla="*/ 29 w 68"/>
                  <a:gd name="T81" fmla="*/ 34 h 72"/>
                  <a:gd name="T82" fmla="*/ 26 w 68"/>
                  <a:gd name="T83" fmla="*/ 31 h 72"/>
                  <a:gd name="T84" fmla="*/ 26 w 68"/>
                  <a:gd name="T85" fmla="*/ 34 h 72"/>
                  <a:gd name="T86" fmla="*/ 26 w 68"/>
                  <a:gd name="T87" fmla="*/ 34 h 72"/>
                  <a:gd name="T88" fmla="*/ 23 w 68"/>
                  <a:gd name="T89" fmla="*/ 34 h 72"/>
                  <a:gd name="T90" fmla="*/ 26 w 68"/>
                  <a:gd name="T91" fmla="*/ 34 h 72"/>
                  <a:gd name="T92" fmla="*/ 29 w 68"/>
                  <a:gd name="T93" fmla="*/ 31 h 72"/>
                  <a:gd name="T94" fmla="*/ 29 w 68"/>
                  <a:gd name="T95" fmla="*/ 31 h 72"/>
                  <a:gd name="T96" fmla="*/ 29 w 68"/>
                  <a:gd name="T97" fmla="*/ 31 h 72"/>
                  <a:gd name="T98" fmla="*/ 34 w 68"/>
                  <a:gd name="T99" fmla="*/ 28 h 72"/>
                  <a:gd name="T100" fmla="*/ 40 w 68"/>
                  <a:gd name="T101" fmla="*/ 28 h 72"/>
                  <a:gd name="T102" fmla="*/ 46 w 68"/>
                  <a:gd name="T103" fmla="*/ 26 h 72"/>
                  <a:gd name="T104" fmla="*/ 48 w 68"/>
                  <a:gd name="T105" fmla="*/ 26 h 72"/>
                  <a:gd name="T106" fmla="*/ 57 w 68"/>
                  <a:gd name="T107" fmla="*/ 23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72"/>
                  <a:gd name="T164" fmla="*/ 68 w 68"/>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72">
                    <a:moveTo>
                      <a:pt x="57" y="23"/>
                    </a:moveTo>
                    <a:lnTo>
                      <a:pt x="60" y="23"/>
                    </a:lnTo>
                    <a:lnTo>
                      <a:pt x="63" y="23"/>
                    </a:lnTo>
                    <a:lnTo>
                      <a:pt x="65" y="20"/>
                    </a:lnTo>
                    <a:lnTo>
                      <a:pt x="65" y="14"/>
                    </a:lnTo>
                    <a:lnTo>
                      <a:pt x="68" y="11"/>
                    </a:lnTo>
                    <a:lnTo>
                      <a:pt x="65" y="8"/>
                    </a:lnTo>
                    <a:lnTo>
                      <a:pt x="65" y="5"/>
                    </a:lnTo>
                    <a:lnTo>
                      <a:pt x="65" y="2"/>
                    </a:lnTo>
                    <a:lnTo>
                      <a:pt x="63" y="2"/>
                    </a:lnTo>
                    <a:lnTo>
                      <a:pt x="60" y="0"/>
                    </a:lnTo>
                    <a:lnTo>
                      <a:pt x="48" y="0"/>
                    </a:lnTo>
                    <a:lnTo>
                      <a:pt x="46" y="2"/>
                    </a:lnTo>
                    <a:lnTo>
                      <a:pt x="43" y="2"/>
                    </a:lnTo>
                    <a:lnTo>
                      <a:pt x="40" y="2"/>
                    </a:lnTo>
                    <a:lnTo>
                      <a:pt x="34" y="2"/>
                    </a:lnTo>
                    <a:lnTo>
                      <a:pt x="34" y="5"/>
                    </a:lnTo>
                    <a:lnTo>
                      <a:pt x="31" y="5"/>
                    </a:lnTo>
                    <a:lnTo>
                      <a:pt x="26" y="5"/>
                    </a:lnTo>
                    <a:lnTo>
                      <a:pt x="26" y="8"/>
                    </a:lnTo>
                    <a:lnTo>
                      <a:pt x="23" y="8"/>
                    </a:lnTo>
                    <a:lnTo>
                      <a:pt x="20" y="8"/>
                    </a:lnTo>
                    <a:lnTo>
                      <a:pt x="20" y="11"/>
                    </a:lnTo>
                    <a:lnTo>
                      <a:pt x="17" y="11"/>
                    </a:lnTo>
                    <a:lnTo>
                      <a:pt x="15" y="11"/>
                    </a:lnTo>
                    <a:lnTo>
                      <a:pt x="15" y="14"/>
                    </a:lnTo>
                    <a:lnTo>
                      <a:pt x="12" y="14"/>
                    </a:lnTo>
                    <a:lnTo>
                      <a:pt x="3" y="23"/>
                    </a:lnTo>
                    <a:lnTo>
                      <a:pt x="0" y="26"/>
                    </a:lnTo>
                    <a:lnTo>
                      <a:pt x="0" y="34"/>
                    </a:lnTo>
                    <a:lnTo>
                      <a:pt x="0" y="31"/>
                    </a:lnTo>
                    <a:lnTo>
                      <a:pt x="0" y="34"/>
                    </a:lnTo>
                    <a:lnTo>
                      <a:pt x="0" y="37"/>
                    </a:lnTo>
                    <a:lnTo>
                      <a:pt x="3" y="40"/>
                    </a:lnTo>
                    <a:lnTo>
                      <a:pt x="3" y="46"/>
                    </a:lnTo>
                    <a:lnTo>
                      <a:pt x="6" y="46"/>
                    </a:lnTo>
                    <a:lnTo>
                      <a:pt x="6" y="49"/>
                    </a:lnTo>
                    <a:lnTo>
                      <a:pt x="9" y="51"/>
                    </a:lnTo>
                    <a:lnTo>
                      <a:pt x="12" y="51"/>
                    </a:lnTo>
                    <a:lnTo>
                      <a:pt x="15" y="51"/>
                    </a:lnTo>
                    <a:lnTo>
                      <a:pt x="15" y="54"/>
                    </a:lnTo>
                    <a:lnTo>
                      <a:pt x="17" y="54"/>
                    </a:lnTo>
                    <a:lnTo>
                      <a:pt x="17" y="57"/>
                    </a:lnTo>
                    <a:lnTo>
                      <a:pt x="20" y="57"/>
                    </a:lnTo>
                    <a:lnTo>
                      <a:pt x="26" y="60"/>
                    </a:lnTo>
                    <a:lnTo>
                      <a:pt x="29" y="63"/>
                    </a:lnTo>
                    <a:lnTo>
                      <a:pt x="34" y="63"/>
                    </a:lnTo>
                    <a:lnTo>
                      <a:pt x="37" y="66"/>
                    </a:lnTo>
                    <a:lnTo>
                      <a:pt x="40" y="69"/>
                    </a:lnTo>
                    <a:lnTo>
                      <a:pt x="43" y="69"/>
                    </a:lnTo>
                    <a:lnTo>
                      <a:pt x="46" y="69"/>
                    </a:lnTo>
                    <a:lnTo>
                      <a:pt x="48" y="69"/>
                    </a:lnTo>
                    <a:lnTo>
                      <a:pt x="48" y="72"/>
                    </a:lnTo>
                    <a:lnTo>
                      <a:pt x="51" y="72"/>
                    </a:lnTo>
                    <a:lnTo>
                      <a:pt x="54" y="72"/>
                    </a:lnTo>
                    <a:lnTo>
                      <a:pt x="57" y="72"/>
                    </a:lnTo>
                    <a:lnTo>
                      <a:pt x="60" y="72"/>
                    </a:lnTo>
                    <a:lnTo>
                      <a:pt x="63" y="69"/>
                    </a:lnTo>
                    <a:lnTo>
                      <a:pt x="65" y="66"/>
                    </a:lnTo>
                    <a:lnTo>
                      <a:pt x="65" y="63"/>
                    </a:lnTo>
                    <a:lnTo>
                      <a:pt x="68" y="60"/>
                    </a:lnTo>
                    <a:lnTo>
                      <a:pt x="68" y="57"/>
                    </a:lnTo>
                    <a:lnTo>
                      <a:pt x="65" y="54"/>
                    </a:lnTo>
                    <a:lnTo>
                      <a:pt x="63" y="49"/>
                    </a:lnTo>
                    <a:lnTo>
                      <a:pt x="60" y="49"/>
                    </a:lnTo>
                    <a:lnTo>
                      <a:pt x="57" y="46"/>
                    </a:lnTo>
                    <a:lnTo>
                      <a:pt x="54" y="46"/>
                    </a:lnTo>
                    <a:lnTo>
                      <a:pt x="51" y="46"/>
                    </a:lnTo>
                    <a:lnTo>
                      <a:pt x="48" y="46"/>
                    </a:lnTo>
                    <a:lnTo>
                      <a:pt x="48" y="43"/>
                    </a:lnTo>
                    <a:lnTo>
                      <a:pt x="46" y="40"/>
                    </a:lnTo>
                    <a:lnTo>
                      <a:pt x="43" y="40"/>
                    </a:lnTo>
                    <a:lnTo>
                      <a:pt x="40" y="40"/>
                    </a:lnTo>
                    <a:lnTo>
                      <a:pt x="37" y="37"/>
                    </a:lnTo>
                    <a:lnTo>
                      <a:pt x="34" y="37"/>
                    </a:lnTo>
                    <a:lnTo>
                      <a:pt x="31" y="34"/>
                    </a:lnTo>
                    <a:lnTo>
                      <a:pt x="29" y="34"/>
                    </a:lnTo>
                    <a:lnTo>
                      <a:pt x="23" y="31"/>
                    </a:lnTo>
                    <a:lnTo>
                      <a:pt x="26" y="31"/>
                    </a:lnTo>
                    <a:lnTo>
                      <a:pt x="23" y="31"/>
                    </a:lnTo>
                    <a:lnTo>
                      <a:pt x="26" y="34"/>
                    </a:lnTo>
                    <a:lnTo>
                      <a:pt x="26" y="31"/>
                    </a:lnTo>
                    <a:lnTo>
                      <a:pt x="26" y="34"/>
                    </a:lnTo>
                    <a:lnTo>
                      <a:pt x="23" y="34"/>
                    </a:lnTo>
                    <a:lnTo>
                      <a:pt x="26" y="34"/>
                    </a:lnTo>
                    <a:lnTo>
                      <a:pt x="23" y="34"/>
                    </a:lnTo>
                    <a:lnTo>
                      <a:pt x="29" y="31"/>
                    </a:lnTo>
                    <a:lnTo>
                      <a:pt x="26" y="31"/>
                    </a:lnTo>
                    <a:lnTo>
                      <a:pt x="29" y="31"/>
                    </a:lnTo>
                    <a:lnTo>
                      <a:pt x="31" y="31"/>
                    </a:lnTo>
                    <a:lnTo>
                      <a:pt x="29" y="31"/>
                    </a:lnTo>
                    <a:lnTo>
                      <a:pt x="34" y="31"/>
                    </a:lnTo>
                    <a:lnTo>
                      <a:pt x="34" y="28"/>
                    </a:lnTo>
                    <a:lnTo>
                      <a:pt x="37" y="28"/>
                    </a:lnTo>
                    <a:lnTo>
                      <a:pt x="40" y="28"/>
                    </a:lnTo>
                    <a:lnTo>
                      <a:pt x="43" y="28"/>
                    </a:lnTo>
                    <a:lnTo>
                      <a:pt x="46" y="26"/>
                    </a:lnTo>
                    <a:lnTo>
                      <a:pt x="48" y="26"/>
                    </a:lnTo>
                    <a:lnTo>
                      <a:pt x="57" y="26"/>
                    </a:lnTo>
                    <a:lnTo>
                      <a:pt x="57" y="23"/>
                    </a:lnTo>
                    <a:close/>
                  </a:path>
                </a:pathLst>
              </a:custGeom>
              <a:solidFill>
                <a:srgbClr val="0000FF"/>
              </a:solidFill>
              <a:ln w="9525">
                <a:solidFill>
                  <a:srgbClr val="0000FF"/>
                </a:solidFill>
                <a:prstDash val="solid"/>
                <a:round/>
                <a:headEnd/>
                <a:tailEnd/>
              </a:ln>
            </p:spPr>
            <p:txBody>
              <a:bodyPr/>
              <a:lstStyle/>
              <a:p>
                <a:endParaRPr lang="en-US"/>
              </a:p>
            </p:txBody>
          </p:sp>
          <p:sp>
            <p:nvSpPr>
              <p:cNvPr id="116" name="Freeform 102"/>
              <p:cNvSpPr>
                <a:spLocks/>
              </p:cNvSpPr>
              <p:nvPr/>
            </p:nvSpPr>
            <p:spPr bwMode="auto">
              <a:xfrm>
                <a:off x="891" y="1018"/>
                <a:ext cx="70" cy="92"/>
              </a:xfrm>
              <a:custGeom>
                <a:avLst/>
                <a:gdLst>
                  <a:gd name="T0" fmla="*/ 5 w 70"/>
                  <a:gd name="T1" fmla="*/ 83 h 92"/>
                  <a:gd name="T2" fmla="*/ 11 w 70"/>
                  <a:gd name="T3" fmla="*/ 92 h 92"/>
                  <a:gd name="T4" fmla="*/ 17 w 70"/>
                  <a:gd name="T5" fmla="*/ 92 h 92"/>
                  <a:gd name="T6" fmla="*/ 22 w 70"/>
                  <a:gd name="T7" fmla="*/ 92 h 92"/>
                  <a:gd name="T8" fmla="*/ 28 w 70"/>
                  <a:gd name="T9" fmla="*/ 86 h 92"/>
                  <a:gd name="T10" fmla="*/ 28 w 70"/>
                  <a:gd name="T11" fmla="*/ 80 h 92"/>
                  <a:gd name="T12" fmla="*/ 31 w 70"/>
                  <a:gd name="T13" fmla="*/ 72 h 92"/>
                  <a:gd name="T14" fmla="*/ 36 w 70"/>
                  <a:gd name="T15" fmla="*/ 63 h 92"/>
                  <a:gd name="T16" fmla="*/ 42 w 70"/>
                  <a:gd name="T17" fmla="*/ 63 h 92"/>
                  <a:gd name="T18" fmla="*/ 45 w 70"/>
                  <a:gd name="T19" fmla="*/ 60 h 92"/>
                  <a:gd name="T20" fmla="*/ 48 w 70"/>
                  <a:gd name="T21" fmla="*/ 57 h 92"/>
                  <a:gd name="T22" fmla="*/ 53 w 70"/>
                  <a:gd name="T23" fmla="*/ 54 h 92"/>
                  <a:gd name="T24" fmla="*/ 59 w 70"/>
                  <a:gd name="T25" fmla="*/ 51 h 92"/>
                  <a:gd name="T26" fmla="*/ 62 w 70"/>
                  <a:gd name="T27" fmla="*/ 49 h 92"/>
                  <a:gd name="T28" fmla="*/ 67 w 70"/>
                  <a:gd name="T29" fmla="*/ 43 h 92"/>
                  <a:gd name="T30" fmla="*/ 70 w 70"/>
                  <a:gd name="T31" fmla="*/ 37 h 92"/>
                  <a:gd name="T32" fmla="*/ 70 w 70"/>
                  <a:gd name="T33" fmla="*/ 37 h 92"/>
                  <a:gd name="T34" fmla="*/ 67 w 70"/>
                  <a:gd name="T35" fmla="*/ 28 h 92"/>
                  <a:gd name="T36" fmla="*/ 67 w 70"/>
                  <a:gd name="T37" fmla="*/ 26 h 92"/>
                  <a:gd name="T38" fmla="*/ 65 w 70"/>
                  <a:gd name="T39" fmla="*/ 23 h 92"/>
                  <a:gd name="T40" fmla="*/ 59 w 70"/>
                  <a:gd name="T41" fmla="*/ 20 h 92"/>
                  <a:gd name="T42" fmla="*/ 53 w 70"/>
                  <a:gd name="T43" fmla="*/ 11 h 92"/>
                  <a:gd name="T44" fmla="*/ 42 w 70"/>
                  <a:gd name="T45" fmla="*/ 8 h 92"/>
                  <a:gd name="T46" fmla="*/ 39 w 70"/>
                  <a:gd name="T47" fmla="*/ 5 h 92"/>
                  <a:gd name="T48" fmla="*/ 34 w 70"/>
                  <a:gd name="T49" fmla="*/ 5 h 92"/>
                  <a:gd name="T50" fmla="*/ 28 w 70"/>
                  <a:gd name="T51" fmla="*/ 2 h 92"/>
                  <a:gd name="T52" fmla="*/ 22 w 70"/>
                  <a:gd name="T53" fmla="*/ 0 h 92"/>
                  <a:gd name="T54" fmla="*/ 14 w 70"/>
                  <a:gd name="T55" fmla="*/ 0 h 92"/>
                  <a:gd name="T56" fmla="*/ 8 w 70"/>
                  <a:gd name="T57" fmla="*/ 0 h 92"/>
                  <a:gd name="T58" fmla="*/ 3 w 70"/>
                  <a:gd name="T59" fmla="*/ 2 h 92"/>
                  <a:gd name="T60" fmla="*/ 0 w 70"/>
                  <a:gd name="T61" fmla="*/ 5 h 92"/>
                  <a:gd name="T62" fmla="*/ 3 w 70"/>
                  <a:gd name="T63" fmla="*/ 14 h 92"/>
                  <a:gd name="T64" fmla="*/ 5 w 70"/>
                  <a:gd name="T65" fmla="*/ 20 h 92"/>
                  <a:gd name="T66" fmla="*/ 8 w 70"/>
                  <a:gd name="T67" fmla="*/ 23 h 92"/>
                  <a:gd name="T68" fmla="*/ 14 w 70"/>
                  <a:gd name="T69" fmla="*/ 26 h 92"/>
                  <a:gd name="T70" fmla="*/ 20 w 70"/>
                  <a:gd name="T71" fmla="*/ 26 h 92"/>
                  <a:gd name="T72" fmla="*/ 25 w 70"/>
                  <a:gd name="T73" fmla="*/ 28 h 92"/>
                  <a:gd name="T74" fmla="*/ 31 w 70"/>
                  <a:gd name="T75" fmla="*/ 28 h 92"/>
                  <a:gd name="T76" fmla="*/ 34 w 70"/>
                  <a:gd name="T77" fmla="*/ 31 h 92"/>
                  <a:gd name="T78" fmla="*/ 39 w 70"/>
                  <a:gd name="T79" fmla="*/ 34 h 92"/>
                  <a:gd name="T80" fmla="*/ 45 w 70"/>
                  <a:gd name="T81" fmla="*/ 37 h 92"/>
                  <a:gd name="T82" fmla="*/ 45 w 70"/>
                  <a:gd name="T83" fmla="*/ 37 h 92"/>
                  <a:gd name="T84" fmla="*/ 45 w 70"/>
                  <a:gd name="T85" fmla="*/ 37 h 92"/>
                  <a:gd name="T86" fmla="*/ 48 w 70"/>
                  <a:gd name="T87" fmla="*/ 28 h 92"/>
                  <a:gd name="T88" fmla="*/ 42 w 70"/>
                  <a:gd name="T89" fmla="*/ 31 h 92"/>
                  <a:gd name="T90" fmla="*/ 36 w 70"/>
                  <a:gd name="T91" fmla="*/ 34 h 92"/>
                  <a:gd name="T92" fmla="*/ 34 w 70"/>
                  <a:gd name="T93" fmla="*/ 37 h 92"/>
                  <a:gd name="T94" fmla="*/ 31 w 70"/>
                  <a:gd name="T95" fmla="*/ 37 h 92"/>
                  <a:gd name="T96" fmla="*/ 25 w 70"/>
                  <a:gd name="T97" fmla="*/ 43 h 92"/>
                  <a:gd name="T98" fmla="*/ 17 w 70"/>
                  <a:gd name="T99" fmla="*/ 51 h 92"/>
                  <a:gd name="T100" fmla="*/ 11 w 70"/>
                  <a:gd name="T101" fmla="*/ 54 h 92"/>
                  <a:gd name="T102" fmla="*/ 8 w 70"/>
                  <a:gd name="T103" fmla="*/ 60 h 92"/>
                  <a:gd name="T104" fmla="*/ 5 w 70"/>
                  <a:gd name="T105" fmla="*/ 66 h 92"/>
                  <a:gd name="T106" fmla="*/ 5 w 70"/>
                  <a:gd name="T107" fmla="*/ 80 h 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
                  <a:gd name="T163" fmla="*/ 0 h 92"/>
                  <a:gd name="T164" fmla="*/ 70 w 70"/>
                  <a:gd name="T165" fmla="*/ 92 h 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 h="92">
                    <a:moveTo>
                      <a:pt x="5" y="80"/>
                    </a:moveTo>
                    <a:lnTo>
                      <a:pt x="5" y="83"/>
                    </a:lnTo>
                    <a:lnTo>
                      <a:pt x="5" y="86"/>
                    </a:lnTo>
                    <a:lnTo>
                      <a:pt x="11" y="92"/>
                    </a:lnTo>
                    <a:lnTo>
                      <a:pt x="14" y="92"/>
                    </a:lnTo>
                    <a:lnTo>
                      <a:pt x="17" y="92"/>
                    </a:lnTo>
                    <a:lnTo>
                      <a:pt x="20" y="92"/>
                    </a:lnTo>
                    <a:lnTo>
                      <a:pt x="22" y="92"/>
                    </a:lnTo>
                    <a:lnTo>
                      <a:pt x="25" y="86"/>
                    </a:lnTo>
                    <a:lnTo>
                      <a:pt x="28" y="86"/>
                    </a:lnTo>
                    <a:lnTo>
                      <a:pt x="28" y="83"/>
                    </a:lnTo>
                    <a:lnTo>
                      <a:pt x="28" y="80"/>
                    </a:lnTo>
                    <a:lnTo>
                      <a:pt x="28" y="75"/>
                    </a:lnTo>
                    <a:lnTo>
                      <a:pt x="31" y="72"/>
                    </a:lnTo>
                    <a:lnTo>
                      <a:pt x="36" y="63"/>
                    </a:lnTo>
                    <a:lnTo>
                      <a:pt x="39" y="63"/>
                    </a:lnTo>
                    <a:lnTo>
                      <a:pt x="42" y="63"/>
                    </a:lnTo>
                    <a:lnTo>
                      <a:pt x="42" y="60"/>
                    </a:lnTo>
                    <a:lnTo>
                      <a:pt x="45" y="60"/>
                    </a:lnTo>
                    <a:lnTo>
                      <a:pt x="48" y="57"/>
                    </a:lnTo>
                    <a:lnTo>
                      <a:pt x="51" y="57"/>
                    </a:lnTo>
                    <a:lnTo>
                      <a:pt x="53" y="54"/>
                    </a:lnTo>
                    <a:lnTo>
                      <a:pt x="56" y="51"/>
                    </a:lnTo>
                    <a:lnTo>
                      <a:pt x="59" y="51"/>
                    </a:lnTo>
                    <a:lnTo>
                      <a:pt x="62" y="49"/>
                    </a:lnTo>
                    <a:lnTo>
                      <a:pt x="65" y="46"/>
                    </a:lnTo>
                    <a:lnTo>
                      <a:pt x="67" y="43"/>
                    </a:lnTo>
                    <a:lnTo>
                      <a:pt x="67" y="40"/>
                    </a:lnTo>
                    <a:lnTo>
                      <a:pt x="70" y="37"/>
                    </a:lnTo>
                    <a:lnTo>
                      <a:pt x="67" y="37"/>
                    </a:lnTo>
                    <a:lnTo>
                      <a:pt x="70" y="37"/>
                    </a:lnTo>
                    <a:lnTo>
                      <a:pt x="70" y="31"/>
                    </a:lnTo>
                    <a:lnTo>
                      <a:pt x="67" y="28"/>
                    </a:lnTo>
                    <a:lnTo>
                      <a:pt x="67" y="26"/>
                    </a:lnTo>
                    <a:lnTo>
                      <a:pt x="67" y="23"/>
                    </a:lnTo>
                    <a:lnTo>
                      <a:pt x="65" y="23"/>
                    </a:lnTo>
                    <a:lnTo>
                      <a:pt x="59" y="20"/>
                    </a:lnTo>
                    <a:lnTo>
                      <a:pt x="53" y="14"/>
                    </a:lnTo>
                    <a:lnTo>
                      <a:pt x="53" y="11"/>
                    </a:lnTo>
                    <a:lnTo>
                      <a:pt x="51" y="11"/>
                    </a:lnTo>
                    <a:lnTo>
                      <a:pt x="42" y="8"/>
                    </a:lnTo>
                    <a:lnTo>
                      <a:pt x="39" y="5"/>
                    </a:lnTo>
                    <a:lnTo>
                      <a:pt x="34" y="5"/>
                    </a:lnTo>
                    <a:lnTo>
                      <a:pt x="31" y="2"/>
                    </a:lnTo>
                    <a:lnTo>
                      <a:pt x="28" y="2"/>
                    </a:lnTo>
                    <a:lnTo>
                      <a:pt x="25" y="2"/>
                    </a:lnTo>
                    <a:lnTo>
                      <a:pt x="22" y="0"/>
                    </a:lnTo>
                    <a:lnTo>
                      <a:pt x="20" y="0"/>
                    </a:lnTo>
                    <a:lnTo>
                      <a:pt x="14" y="0"/>
                    </a:lnTo>
                    <a:lnTo>
                      <a:pt x="17" y="0"/>
                    </a:lnTo>
                    <a:lnTo>
                      <a:pt x="8" y="0"/>
                    </a:lnTo>
                    <a:lnTo>
                      <a:pt x="5" y="0"/>
                    </a:lnTo>
                    <a:lnTo>
                      <a:pt x="3" y="2"/>
                    </a:lnTo>
                    <a:lnTo>
                      <a:pt x="0" y="5"/>
                    </a:lnTo>
                    <a:lnTo>
                      <a:pt x="0" y="14"/>
                    </a:lnTo>
                    <a:lnTo>
                      <a:pt x="3" y="14"/>
                    </a:lnTo>
                    <a:lnTo>
                      <a:pt x="3" y="20"/>
                    </a:lnTo>
                    <a:lnTo>
                      <a:pt x="5" y="20"/>
                    </a:lnTo>
                    <a:lnTo>
                      <a:pt x="8" y="23"/>
                    </a:lnTo>
                    <a:lnTo>
                      <a:pt x="11" y="23"/>
                    </a:lnTo>
                    <a:lnTo>
                      <a:pt x="14" y="26"/>
                    </a:lnTo>
                    <a:lnTo>
                      <a:pt x="17" y="26"/>
                    </a:lnTo>
                    <a:lnTo>
                      <a:pt x="20" y="26"/>
                    </a:lnTo>
                    <a:lnTo>
                      <a:pt x="22" y="26"/>
                    </a:lnTo>
                    <a:lnTo>
                      <a:pt x="25" y="28"/>
                    </a:lnTo>
                    <a:lnTo>
                      <a:pt x="28" y="28"/>
                    </a:lnTo>
                    <a:lnTo>
                      <a:pt x="31" y="28"/>
                    </a:lnTo>
                    <a:lnTo>
                      <a:pt x="31" y="31"/>
                    </a:lnTo>
                    <a:lnTo>
                      <a:pt x="34" y="31"/>
                    </a:lnTo>
                    <a:lnTo>
                      <a:pt x="36" y="31"/>
                    </a:lnTo>
                    <a:lnTo>
                      <a:pt x="39" y="34"/>
                    </a:lnTo>
                    <a:lnTo>
                      <a:pt x="42" y="34"/>
                    </a:lnTo>
                    <a:lnTo>
                      <a:pt x="45" y="37"/>
                    </a:lnTo>
                    <a:lnTo>
                      <a:pt x="48" y="37"/>
                    </a:lnTo>
                    <a:lnTo>
                      <a:pt x="45" y="37"/>
                    </a:lnTo>
                    <a:lnTo>
                      <a:pt x="45" y="31"/>
                    </a:lnTo>
                    <a:lnTo>
                      <a:pt x="45" y="37"/>
                    </a:lnTo>
                    <a:lnTo>
                      <a:pt x="45" y="31"/>
                    </a:lnTo>
                    <a:lnTo>
                      <a:pt x="48" y="28"/>
                    </a:lnTo>
                    <a:lnTo>
                      <a:pt x="45" y="31"/>
                    </a:lnTo>
                    <a:lnTo>
                      <a:pt x="42" y="31"/>
                    </a:lnTo>
                    <a:lnTo>
                      <a:pt x="42" y="34"/>
                    </a:lnTo>
                    <a:lnTo>
                      <a:pt x="36" y="34"/>
                    </a:lnTo>
                    <a:lnTo>
                      <a:pt x="36" y="37"/>
                    </a:lnTo>
                    <a:lnTo>
                      <a:pt x="34" y="37"/>
                    </a:lnTo>
                    <a:lnTo>
                      <a:pt x="31" y="37"/>
                    </a:lnTo>
                    <a:lnTo>
                      <a:pt x="28" y="40"/>
                    </a:lnTo>
                    <a:lnTo>
                      <a:pt x="25" y="43"/>
                    </a:lnTo>
                    <a:lnTo>
                      <a:pt x="22" y="46"/>
                    </a:lnTo>
                    <a:lnTo>
                      <a:pt x="17" y="51"/>
                    </a:lnTo>
                    <a:lnTo>
                      <a:pt x="14" y="51"/>
                    </a:lnTo>
                    <a:lnTo>
                      <a:pt x="11" y="54"/>
                    </a:lnTo>
                    <a:lnTo>
                      <a:pt x="11" y="57"/>
                    </a:lnTo>
                    <a:lnTo>
                      <a:pt x="8" y="60"/>
                    </a:lnTo>
                    <a:lnTo>
                      <a:pt x="8" y="63"/>
                    </a:lnTo>
                    <a:lnTo>
                      <a:pt x="5" y="66"/>
                    </a:lnTo>
                    <a:lnTo>
                      <a:pt x="5" y="69"/>
                    </a:lnTo>
                    <a:lnTo>
                      <a:pt x="5" y="80"/>
                    </a:lnTo>
                    <a:close/>
                  </a:path>
                </a:pathLst>
              </a:custGeom>
              <a:solidFill>
                <a:srgbClr val="0000FF"/>
              </a:solidFill>
              <a:ln w="9525">
                <a:solidFill>
                  <a:srgbClr val="0000FF"/>
                </a:solidFill>
                <a:prstDash val="solid"/>
                <a:round/>
                <a:headEnd/>
                <a:tailEnd/>
              </a:ln>
            </p:spPr>
            <p:txBody>
              <a:bodyPr/>
              <a:lstStyle/>
              <a:p>
                <a:endParaRPr lang="en-US"/>
              </a:p>
            </p:txBody>
          </p:sp>
        </p:grpSp>
        <p:sp>
          <p:nvSpPr>
            <p:cNvPr id="84" name="Text Box 267"/>
            <p:cNvSpPr txBox="1">
              <a:spLocks noChangeArrowheads="1"/>
            </p:cNvSpPr>
            <p:nvPr/>
          </p:nvSpPr>
          <p:spPr bwMode="auto">
            <a:xfrm>
              <a:off x="422565" y="1835725"/>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70C0"/>
                  </a:solidFill>
                  <a:latin typeface="Calibri" charset="0"/>
                </a:rPr>
                <a:t>Light In</a:t>
              </a:r>
            </a:p>
          </p:txBody>
        </p:sp>
        <p:sp>
          <p:nvSpPr>
            <p:cNvPr id="85" name="Text Box 267"/>
            <p:cNvSpPr txBox="1">
              <a:spLocks noChangeArrowheads="1"/>
            </p:cNvSpPr>
            <p:nvPr/>
          </p:nvSpPr>
          <p:spPr bwMode="auto">
            <a:xfrm>
              <a:off x="76200" y="2553978"/>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1EF501"/>
                  </a:solidFill>
                  <a:latin typeface="Calibri" charset="0"/>
                </a:rPr>
                <a:t>Light Out</a:t>
              </a:r>
            </a:p>
          </p:txBody>
        </p:sp>
      </p:grpSp>
      <p:sp>
        <p:nvSpPr>
          <p:cNvPr id="4" name="TextBox 3"/>
          <p:cNvSpPr txBox="1"/>
          <p:nvPr/>
        </p:nvSpPr>
        <p:spPr>
          <a:xfrm>
            <a:off x="2800682" y="1230223"/>
            <a:ext cx="2374900" cy="1200329"/>
          </a:xfrm>
          <a:prstGeom prst="rect">
            <a:avLst/>
          </a:prstGeom>
          <a:noFill/>
        </p:spPr>
        <p:txBody>
          <a:bodyPr wrap="square" rtlCol="0">
            <a:spAutoFit/>
          </a:bodyPr>
          <a:lstStyle/>
          <a:p>
            <a:r>
              <a:rPr lang="en-US" dirty="0" smtClean="0"/>
              <a:t>Why is excitation spectra &amp; emission spectra (almost) mirror images of the other??</a:t>
            </a:r>
            <a:endParaRPr lang="en-US" dirty="0"/>
          </a:p>
        </p:txBody>
      </p:sp>
    </p:spTree>
    <p:extLst>
      <p:ext uri="{BB962C8B-B14F-4D97-AF65-F5344CB8AC3E}">
        <p14:creationId xmlns:p14="http://schemas.microsoft.com/office/powerpoint/2010/main" val="1188580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1-21 at 12.47.30 PM.png"/>
          <p:cNvPicPr>
            <a:picLocks noChangeAspect="1"/>
          </p:cNvPicPr>
          <p:nvPr/>
        </p:nvPicPr>
        <p:blipFill rotWithShape="1">
          <a:blip r:embed="rId2">
            <a:extLst>
              <a:ext uri="{28A0092B-C50C-407E-A947-70E740481C1C}">
                <a14:useLocalDpi xmlns:a14="http://schemas.microsoft.com/office/drawing/2010/main" val="0"/>
              </a:ext>
            </a:extLst>
          </a:blip>
          <a:srcRect t="15267"/>
          <a:stretch/>
        </p:blipFill>
        <p:spPr>
          <a:xfrm>
            <a:off x="0" y="1905000"/>
            <a:ext cx="9144000" cy="3242417"/>
          </a:xfrm>
          <a:prstGeom prst="rect">
            <a:avLst/>
          </a:prstGeom>
        </p:spPr>
      </p:pic>
      <p:sp>
        <p:nvSpPr>
          <p:cNvPr id="4" name="TextBox 3"/>
          <p:cNvSpPr txBox="1"/>
          <p:nvPr/>
        </p:nvSpPr>
        <p:spPr>
          <a:xfrm>
            <a:off x="228600" y="266700"/>
            <a:ext cx="8499793" cy="523220"/>
          </a:xfrm>
          <a:prstGeom prst="rect">
            <a:avLst/>
          </a:prstGeom>
          <a:noFill/>
        </p:spPr>
        <p:txBody>
          <a:bodyPr wrap="none" rtlCol="0">
            <a:spAutoFit/>
          </a:bodyPr>
          <a:lstStyle/>
          <a:p>
            <a:r>
              <a:rPr lang="en-US" sz="2800" dirty="0" smtClean="0"/>
              <a:t>Where do you excite and where do you collect emission?</a:t>
            </a:r>
            <a:endParaRPr lang="en-US" sz="2800" dirty="0"/>
          </a:p>
        </p:txBody>
      </p:sp>
      <p:pic>
        <p:nvPicPr>
          <p:cNvPr id="5" name="Picture 4" descr="Screen Shot 2016-01-21 at 12.47.30 PM.png"/>
          <p:cNvPicPr>
            <a:picLocks noChangeAspect="1"/>
          </p:cNvPicPr>
          <p:nvPr/>
        </p:nvPicPr>
        <p:blipFill rotWithShape="1">
          <a:blip r:embed="rId2">
            <a:extLst>
              <a:ext uri="{28A0092B-C50C-407E-A947-70E740481C1C}">
                <a14:useLocalDpi xmlns:a14="http://schemas.microsoft.com/office/drawing/2010/main" val="0"/>
              </a:ext>
            </a:extLst>
          </a:blip>
          <a:srcRect b="87056"/>
          <a:stretch/>
        </p:blipFill>
        <p:spPr>
          <a:xfrm>
            <a:off x="0" y="1403350"/>
            <a:ext cx="9144000" cy="495300"/>
          </a:xfrm>
          <a:prstGeom prst="rect">
            <a:avLst/>
          </a:prstGeom>
        </p:spPr>
      </p:pic>
    </p:spTree>
    <p:extLst>
      <p:ext uri="{BB962C8B-B14F-4D97-AF65-F5344CB8AC3E}">
        <p14:creationId xmlns:p14="http://schemas.microsoft.com/office/powerpoint/2010/main" val="2268713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Fluorescence: Can be pH sensitive</a:t>
            </a:r>
            <a:endParaRPr lang="en-US" dirty="0"/>
          </a:p>
        </p:txBody>
      </p:sp>
      <p:pic>
        <p:nvPicPr>
          <p:cNvPr id="6" name="Picture 5" descr="Screen Shot 2016-01-21 at 12.29.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700" y="3594100"/>
            <a:ext cx="3213100" cy="2133600"/>
          </a:xfrm>
          <a:prstGeom prst="rect">
            <a:avLst/>
          </a:prstGeom>
        </p:spPr>
      </p:pic>
      <p:pic>
        <p:nvPicPr>
          <p:cNvPr id="7" name="Picture 6" descr="Screen Shot 2016-01-21 at 12.29.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0" y="1358900"/>
            <a:ext cx="6426200" cy="2374900"/>
          </a:xfrm>
          <a:prstGeom prst="rect">
            <a:avLst/>
          </a:prstGeom>
        </p:spPr>
      </p:pic>
      <p:sp>
        <p:nvSpPr>
          <p:cNvPr id="8" name="TextBox 7"/>
          <p:cNvSpPr txBox="1"/>
          <p:nvPr/>
        </p:nvSpPr>
        <p:spPr>
          <a:xfrm>
            <a:off x="393700" y="1968500"/>
            <a:ext cx="1571126" cy="646331"/>
          </a:xfrm>
          <a:prstGeom prst="rect">
            <a:avLst/>
          </a:prstGeom>
          <a:noFill/>
        </p:spPr>
        <p:txBody>
          <a:bodyPr wrap="none" rtlCol="0">
            <a:spAutoFit/>
          </a:bodyPr>
          <a:lstStyle/>
          <a:p>
            <a:r>
              <a:rPr lang="en-US" dirty="0" smtClean="0"/>
              <a:t>Deprotonated:</a:t>
            </a:r>
          </a:p>
          <a:p>
            <a:r>
              <a:rPr lang="en-US" dirty="0" smtClean="0"/>
              <a:t>High pH</a:t>
            </a:r>
            <a:endParaRPr lang="en-US" dirty="0"/>
          </a:p>
        </p:txBody>
      </p:sp>
      <p:sp>
        <p:nvSpPr>
          <p:cNvPr id="9" name="TextBox 8"/>
          <p:cNvSpPr txBox="1"/>
          <p:nvPr/>
        </p:nvSpPr>
        <p:spPr>
          <a:xfrm>
            <a:off x="698500" y="4305300"/>
            <a:ext cx="1312228" cy="646331"/>
          </a:xfrm>
          <a:prstGeom prst="rect">
            <a:avLst/>
          </a:prstGeom>
          <a:noFill/>
        </p:spPr>
        <p:txBody>
          <a:bodyPr wrap="none" rtlCol="0">
            <a:spAutoFit/>
          </a:bodyPr>
          <a:lstStyle/>
          <a:p>
            <a:r>
              <a:rPr lang="en-US" dirty="0" smtClean="0"/>
              <a:t>Protonated:</a:t>
            </a:r>
          </a:p>
          <a:p>
            <a:r>
              <a:rPr lang="en-US" dirty="0" smtClean="0"/>
              <a:t>Low pH</a:t>
            </a:r>
            <a:endParaRPr lang="en-US" dirty="0"/>
          </a:p>
        </p:txBody>
      </p:sp>
      <p:sp>
        <p:nvSpPr>
          <p:cNvPr id="10" name="TextBox 9"/>
          <p:cNvSpPr txBox="1"/>
          <p:nvPr/>
        </p:nvSpPr>
        <p:spPr>
          <a:xfrm>
            <a:off x="1346200" y="6134100"/>
            <a:ext cx="5246073" cy="369332"/>
          </a:xfrm>
          <a:prstGeom prst="rect">
            <a:avLst/>
          </a:prstGeom>
          <a:noFill/>
        </p:spPr>
        <p:txBody>
          <a:bodyPr wrap="none" rtlCol="0">
            <a:spAutoFit/>
          </a:bodyPr>
          <a:lstStyle/>
          <a:p>
            <a:r>
              <a:rPr lang="en-US" dirty="0" smtClean="0"/>
              <a:t>Equilibrium point—pK</a:t>
            </a:r>
            <a:r>
              <a:rPr lang="en-US" baseline="-25000" dirty="0" smtClean="0"/>
              <a:t>a</a:t>
            </a:r>
            <a:r>
              <a:rPr lang="en-US" dirty="0" smtClean="0"/>
              <a:t>: for fluorescein it’s about 7 (?)</a:t>
            </a:r>
            <a:endParaRPr lang="en-US" dirty="0"/>
          </a:p>
        </p:txBody>
      </p:sp>
    </p:spTree>
    <p:extLst>
      <p:ext uri="{BB962C8B-B14F-4D97-AF65-F5344CB8AC3E}">
        <p14:creationId xmlns:p14="http://schemas.microsoft.com/office/powerpoint/2010/main" val="30257585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Why fluorescence? Why so good?</a:t>
            </a:r>
            <a:endParaRPr lang="en-US" b="1" dirty="0">
              <a:solidFill>
                <a:srgbClr val="0000FF"/>
              </a:solidFill>
            </a:endParaRPr>
          </a:p>
        </p:txBody>
      </p:sp>
      <p:sp>
        <p:nvSpPr>
          <p:cNvPr id="3" name="Content Placeholder 2"/>
          <p:cNvSpPr>
            <a:spLocks noGrp="1"/>
          </p:cNvSpPr>
          <p:nvPr>
            <p:ph idx="1"/>
          </p:nvPr>
        </p:nvSpPr>
        <p:spPr>
          <a:xfrm>
            <a:off x="457200" y="1266674"/>
            <a:ext cx="8229600" cy="1093612"/>
          </a:xfrm>
        </p:spPr>
        <p:txBody>
          <a:bodyPr>
            <a:normAutofit/>
          </a:bodyPr>
          <a:lstStyle/>
          <a:p>
            <a:pPr marL="514350" indent="-514350">
              <a:buAutoNum type="arabicPeriod"/>
            </a:pPr>
            <a:r>
              <a:rPr lang="en-US" sz="2800" dirty="0" smtClean="0"/>
              <a:t>Super-sensitive: see single fluorescent dye!</a:t>
            </a:r>
          </a:p>
          <a:p>
            <a:pPr marL="0" indent="0">
              <a:buNone/>
            </a:pPr>
            <a:r>
              <a:rPr lang="en-US" sz="2800" dirty="0" smtClean="0"/>
              <a:t>		Why?</a:t>
            </a:r>
          </a:p>
        </p:txBody>
      </p:sp>
      <p:sp>
        <p:nvSpPr>
          <p:cNvPr id="6" name="Content Placeholder 2"/>
          <p:cNvSpPr txBox="1">
            <a:spLocks/>
          </p:cNvSpPr>
          <p:nvPr/>
        </p:nvSpPr>
        <p:spPr>
          <a:xfrm>
            <a:off x="418713" y="3695903"/>
            <a:ext cx="8229600" cy="16217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2. Lots of different labels for different objects.</a:t>
            </a:r>
          </a:p>
          <a:p>
            <a:pPr marL="0" indent="0">
              <a:buFont typeface="Arial"/>
              <a:buNone/>
            </a:pPr>
            <a:r>
              <a:rPr lang="en-US" sz="2800" dirty="0" smtClean="0"/>
              <a:t>    Get specificity and see many different objects on same sample.</a:t>
            </a:r>
            <a:endParaRPr lang="en-US" sz="2800" dirty="0"/>
          </a:p>
        </p:txBody>
      </p:sp>
      <p:sp>
        <p:nvSpPr>
          <p:cNvPr id="7" name="Rectangle 6"/>
          <p:cNvSpPr/>
          <p:nvPr/>
        </p:nvSpPr>
        <p:spPr>
          <a:xfrm>
            <a:off x="601551" y="2273931"/>
            <a:ext cx="7821660" cy="1477328"/>
          </a:xfrm>
          <a:prstGeom prst="rect">
            <a:avLst/>
          </a:prstGeom>
        </p:spPr>
        <p:txBody>
          <a:bodyPr wrap="square">
            <a:spAutoFit/>
          </a:bodyPr>
          <a:lstStyle/>
          <a:p>
            <a:r>
              <a:rPr lang="en-US" dirty="0" smtClean="0"/>
              <a:t>Answer: It’s </a:t>
            </a:r>
            <a:r>
              <a:rPr lang="en-US" dirty="0"/>
              <a:t>a dark-field technique– shine light and w/o fluorophore being there, (ideally) </a:t>
            </a:r>
            <a:r>
              <a:rPr lang="en-US" dirty="0" smtClean="0"/>
              <a:t>see nothing. [Recall, that the noise associate with taking a measurement is proportional to how much there is:  want to weigh something—it’s hard to do really precisely if object weighs a lot; easier to do if you’re weighing a light object. A  bright-field technique has a lot of noise.</a:t>
            </a:r>
            <a:endParaRPr lang="en-US" dirty="0"/>
          </a:p>
        </p:txBody>
      </p:sp>
      <p:sp>
        <p:nvSpPr>
          <p:cNvPr id="8" name="Content Placeholder 2"/>
          <p:cNvSpPr txBox="1">
            <a:spLocks/>
          </p:cNvSpPr>
          <p:nvPr/>
        </p:nvSpPr>
        <p:spPr>
          <a:xfrm>
            <a:off x="393055" y="5366746"/>
            <a:ext cx="4584668" cy="10640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t>3</a:t>
            </a:r>
            <a:r>
              <a:rPr lang="en-US" sz="2800" dirty="0" smtClean="0"/>
              <a:t>. Problem w fluorescence:</a:t>
            </a:r>
            <a:endParaRPr lang="en-US" sz="2800" dirty="0"/>
          </a:p>
        </p:txBody>
      </p:sp>
      <p:sp>
        <p:nvSpPr>
          <p:cNvPr id="9" name="Content Placeholder 2"/>
          <p:cNvSpPr txBox="1">
            <a:spLocks/>
          </p:cNvSpPr>
          <p:nvPr/>
        </p:nvSpPr>
        <p:spPr>
          <a:xfrm>
            <a:off x="2989200" y="5370823"/>
            <a:ext cx="6696728" cy="10640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t>	</a:t>
            </a:r>
            <a:r>
              <a:rPr lang="en-US" sz="2800" dirty="0" smtClean="0"/>
              <a:t>		 must label with a fluorophore</a:t>
            </a:r>
          </a:p>
          <a:p>
            <a:pPr marL="0" indent="0">
              <a:buFont typeface="Arial"/>
              <a:buNone/>
            </a:pPr>
            <a:r>
              <a:rPr lang="en-US" sz="2800" dirty="0" smtClean="0"/>
              <a:t>– sometimes, this is difficult/impossible.</a:t>
            </a:r>
            <a:endParaRPr lang="en-US" sz="2800" dirty="0"/>
          </a:p>
        </p:txBody>
      </p:sp>
    </p:spTree>
    <p:extLst>
      <p:ext uri="{BB962C8B-B14F-4D97-AF65-F5344CB8AC3E}">
        <p14:creationId xmlns:p14="http://schemas.microsoft.com/office/powerpoint/2010/main" val="645708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792163"/>
          </a:xfrm>
        </p:spPr>
        <p:txBody>
          <a:bodyPr/>
          <a:lstStyle/>
          <a:p>
            <a:r>
              <a:rPr lang="en-US" sz="3400" b="1">
                <a:solidFill>
                  <a:srgbClr val="0033CC"/>
                </a:solidFill>
                <a:latin typeface="Arial" charset="0"/>
                <a:cs typeface="Arial" charset="0"/>
              </a:rPr>
              <a:t>Basic Set-up of Fluorescence Microscope</a:t>
            </a:r>
          </a:p>
        </p:txBody>
      </p:sp>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55372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7"/>
          <p:cNvSpPr>
            <a:spLocks noChangeArrowheads="1"/>
          </p:cNvSpPr>
          <p:nvPr/>
        </p:nvSpPr>
        <p:spPr bwMode="auto">
          <a:xfrm>
            <a:off x="2974975" y="6503210"/>
            <a:ext cx="6169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err="1">
                <a:latin typeface="Calibri" charset="0"/>
              </a:rPr>
              <a:t>Semwogerere</a:t>
            </a:r>
            <a:r>
              <a:rPr lang="en-US" sz="1200" dirty="0">
                <a:latin typeface="Calibri" charset="0"/>
              </a:rPr>
              <a:t> &amp; Weeks, Encyclopedia of Biomaterials and Biomedical Engineering, 2005</a:t>
            </a:r>
          </a:p>
        </p:txBody>
      </p:sp>
      <p:sp>
        <p:nvSpPr>
          <p:cNvPr id="24580" name="TextBox 4"/>
          <p:cNvSpPr txBox="1">
            <a:spLocks noChangeArrowheads="1"/>
          </p:cNvSpPr>
          <p:nvPr/>
        </p:nvSpPr>
        <p:spPr bwMode="auto">
          <a:xfrm>
            <a:off x="838200" y="3429000"/>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Calibri" charset="0"/>
              </a:rPr>
              <a:t>(Lasers, Arc Lamps)</a:t>
            </a:r>
          </a:p>
        </p:txBody>
      </p:sp>
      <p:sp>
        <p:nvSpPr>
          <p:cNvPr id="24581" name="TextBox 5"/>
          <p:cNvSpPr txBox="1">
            <a:spLocks noChangeArrowheads="1"/>
          </p:cNvSpPr>
          <p:nvPr/>
        </p:nvSpPr>
        <p:spPr bwMode="auto">
          <a:xfrm>
            <a:off x="5257800" y="1066800"/>
            <a:ext cx="3733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Calibri" charset="0"/>
              </a:rPr>
              <a:t>(Eye or Electronic Detectors) </a:t>
            </a:r>
          </a:p>
          <a:p>
            <a:pPr algn="ctr" eaLnBrk="1" hangingPunct="1"/>
            <a:r>
              <a:rPr lang="en-US" sz="2000">
                <a:latin typeface="Calibri" charset="0"/>
              </a:rPr>
              <a:t>CCD, EMCCDs, PMTs, APDs</a:t>
            </a:r>
          </a:p>
        </p:txBody>
      </p:sp>
      <p:sp>
        <p:nvSpPr>
          <p:cNvPr id="24582" name="TextBox 6"/>
          <p:cNvSpPr txBox="1">
            <a:spLocks noChangeArrowheads="1"/>
          </p:cNvSpPr>
          <p:nvPr/>
        </p:nvSpPr>
        <p:spPr bwMode="auto">
          <a:xfrm>
            <a:off x="228600" y="5232912"/>
            <a:ext cx="8610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Calibri" charset="0"/>
              </a:rPr>
              <a:t>Notice that you see nothing if no </a:t>
            </a:r>
            <a:r>
              <a:rPr lang="en-US" dirty="0" smtClean="0">
                <a:latin typeface="Calibri" charset="0"/>
              </a:rPr>
              <a:t>fluorescence;</a:t>
            </a:r>
          </a:p>
          <a:p>
            <a:pPr algn="ctr" eaLnBrk="1" hangingPunct="1"/>
            <a:r>
              <a:rPr lang="en-US" dirty="0" smtClean="0">
                <a:latin typeface="Calibri" charset="0"/>
              </a:rPr>
              <a:t> it’s a reflection technique plus color</a:t>
            </a:r>
            <a:r>
              <a:rPr lang="en-US" dirty="0">
                <a:latin typeface="Calibri" charset="0"/>
              </a:rPr>
              <a:t> </a:t>
            </a:r>
            <a:r>
              <a:rPr lang="en-US" dirty="0" smtClean="0">
                <a:latin typeface="Calibri" charset="0"/>
              </a:rPr>
              <a:t>discrimination</a:t>
            </a:r>
            <a:endParaRPr lang="en-US" dirty="0">
              <a:latin typeface="Calibri" charset="0"/>
            </a:endParaRPr>
          </a:p>
          <a:p>
            <a:pPr algn="ctr" eaLnBrk="1" hangingPunct="1"/>
            <a:r>
              <a:rPr lang="en-US" dirty="0">
                <a:latin typeface="Calibri" charset="0"/>
              </a:rPr>
              <a:t>Little background </a:t>
            </a:r>
            <a:r>
              <a:rPr lang="en-US" dirty="0">
                <a:latin typeface="Calibri" charset="0"/>
                <a:sym typeface="Wingdings" charset="0"/>
              </a:rPr>
              <a:t> </a:t>
            </a:r>
            <a:r>
              <a:rPr lang="en-US" dirty="0">
                <a:latin typeface="Calibri" charset="0"/>
              </a:rPr>
              <a:t>can see little (not much) signal.  </a:t>
            </a:r>
          </a:p>
        </p:txBody>
      </p:sp>
      <p:cxnSp>
        <p:nvCxnSpPr>
          <p:cNvPr id="3" name="Straight Arrow Connector 2"/>
          <p:cNvCxnSpPr/>
          <p:nvPr/>
        </p:nvCxnSpPr>
        <p:spPr>
          <a:xfrm flipV="1">
            <a:off x="4953000" y="4582361"/>
            <a:ext cx="76200" cy="218239"/>
          </a:xfrm>
          <a:prstGeom prst="straightConnector1">
            <a:avLst/>
          </a:prstGeom>
          <a:ln>
            <a:solidFill>
              <a:srgbClr val="66FF33"/>
            </a:solidFill>
            <a:tailEnd type="arrow"/>
          </a:ln>
        </p:spPr>
        <p:style>
          <a:lnRef idx="2">
            <a:schemeClr val="accent1"/>
          </a:lnRef>
          <a:fillRef idx="0">
            <a:schemeClr val="accent1"/>
          </a:fillRef>
          <a:effectRef idx="1">
            <a:schemeClr val="accent1"/>
          </a:effectRef>
          <a:fontRef idx="minor">
            <a:schemeClr val="tx1"/>
          </a:fontRef>
        </p:style>
      </p:cxnSp>
      <p:sp>
        <p:nvSpPr>
          <p:cNvPr id="24584" name="TextBox 3"/>
          <p:cNvSpPr txBox="1">
            <a:spLocks noChangeArrowheads="1"/>
          </p:cNvSpPr>
          <p:nvPr/>
        </p:nvSpPr>
        <p:spPr bwMode="auto">
          <a:xfrm>
            <a:off x="1213180" y="4154488"/>
            <a:ext cx="31870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Fluorophore: </a:t>
            </a:r>
          </a:p>
          <a:p>
            <a:pPr algn="ctr" eaLnBrk="1" hangingPunct="1"/>
            <a:r>
              <a:rPr lang="en-US" sz="1800" dirty="0"/>
              <a:t>Absorbs blue, emits </a:t>
            </a:r>
            <a:r>
              <a:rPr lang="en-US" sz="1800" dirty="0" smtClean="0"/>
              <a:t>in green. </a:t>
            </a:r>
            <a:endParaRPr lang="en-US" sz="1800" dirty="0"/>
          </a:p>
        </p:txBody>
      </p:sp>
      <p:cxnSp>
        <p:nvCxnSpPr>
          <p:cNvPr id="11" name="Straight Arrow Connector 10"/>
          <p:cNvCxnSpPr/>
          <p:nvPr/>
        </p:nvCxnSpPr>
        <p:spPr>
          <a:xfrm flipH="1" flipV="1">
            <a:off x="4800600" y="4582361"/>
            <a:ext cx="76200" cy="218239"/>
          </a:xfrm>
          <a:prstGeom prst="straightConnector1">
            <a:avLst/>
          </a:prstGeom>
          <a:ln>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963491" y="2803908"/>
            <a:ext cx="436729" cy="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963491" y="3178322"/>
            <a:ext cx="436729" cy="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019998" y="2803908"/>
            <a:ext cx="804129" cy="15240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019998" y="2956310"/>
            <a:ext cx="813010" cy="23089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771413" y="3178322"/>
            <a:ext cx="0" cy="620532"/>
          </a:xfrm>
          <a:prstGeom prst="straightConnector1">
            <a:avLst/>
          </a:prstGeom>
          <a:ln>
            <a:solidFill>
              <a:srgbClr val="66FF33"/>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5029200" y="3187203"/>
            <a:ext cx="0" cy="607388"/>
          </a:xfrm>
          <a:prstGeom prst="straightConnector1">
            <a:avLst/>
          </a:prstGeom>
          <a:ln>
            <a:solidFill>
              <a:srgbClr val="66FF33"/>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494463" y="3794591"/>
            <a:ext cx="1947017" cy="646331"/>
          </a:xfrm>
          <a:prstGeom prst="rect">
            <a:avLst/>
          </a:prstGeom>
          <a:noFill/>
        </p:spPr>
        <p:txBody>
          <a:bodyPr wrap="none" rtlCol="0">
            <a:spAutoFit/>
          </a:bodyPr>
          <a:lstStyle/>
          <a:p>
            <a:pPr algn="ctr"/>
            <a:r>
              <a:rPr lang="en-US" dirty="0" smtClean="0"/>
              <a:t>High NA objectives </a:t>
            </a:r>
          </a:p>
          <a:p>
            <a:r>
              <a:rPr lang="en-US" dirty="0" smtClean="0"/>
              <a:t>(up to NA=1.49)</a:t>
            </a:r>
          </a:p>
        </p:txBody>
      </p:sp>
      <p:sp>
        <p:nvSpPr>
          <p:cNvPr id="21" name="TextBox 20"/>
          <p:cNvSpPr txBox="1"/>
          <p:nvPr/>
        </p:nvSpPr>
        <p:spPr>
          <a:xfrm>
            <a:off x="6666597" y="2936592"/>
            <a:ext cx="2177754" cy="646331"/>
          </a:xfrm>
          <a:prstGeom prst="rect">
            <a:avLst/>
          </a:prstGeom>
          <a:noFill/>
        </p:spPr>
        <p:txBody>
          <a:bodyPr wrap="square" rtlCol="0">
            <a:spAutoFit/>
          </a:bodyPr>
          <a:lstStyle/>
          <a:p>
            <a:r>
              <a:rPr lang="en-US" dirty="0" smtClean="0"/>
              <a:t>Reflects blue light, transmits green</a:t>
            </a:r>
            <a:endParaRPr lang="en-US" dirty="0"/>
          </a:p>
        </p:txBody>
      </p:sp>
    </p:spTree>
    <p:extLst>
      <p:ext uri="{BB962C8B-B14F-4D97-AF65-F5344CB8AC3E}">
        <p14:creationId xmlns:p14="http://schemas.microsoft.com/office/powerpoint/2010/main" val="5200827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33400" y="0"/>
            <a:ext cx="8229600" cy="1066800"/>
          </a:xfrm>
        </p:spPr>
        <p:txBody>
          <a:bodyPr>
            <a:normAutofit fontScale="90000"/>
          </a:bodyPr>
          <a:lstStyle/>
          <a:p>
            <a:r>
              <a:rPr lang="en-US" sz="4000" dirty="0">
                <a:solidFill>
                  <a:srgbClr val="0033CC"/>
                </a:solidFill>
                <a:latin typeface="Arial" charset="0"/>
              </a:rPr>
              <a:t>Fluorophores &amp; Quantum </a:t>
            </a:r>
            <a:r>
              <a:rPr lang="en-US" sz="4000" dirty="0" smtClean="0">
                <a:solidFill>
                  <a:srgbClr val="0033CC"/>
                </a:solidFill>
                <a:latin typeface="Arial" charset="0"/>
              </a:rPr>
              <a:t>Yield</a:t>
            </a:r>
            <a:br>
              <a:rPr lang="en-US" sz="4000" dirty="0" smtClean="0">
                <a:solidFill>
                  <a:srgbClr val="0033CC"/>
                </a:solidFill>
                <a:latin typeface="Arial" charset="0"/>
              </a:rPr>
            </a:br>
            <a:r>
              <a:rPr lang="en-US" sz="4000" dirty="0" err="1" smtClean="0">
                <a:solidFill>
                  <a:srgbClr val="0033CC"/>
                </a:solidFill>
                <a:latin typeface="Arial" charset="0"/>
              </a:rPr>
              <a:t>q.y</a:t>
            </a:r>
            <a:r>
              <a:rPr lang="en-US" sz="4000" dirty="0" smtClean="0">
                <a:solidFill>
                  <a:srgbClr val="0033CC"/>
                </a:solidFill>
                <a:latin typeface="Arial" charset="0"/>
              </a:rPr>
              <a:t>. = # photons out/photons in.</a:t>
            </a:r>
            <a:endParaRPr lang="en-US" sz="4000" dirty="0">
              <a:solidFill>
                <a:srgbClr val="0033CC"/>
              </a:solidFill>
              <a:latin typeface="Arial" charset="0"/>
            </a:endParaRPr>
          </a:p>
        </p:txBody>
      </p:sp>
      <p:sp>
        <p:nvSpPr>
          <p:cNvPr id="25609" name="TextBox 79"/>
          <p:cNvSpPr txBox="1">
            <a:spLocks noChangeArrowheads="1"/>
          </p:cNvSpPr>
          <p:nvPr/>
        </p:nvSpPr>
        <p:spPr bwMode="auto">
          <a:xfrm>
            <a:off x="6632687" y="3504696"/>
            <a:ext cx="24737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k = </a:t>
            </a:r>
            <a:r>
              <a:rPr lang="en-US" sz="1800" dirty="0" err="1"/>
              <a:t>k</a:t>
            </a:r>
            <a:r>
              <a:rPr lang="en-US" sz="1800" baseline="-25000" dirty="0" err="1"/>
              <a:t>rad</a:t>
            </a:r>
            <a:r>
              <a:rPr lang="en-US" sz="1800" baseline="-25000" dirty="0"/>
              <a:t> </a:t>
            </a:r>
            <a:r>
              <a:rPr lang="en-US" sz="1800" dirty="0"/>
              <a:t>+ </a:t>
            </a:r>
            <a:r>
              <a:rPr lang="en-US" sz="1800" dirty="0" err="1"/>
              <a:t>k</a:t>
            </a:r>
            <a:r>
              <a:rPr lang="en-US" sz="1800" baseline="-25000" dirty="0" err="1"/>
              <a:t>n.r</a:t>
            </a:r>
            <a:r>
              <a:rPr lang="en-US" sz="1800" baseline="-25000" dirty="0"/>
              <a:t>.   </a:t>
            </a:r>
            <a:endParaRPr lang="en-US" sz="1800" baseline="-25000" dirty="0" smtClean="0"/>
          </a:p>
          <a:p>
            <a:pPr eaLnBrk="1" hangingPunct="1"/>
            <a:r>
              <a:rPr lang="en-US" sz="1800" dirty="0" smtClean="0"/>
              <a:t> </a:t>
            </a:r>
            <a:r>
              <a:rPr lang="en-US" sz="1800" dirty="0">
                <a:latin typeface="Symbol" charset="0"/>
                <a:cs typeface="Symbol" charset="0"/>
              </a:rPr>
              <a:t>t</a:t>
            </a:r>
            <a:r>
              <a:rPr lang="en-US" sz="1800" dirty="0"/>
              <a:t> = </a:t>
            </a:r>
            <a:r>
              <a:rPr lang="en-US" sz="1800" dirty="0" smtClean="0"/>
              <a:t>1/k = </a:t>
            </a:r>
            <a:r>
              <a:rPr lang="en-US" sz="1800" dirty="0" err="1" smtClean="0">
                <a:latin typeface="Symbol" charset="0"/>
                <a:cs typeface="Symbol" charset="0"/>
              </a:rPr>
              <a:t>t</a:t>
            </a:r>
            <a:r>
              <a:rPr lang="en-US" sz="1800" baseline="-25000" dirty="0" err="1" smtClean="0"/>
              <a:t>rad</a:t>
            </a:r>
            <a:r>
              <a:rPr lang="en-US" sz="1800" baseline="-25000" dirty="0" smtClean="0"/>
              <a:t> </a:t>
            </a:r>
            <a:r>
              <a:rPr lang="en-US" sz="1800" dirty="0"/>
              <a:t>+ </a:t>
            </a:r>
            <a:r>
              <a:rPr lang="en-US" sz="1800" dirty="0" err="1">
                <a:latin typeface="Symbol" charset="0"/>
                <a:cs typeface="Symbol" charset="0"/>
              </a:rPr>
              <a:t>t</a:t>
            </a:r>
            <a:r>
              <a:rPr lang="en-US" sz="1800" baseline="-25000" dirty="0" err="1"/>
              <a:t>n.r</a:t>
            </a:r>
            <a:r>
              <a:rPr lang="en-US" sz="1800" baseline="-25000" dirty="0"/>
              <a:t>.   </a:t>
            </a:r>
          </a:p>
          <a:p>
            <a:pPr eaLnBrk="1" hangingPunct="1"/>
            <a:r>
              <a:rPr lang="en-US" sz="1800" dirty="0" smtClean="0"/>
              <a:t>QY  </a:t>
            </a:r>
            <a:r>
              <a:rPr lang="en-US" sz="1800" dirty="0"/>
              <a:t>= </a:t>
            </a:r>
            <a:r>
              <a:rPr lang="en-US" sz="1800" dirty="0" err="1"/>
              <a:t>k</a:t>
            </a:r>
            <a:r>
              <a:rPr lang="en-US" sz="1800" baseline="-25000" dirty="0" err="1"/>
              <a:t>rad</a:t>
            </a:r>
            <a:r>
              <a:rPr lang="en-US" sz="1800" dirty="0"/>
              <a:t>/(</a:t>
            </a:r>
            <a:r>
              <a:rPr lang="en-US" sz="1800" dirty="0" err="1"/>
              <a:t>k</a:t>
            </a:r>
            <a:r>
              <a:rPr lang="en-US" sz="1800" baseline="-25000" dirty="0" err="1"/>
              <a:t>rad</a:t>
            </a:r>
            <a:r>
              <a:rPr lang="en-US" sz="1800" baseline="-25000" dirty="0"/>
              <a:t> </a:t>
            </a:r>
            <a:r>
              <a:rPr lang="en-US" sz="1800" dirty="0"/>
              <a:t>+ </a:t>
            </a:r>
            <a:r>
              <a:rPr lang="en-US" sz="1800" dirty="0" err="1"/>
              <a:t>k</a:t>
            </a:r>
            <a:r>
              <a:rPr lang="en-US" sz="1800" baseline="-25000" dirty="0" err="1"/>
              <a:t>n.r</a:t>
            </a:r>
            <a:r>
              <a:rPr lang="en-US" sz="1800" dirty="0"/>
              <a:t>)</a:t>
            </a:r>
          </a:p>
          <a:p>
            <a:pPr eaLnBrk="1" hangingPunct="1"/>
            <a:endParaRPr lang="en-US" sz="1800" baseline="-25000" dirty="0"/>
          </a:p>
        </p:txBody>
      </p:sp>
      <p:pic>
        <p:nvPicPr>
          <p:cNvPr id="25620" name="Picture 143"/>
          <p:cNvPicPr>
            <a:picLocks noChangeAspect="1" noChangeArrowheads="1"/>
          </p:cNvPicPr>
          <p:nvPr/>
        </p:nvPicPr>
        <p:blipFill>
          <a:blip r:embed="rId2">
            <a:extLst>
              <a:ext uri="{28A0092B-C50C-407E-A947-70E740481C1C}">
                <a14:useLocalDpi xmlns:a14="http://schemas.microsoft.com/office/drawing/2010/main" val="0"/>
              </a:ext>
            </a:extLst>
          </a:blip>
          <a:srcRect t="64786" r="71368"/>
          <a:stretch>
            <a:fillRect/>
          </a:stretch>
        </p:blipFill>
        <p:spPr bwMode="auto">
          <a:xfrm>
            <a:off x="3962400" y="1209444"/>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TextBox 144"/>
          <p:cNvSpPr txBox="1">
            <a:spLocks noChangeArrowheads="1"/>
          </p:cNvSpPr>
          <p:nvPr/>
        </p:nvSpPr>
        <p:spPr bwMode="auto">
          <a:xfrm>
            <a:off x="6248400" y="1066800"/>
            <a:ext cx="2514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Have ≥ 1 electron that is free to move. Excitation light moves e’s around, i.e. a dipole, and it can re-radiate, often with polarization.</a:t>
            </a:r>
          </a:p>
        </p:txBody>
      </p:sp>
      <p:sp>
        <p:nvSpPr>
          <p:cNvPr id="25624" name="TextBox 2"/>
          <p:cNvSpPr txBox="1">
            <a:spLocks noChangeArrowheads="1"/>
          </p:cNvSpPr>
          <p:nvPr/>
        </p:nvSpPr>
        <p:spPr bwMode="auto">
          <a:xfrm>
            <a:off x="304557" y="1402006"/>
            <a:ext cx="32281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t>Good </a:t>
            </a:r>
            <a:r>
              <a:rPr lang="en-US" sz="1800" dirty="0"/>
              <a:t>dyes: QY ≈ </a:t>
            </a:r>
            <a:r>
              <a:rPr lang="en-US" sz="1800" dirty="0" smtClean="0"/>
              <a:t>1; </a:t>
            </a:r>
          </a:p>
          <a:p>
            <a:pPr eaLnBrk="1" hangingPunct="1"/>
            <a:r>
              <a:rPr lang="en-US" sz="1800" dirty="0" smtClean="0"/>
              <a:t>Absorption </a:t>
            </a:r>
            <a:r>
              <a:rPr lang="en-US" sz="1800" dirty="0"/>
              <a:t>≈ 100,000 cm</a:t>
            </a:r>
            <a:r>
              <a:rPr lang="en-US" sz="1800" baseline="30000" dirty="0"/>
              <a:t>-1</a:t>
            </a:r>
            <a:r>
              <a:rPr lang="en-US" sz="1800" dirty="0"/>
              <a:t>M</a:t>
            </a:r>
            <a:r>
              <a:rPr lang="en-US" sz="1800" baseline="30000" dirty="0"/>
              <a:t>-</a:t>
            </a:r>
            <a:r>
              <a:rPr lang="en-US" sz="1800" baseline="30000" dirty="0" smtClean="0"/>
              <a:t>1</a:t>
            </a:r>
            <a:endParaRPr lang="en-US" sz="1800" dirty="0"/>
          </a:p>
          <a:p>
            <a:pPr eaLnBrk="1" hangingPunct="1"/>
            <a:r>
              <a:rPr lang="en-US" sz="1800" dirty="0"/>
              <a:t>(</a:t>
            </a:r>
            <a:r>
              <a:rPr lang="en-US" sz="1800" dirty="0" smtClean="0"/>
              <a:t> </a:t>
            </a:r>
            <a:r>
              <a:rPr lang="en-US" sz="1800" dirty="0"/>
              <a:t>A = </a:t>
            </a:r>
            <a:r>
              <a:rPr lang="en-US" sz="1800" dirty="0" err="1" smtClean="0">
                <a:latin typeface="Symbol" charset="2"/>
                <a:cs typeface="Symbol" charset="2"/>
              </a:rPr>
              <a:t>e</a:t>
            </a:r>
            <a:r>
              <a:rPr lang="en-US" sz="1800" dirty="0" err="1" smtClean="0"/>
              <a:t>bc</a:t>
            </a:r>
            <a:r>
              <a:rPr lang="en-US" sz="1800" dirty="0" smtClean="0"/>
              <a:t>)</a:t>
            </a:r>
            <a:endParaRPr lang="en-US" sz="1800" dirty="0"/>
          </a:p>
        </p:txBody>
      </p:sp>
      <p:grpSp>
        <p:nvGrpSpPr>
          <p:cNvPr id="92" name="Group 91"/>
          <p:cNvGrpSpPr/>
          <p:nvPr/>
        </p:nvGrpSpPr>
        <p:grpSpPr>
          <a:xfrm>
            <a:off x="533400" y="2793481"/>
            <a:ext cx="6099287" cy="3113102"/>
            <a:chOff x="512763" y="2601898"/>
            <a:chExt cx="6099287" cy="3113102"/>
          </a:xfrm>
        </p:grpSpPr>
        <p:sp>
          <p:nvSpPr>
            <p:cNvPr id="93" name="Rectangle 35"/>
            <p:cNvSpPr>
              <a:spLocks noChangeArrowheads="1"/>
            </p:cNvSpPr>
            <p:nvPr/>
          </p:nvSpPr>
          <p:spPr bwMode="auto">
            <a:xfrm>
              <a:off x="512763" y="3230563"/>
              <a:ext cx="11842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charset="0"/>
              </a:endParaRPr>
            </a:p>
          </p:txBody>
        </p:sp>
        <p:grpSp>
          <p:nvGrpSpPr>
            <p:cNvPr id="94" name="Group 189"/>
            <p:cNvGrpSpPr>
              <a:grpSpLocks/>
            </p:cNvGrpSpPr>
            <p:nvPr/>
          </p:nvGrpSpPr>
          <p:grpSpPr bwMode="auto">
            <a:xfrm>
              <a:off x="1506538" y="2916238"/>
              <a:ext cx="5105512" cy="2716214"/>
              <a:chOff x="2121361" y="1475510"/>
              <a:chExt cx="5106508" cy="2715492"/>
            </a:xfrm>
          </p:grpSpPr>
          <p:cxnSp>
            <p:nvCxnSpPr>
              <p:cNvPr id="120" name="Straight Arrow Connector 119"/>
              <p:cNvCxnSpPr/>
              <p:nvPr/>
            </p:nvCxnSpPr>
            <p:spPr>
              <a:xfrm rot="10800000" flipV="1">
                <a:off x="4690437" y="2900706"/>
                <a:ext cx="304859" cy="76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1" name="Group 188"/>
              <p:cNvGrpSpPr>
                <a:grpSpLocks/>
              </p:cNvGrpSpPr>
              <p:nvPr/>
            </p:nvGrpSpPr>
            <p:grpSpPr bwMode="auto">
              <a:xfrm>
                <a:off x="2121361" y="1475510"/>
                <a:ext cx="5106508" cy="2715492"/>
                <a:chOff x="2121361" y="1475510"/>
                <a:chExt cx="5106508" cy="2715492"/>
              </a:xfrm>
            </p:grpSpPr>
            <p:grpSp>
              <p:nvGrpSpPr>
                <p:cNvPr id="122" name="Group 187"/>
                <p:cNvGrpSpPr>
                  <a:grpSpLocks/>
                </p:cNvGrpSpPr>
                <p:nvPr/>
              </p:nvGrpSpPr>
              <p:grpSpPr bwMode="auto">
                <a:xfrm>
                  <a:off x="2121361" y="1475510"/>
                  <a:ext cx="5106508" cy="2715492"/>
                  <a:chOff x="2121361" y="1475510"/>
                  <a:chExt cx="5106508" cy="2715492"/>
                </a:xfrm>
              </p:grpSpPr>
              <p:grpSp>
                <p:nvGrpSpPr>
                  <p:cNvPr id="134" name="Group 186"/>
                  <p:cNvGrpSpPr>
                    <a:grpSpLocks/>
                  </p:cNvGrpSpPr>
                  <p:nvPr/>
                </p:nvGrpSpPr>
                <p:grpSpPr bwMode="auto">
                  <a:xfrm>
                    <a:off x="3987579" y="1932809"/>
                    <a:ext cx="273050" cy="2078521"/>
                    <a:chOff x="3987579" y="1932809"/>
                    <a:chExt cx="273050" cy="2078521"/>
                  </a:xfrm>
                </p:grpSpPr>
                <p:grpSp>
                  <p:nvGrpSpPr>
                    <p:cNvPr id="152" name="Group 113"/>
                    <p:cNvGrpSpPr/>
                    <p:nvPr/>
                  </p:nvGrpSpPr>
                  <p:grpSpPr>
                    <a:xfrm>
                      <a:off x="3987579" y="2493909"/>
                      <a:ext cx="273050" cy="990600"/>
                      <a:chOff x="1636716" y="4264029"/>
                      <a:chExt cx="273050" cy="704851"/>
                    </a:xfrm>
                    <a:solidFill>
                      <a:schemeClr val="tx1"/>
                    </a:solidFill>
                  </p:grpSpPr>
                  <p:sp>
                    <p:nvSpPr>
                      <p:cNvPr id="169" name="Freeform 94"/>
                      <p:cNvSpPr>
                        <a:spLocks/>
                      </p:cNvSpPr>
                      <p:nvPr/>
                    </p:nvSpPr>
                    <p:spPr bwMode="auto">
                      <a:xfrm>
                        <a:off x="1673228" y="4346579"/>
                        <a:ext cx="115888" cy="114300"/>
                      </a:xfrm>
                      <a:custGeom>
                        <a:avLst/>
                        <a:gdLst/>
                        <a:ahLst/>
                        <a:cxnLst>
                          <a:cxn ang="0">
                            <a:pos x="65" y="23"/>
                          </a:cxn>
                          <a:cxn ang="0">
                            <a:pos x="70" y="17"/>
                          </a:cxn>
                          <a:cxn ang="0">
                            <a:pos x="73" y="11"/>
                          </a:cxn>
                          <a:cxn ang="0">
                            <a:pos x="70" y="5"/>
                          </a:cxn>
                          <a:cxn ang="0">
                            <a:pos x="68" y="0"/>
                          </a:cxn>
                          <a:cxn ang="0">
                            <a:pos x="56" y="0"/>
                          </a:cxn>
                          <a:cxn ang="0">
                            <a:pos x="53" y="0"/>
                          </a:cxn>
                          <a:cxn ang="0">
                            <a:pos x="45" y="0"/>
                          </a:cxn>
                          <a:cxn ang="0">
                            <a:pos x="39" y="3"/>
                          </a:cxn>
                          <a:cxn ang="0">
                            <a:pos x="34" y="3"/>
                          </a:cxn>
                          <a:cxn ang="0">
                            <a:pos x="28" y="5"/>
                          </a:cxn>
                          <a:cxn ang="0">
                            <a:pos x="22" y="5"/>
                          </a:cxn>
                          <a:cxn ang="0">
                            <a:pos x="17" y="8"/>
                          </a:cxn>
                          <a:cxn ang="0">
                            <a:pos x="14" y="11"/>
                          </a:cxn>
                          <a:cxn ang="0">
                            <a:pos x="3" y="20"/>
                          </a:cxn>
                          <a:cxn ang="0">
                            <a:pos x="0" y="34"/>
                          </a:cxn>
                          <a:cxn ang="0">
                            <a:pos x="14" y="54"/>
                          </a:cxn>
                          <a:cxn ang="0">
                            <a:pos x="20" y="57"/>
                          </a:cxn>
                          <a:cxn ang="0">
                            <a:pos x="25" y="60"/>
                          </a:cxn>
                          <a:cxn ang="0">
                            <a:pos x="31" y="60"/>
                          </a:cxn>
                          <a:cxn ang="0">
                            <a:pos x="34" y="63"/>
                          </a:cxn>
                          <a:cxn ang="0">
                            <a:pos x="39" y="66"/>
                          </a:cxn>
                          <a:cxn ang="0">
                            <a:pos x="45" y="66"/>
                          </a:cxn>
                          <a:cxn ang="0">
                            <a:pos x="53" y="72"/>
                          </a:cxn>
                          <a:cxn ang="0">
                            <a:pos x="59" y="72"/>
                          </a:cxn>
                          <a:cxn ang="0">
                            <a:pos x="68" y="72"/>
                          </a:cxn>
                          <a:cxn ang="0">
                            <a:pos x="70" y="66"/>
                          </a:cxn>
                          <a:cxn ang="0">
                            <a:pos x="73" y="60"/>
                          </a:cxn>
                          <a:cxn ang="0">
                            <a:pos x="70" y="54"/>
                          </a:cxn>
                          <a:cxn ang="0">
                            <a:pos x="65" y="49"/>
                          </a:cxn>
                          <a:cxn ang="0">
                            <a:pos x="56" y="46"/>
                          </a:cxn>
                          <a:cxn ang="0">
                            <a:pos x="51" y="43"/>
                          </a:cxn>
                          <a:cxn ang="0">
                            <a:pos x="45" y="40"/>
                          </a:cxn>
                          <a:cxn ang="0">
                            <a:pos x="39" y="40"/>
                          </a:cxn>
                          <a:cxn ang="0">
                            <a:pos x="36" y="37"/>
                          </a:cxn>
                          <a:cxn ang="0">
                            <a:pos x="34" y="37"/>
                          </a:cxn>
                          <a:cxn ang="0">
                            <a:pos x="31" y="34"/>
                          </a:cxn>
                          <a:cxn ang="0">
                            <a:pos x="25" y="31"/>
                          </a:cxn>
                          <a:cxn ang="0">
                            <a:pos x="22" y="28"/>
                          </a:cxn>
                          <a:cxn ang="0">
                            <a:pos x="25" y="31"/>
                          </a:cxn>
                          <a:cxn ang="0">
                            <a:pos x="22" y="34"/>
                          </a:cxn>
                          <a:cxn ang="0">
                            <a:pos x="28" y="31"/>
                          </a:cxn>
                          <a:cxn ang="0">
                            <a:pos x="31" y="31"/>
                          </a:cxn>
                          <a:cxn ang="0">
                            <a:pos x="34" y="28"/>
                          </a:cxn>
                          <a:cxn ang="0">
                            <a:pos x="42" y="26"/>
                          </a:cxn>
                          <a:cxn ang="0">
                            <a:pos x="48" y="26"/>
                          </a:cxn>
                          <a:cxn ang="0">
                            <a:pos x="53" y="23"/>
                          </a:cxn>
                          <a:cxn ang="0">
                            <a:pos x="62" y="23"/>
                          </a:cxn>
                        </a:cxnLst>
                        <a:rect l="0" t="0" r="r" b="b"/>
                        <a:pathLst>
                          <a:path w="73" h="72">
                            <a:moveTo>
                              <a:pt x="62" y="23"/>
                            </a:moveTo>
                            <a:lnTo>
                              <a:pt x="65" y="23"/>
                            </a:lnTo>
                            <a:lnTo>
                              <a:pt x="68" y="20"/>
                            </a:lnTo>
                            <a:lnTo>
                              <a:pt x="70" y="17"/>
                            </a:lnTo>
                            <a:lnTo>
                              <a:pt x="70" y="14"/>
                            </a:lnTo>
                            <a:lnTo>
                              <a:pt x="73" y="11"/>
                            </a:lnTo>
                            <a:lnTo>
                              <a:pt x="70" y="8"/>
                            </a:lnTo>
                            <a:lnTo>
                              <a:pt x="70" y="5"/>
                            </a:lnTo>
                            <a:lnTo>
                              <a:pt x="70" y="3"/>
                            </a:lnTo>
                            <a:lnTo>
                              <a:pt x="68" y="0"/>
                            </a:lnTo>
                            <a:lnTo>
                              <a:pt x="65" y="0"/>
                            </a:lnTo>
                            <a:lnTo>
                              <a:pt x="56" y="0"/>
                            </a:lnTo>
                            <a:lnTo>
                              <a:pt x="59" y="0"/>
                            </a:lnTo>
                            <a:lnTo>
                              <a:pt x="53" y="0"/>
                            </a:lnTo>
                            <a:lnTo>
                              <a:pt x="51" y="0"/>
                            </a:lnTo>
                            <a:lnTo>
                              <a:pt x="45" y="0"/>
                            </a:lnTo>
                            <a:lnTo>
                              <a:pt x="45" y="3"/>
                            </a:lnTo>
                            <a:lnTo>
                              <a:pt x="39" y="3"/>
                            </a:lnTo>
                            <a:lnTo>
                              <a:pt x="36" y="3"/>
                            </a:lnTo>
                            <a:lnTo>
                              <a:pt x="34" y="3"/>
                            </a:lnTo>
                            <a:lnTo>
                              <a:pt x="31" y="5"/>
                            </a:lnTo>
                            <a:lnTo>
                              <a:pt x="28" y="5"/>
                            </a:lnTo>
                            <a:lnTo>
                              <a:pt x="25" y="5"/>
                            </a:lnTo>
                            <a:lnTo>
                              <a:pt x="22" y="5"/>
                            </a:lnTo>
                            <a:lnTo>
                              <a:pt x="20" y="8"/>
                            </a:lnTo>
                            <a:lnTo>
                              <a:pt x="17" y="8"/>
                            </a:lnTo>
                            <a:lnTo>
                              <a:pt x="14" y="11"/>
                            </a:lnTo>
                            <a:lnTo>
                              <a:pt x="14" y="11"/>
                            </a:lnTo>
                            <a:lnTo>
                              <a:pt x="11" y="11"/>
                            </a:lnTo>
                            <a:lnTo>
                              <a:pt x="3" y="20"/>
                            </a:lnTo>
                            <a:lnTo>
                              <a:pt x="0" y="28"/>
                            </a:lnTo>
                            <a:lnTo>
                              <a:pt x="0" y="34"/>
                            </a:lnTo>
                            <a:lnTo>
                              <a:pt x="3" y="43"/>
                            </a:lnTo>
                            <a:lnTo>
                              <a:pt x="14" y="54"/>
                            </a:lnTo>
                            <a:lnTo>
                              <a:pt x="17" y="54"/>
                            </a:lnTo>
                            <a:lnTo>
                              <a:pt x="20" y="57"/>
                            </a:lnTo>
                            <a:lnTo>
                              <a:pt x="22" y="57"/>
                            </a:lnTo>
                            <a:lnTo>
                              <a:pt x="25" y="60"/>
                            </a:lnTo>
                            <a:lnTo>
                              <a:pt x="28" y="60"/>
                            </a:lnTo>
                            <a:lnTo>
                              <a:pt x="31" y="60"/>
                            </a:lnTo>
                            <a:lnTo>
                              <a:pt x="31" y="63"/>
                            </a:lnTo>
                            <a:lnTo>
                              <a:pt x="34" y="63"/>
                            </a:lnTo>
                            <a:lnTo>
                              <a:pt x="36" y="66"/>
                            </a:lnTo>
                            <a:lnTo>
                              <a:pt x="39" y="66"/>
                            </a:lnTo>
                            <a:lnTo>
                              <a:pt x="42" y="66"/>
                            </a:lnTo>
                            <a:lnTo>
                              <a:pt x="45" y="66"/>
                            </a:lnTo>
                            <a:lnTo>
                              <a:pt x="51" y="69"/>
                            </a:lnTo>
                            <a:lnTo>
                              <a:pt x="53" y="72"/>
                            </a:lnTo>
                            <a:lnTo>
                              <a:pt x="56" y="72"/>
                            </a:lnTo>
                            <a:lnTo>
                              <a:pt x="59" y="72"/>
                            </a:lnTo>
                            <a:lnTo>
                              <a:pt x="65" y="72"/>
                            </a:lnTo>
                            <a:lnTo>
                              <a:pt x="68" y="72"/>
                            </a:lnTo>
                            <a:lnTo>
                              <a:pt x="68" y="66"/>
                            </a:lnTo>
                            <a:lnTo>
                              <a:pt x="70" y="66"/>
                            </a:lnTo>
                            <a:lnTo>
                              <a:pt x="70" y="63"/>
                            </a:lnTo>
                            <a:lnTo>
                              <a:pt x="73" y="60"/>
                            </a:lnTo>
                            <a:lnTo>
                              <a:pt x="70" y="57"/>
                            </a:lnTo>
                            <a:lnTo>
                              <a:pt x="70" y="54"/>
                            </a:lnTo>
                            <a:lnTo>
                              <a:pt x="68" y="49"/>
                            </a:lnTo>
                            <a:lnTo>
                              <a:pt x="65" y="49"/>
                            </a:lnTo>
                            <a:lnTo>
                              <a:pt x="59" y="46"/>
                            </a:lnTo>
                            <a:lnTo>
                              <a:pt x="56" y="46"/>
                            </a:lnTo>
                            <a:lnTo>
                              <a:pt x="53" y="46"/>
                            </a:lnTo>
                            <a:lnTo>
                              <a:pt x="51" y="43"/>
                            </a:lnTo>
                            <a:lnTo>
                              <a:pt x="48" y="40"/>
                            </a:lnTo>
                            <a:lnTo>
                              <a:pt x="45" y="40"/>
                            </a:lnTo>
                            <a:lnTo>
                              <a:pt x="45" y="40"/>
                            </a:lnTo>
                            <a:lnTo>
                              <a:pt x="39" y="40"/>
                            </a:lnTo>
                            <a:lnTo>
                              <a:pt x="39" y="37"/>
                            </a:lnTo>
                            <a:lnTo>
                              <a:pt x="36" y="37"/>
                            </a:lnTo>
                            <a:lnTo>
                              <a:pt x="36" y="37"/>
                            </a:lnTo>
                            <a:lnTo>
                              <a:pt x="34" y="37"/>
                            </a:lnTo>
                            <a:lnTo>
                              <a:pt x="31" y="34"/>
                            </a:lnTo>
                            <a:lnTo>
                              <a:pt x="31" y="34"/>
                            </a:lnTo>
                            <a:lnTo>
                              <a:pt x="28" y="34"/>
                            </a:lnTo>
                            <a:lnTo>
                              <a:pt x="25" y="31"/>
                            </a:lnTo>
                            <a:lnTo>
                              <a:pt x="25" y="31"/>
                            </a:lnTo>
                            <a:lnTo>
                              <a:pt x="22" y="28"/>
                            </a:lnTo>
                            <a:lnTo>
                              <a:pt x="22" y="31"/>
                            </a:lnTo>
                            <a:lnTo>
                              <a:pt x="25" y="31"/>
                            </a:lnTo>
                            <a:lnTo>
                              <a:pt x="22" y="31"/>
                            </a:lnTo>
                            <a:lnTo>
                              <a:pt x="22" y="34"/>
                            </a:lnTo>
                            <a:lnTo>
                              <a:pt x="25" y="31"/>
                            </a:lnTo>
                            <a:lnTo>
                              <a:pt x="28" y="31"/>
                            </a:lnTo>
                            <a:lnTo>
                              <a:pt x="28" y="31"/>
                            </a:lnTo>
                            <a:lnTo>
                              <a:pt x="31" y="31"/>
                            </a:lnTo>
                            <a:lnTo>
                              <a:pt x="31" y="28"/>
                            </a:lnTo>
                            <a:lnTo>
                              <a:pt x="34" y="28"/>
                            </a:lnTo>
                            <a:lnTo>
                              <a:pt x="39" y="28"/>
                            </a:lnTo>
                            <a:lnTo>
                              <a:pt x="42" y="26"/>
                            </a:lnTo>
                            <a:lnTo>
                              <a:pt x="48" y="26"/>
                            </a:lnTo>
                            <a:lnTo>
                              <a:pt x="48" y="26"/>
                            </a:lnTo>
                            <a:lnTo>
                              <a:pt x="51" y="26"/>
                            </a:lnTo>
                            <a:lnTo>
                              <a:pt x="53" y="23"/>
                            </a:lnTo>
                            <a:lnTo>
                              <a:pt x="62" y="23"/>
                            </a:lnTo>
                            <a:lnTo>
                              <a:pt x="62"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0" name="Freeform 95"/>
                      <p:cNvSpPr>
                        <a:spLocks/>
                      </p:cNvSpPr>
                      <p:nvPr/>
                    </p:nvSpPr>
                    <p:spPr bwMode="auto">
                      <a:xfrm>
                        <a:off x="1749428" y="4424367"/>
                        <a:ext cx="115888" cy="119063"/>
                      </a:xfrm>
                      <a:custGeom>
                        <a:avLst/>
                        <a:gdLst/>
                        <a:ahLst/>
                        <a:cxnLst>
                          <a:cxn ang="0">
                            <a:pos x="8" y="49"/>
                          </a:cxn>
                          <a:cxn ang="0">
                            <a:pos x="3" y="54"/>
                          </a:cxn>
                          <a:cxn ang="0">
                            <a:pos x="0" y="66"/>
                          </a:cxn>
                          <a:cxn ang="0">
                            <a:pos x="8" y="72"/>
                          </a:cxn>
                          <a:cxn ang="0">
                            <a:pos x="14" y="75"/>
                          </a:cxn>
                          <a:cxn ang="0">
                            <a:pos x="20" y="72"/>
                          </a:cxn>
                          <a:cxn ang="0">
                            <a:pos x="31" y="69"/>
                          </a:cxn>
                          <a:cxn ang="0">
                            <a:pos x="36" y="69"/>
                          </a:cxn>
                          <a:cxn ang="0">
                            <a:pos x="45" y="66"/>
                          </a:cxn>
                          <a:cxn ang="0">
                            <a:pos x="51" y="63"/>
                          </a:cxn>
                          <a:cxn ang="0">
                            <a:pos x="56" y="60"/>
                          </a:cxn>
                          <a:cxn ang="0">
                            <a:pos x="59" y="57"/>
                          </a:cxn>
                          <a:cxn ang="0">
                            <a:pos x="70" y="49"/>
                          </a:cxn>
                          <a:cxn ang="0">
                            <a:pos x="73" y="43"/>
                          </a:cxn>
                          <a:cxn ang="0">
                            <a:pos x="73" y="40"/>
                          </a:cxn>
                          <a:cxn ang="0">
                            <a:pos x="73" y="34"/>
                          </a:cxn>
                          <a:cxn ang="0">
                            <a:pos x="73" y="34"/>
                          </a:cxn>
                          <a:cxn ang="0">
                            <a:pos x="70" y="26"/>
                          </a:cxn>
                          <a:cxn ang="0">
                            <a:pos x="56" y="17"/>
                          </a:cxn>
                          <a:cxn ang="0">
                            <a:pos x="53" y="11"/>
                          </a:cxn>
                          <a:cxn ang="0">
                            <a:pos x="51" y="11"/>
                          </a:cxn>
                          <a:cxn ang="0">
                            <a:pos x="45" y="8"/>
                          </a:cxn>
                          <a:cxn ang="0">
                            <a:pos x="42" y="8"/>
                          </a:cxn>
                          <a:cxn ang="0">
                            <a:pos x="34" y="5"/>
                          </a:cxn>
                          <a:cxn ang="0">
                            <a:pos x="31" y="2"/>
                          </a:cxn>
                          <a:cxn ang="0">
                            <a:pos x="25" y="2"/>
                          </a:cxn>
                          <a:cxn ang="0">
                            <a:pos x="17" y="0"/>
                          </a:cxn>
                          <a:cxn ang="0">
                            <a:pos x="5" y="0"/>
                          </a:cxn>
                          <a:cxn ang="0">
                            <a:pos x="3" y="5"/>
                          </a:cxn>
                          <a:cxn ang="0">
                            <a:pos x="0" y="14"/>
                          </a:cxn>
                          <a:cxn ang="0">
                            <a:pos x="5" y="23"/>
                          </a:cxn>
                          <a:cxn ang="0">
                            <a:pos x="14" y="23"/>
                          </a:cxn>
                          <a:cxn ang="0">
                            <a:pos x="22" y="26"/>
                          </a:cxn>
                          <a:cxn ang="0">
                            <a:pos x="25" y="28"/>
                          </a:cxn>
                          <a:cxn ang="0">
                            <a:pos x="28" y="28"/>
                          </a:cxn>
                          <a:cxn ang="0">
                            <a:pos x="34" y="31"/>
                          </a:cxn>
                          <a:cxn ang="0">
                            <a:pos x="36" y="31"/>
                          </a:cxn>
                          <a:cxn ang="0">
                            <a:pos x="39" y="34"/>
                          </a:cxn>
                          <a:cxn ang="0">
                            <a:pos x="45" y="34"/>
                          </a:cxn>
                          <a:cxn ang="0">
                            <a:pos x="48" y="37"/>
                          </a:cxn>
                          <a:cxn ang="0">
                            <a:pos x="51" y="40"/>
                          </a:cxn>
                          <a:cxn ang="0">
                            <a:pos x="51" y="37"/>
                          </a:cxn>
                          <a:cxn ang="0">
                            <a:pos x="51" y="31"/>
                          </a:cxn>
                          <a:cxn ang="0">
                            <a:pos x="51" y="34"/>
                          </a:cxn>
                          <a:cxn ang="0">
                            <a:pos x="48" y="34"/>
                          </a:cxn>
                          <a:cxn ang="0">
                            <a:pos x="45" y="37"/>
                          </a:cxn>
                          <a:cxn ang="0">
                            <a:pos x="39" y="43"/>
                          </a:cxn>
                          <a:cxn ang="0">
                            <a:pos x="34" y="43"/>
                          </a:cxn>
                          <a:cxn ang="0">
                            <a:pos x="28" y="46"/>
                          </a:cxn>
                          <a:cxn ang="0">
                            <a:pos x="22" y="49"/>
                          </a:cxn>
                          <a:cxn ang="0">
                            <a:pos x="11" y="49"/>
                          </a:cxn>
                        </a:cxnLst>
                        <a:rect l="0" t="0" r="r" b="b"/>
                        <a:pathLst>
                          <a:path w="73" h="75">
                            <a:moveTo>
                              <a:pt x="11" y="49"/>
                            </a:moveTo>
                            <a:lnTo>
                              <a:pt x="8" y="49"/>
                            </a:lnTo>
                            <a:lnTo>
                              <a:pt x="5" y="51"/>
                            </a:lnTo>
                            <a:lnTo>
                              <a:pt x="3" y="54"/>
                            </a:lnTo>
                            <a:lnTo>
                              <a:pt x="0" y="57"/>
                            </a:lnTo>
                            <a:lnTo>
                              <a:pt x="0" y="66"/>
                            </a:lnTo>
                            <a:lnTo>
                              <a:pt x="5" y="72"/>
                            </a:lnTo>
                            <a:lnTo>
                              <a:pt x="8" y="72"/>
                            </a:lnTo>
                            <a:lnTo>
                              <a:pt x="11" y="75"/>
                            </a:lnTo>
                            <a:lnTo>
                              <a:pt x="14" y="75"/>
                            </a:lnTo>
                            <a:lnTo>
                              <a:pt x="17" y="72"/>
                            </a:lnTo>
                            <a:lnTo>
                              <a:pt x="20" y="72"/>
                            </a:lnTo>
                            <a:lnTo>
                              <a:pt x="25" y="72"/>
                            </a:lnTo>
                            <a:lnTo>
                              <a:pt x="31" y="69"/>
                            </a:lnTo>
                            <a:lnTo>
                              <a:pt x="34" y="69"/>
                            </a:lnTo>
                            <a:lnTo>
                              <a:pt x="36" y="69"/>
                            </a:lnTo>
                            <a:lnTo>
                              <a:pt x="42" y="69"/>
                            </a:lnTo>
                            <a:lnTo>
                              <a:pt x="45" y="66"/>
                            </a:lnTo>
                            <a:lnTo>
                              <a:pt x="48" y="63"/>
                            </a:lnTo>
                            <a:lnTo>
                              <a:pt x="51" y="63"/>
                            </a:lnTo>
                            <a:lnTo>
                              <a:pt x="53" y="63"/>
                            </a:lnTo>
                            <a:lnTo>
                              <a:pt x="56" y="60"/>
                            </a:lnTo>
                            <a:lnTo>
                              <a:pt x="59" y="57"/>
                            </a:lnTo>
                            <a:lnTo>
                              <a:pt x="59" y="57"/>
                            </a:lnTo>
                            <a:lnTo>
                              <a:pt x="62" y="54"/>
                            </a:lnTo>
                            <a:lnTo>
                              <a:pt x="70" y="49"/>
                            </a:lnTo>
                            <a:lnTo>
                              <a:pt x="70" y="49"/>
                            </a:lnTo>
                            <a:lnTo>
                              <a:pt x="73" y="43"/>
                            </a:lnTo>
                            <a:lnTo>
                              <a:pt x="73" y="43"/>
                            </a:lnTo>
                            <a:lnTo>
                              <a:pt x="73" y="40"/>
                            </a:lnTo>
                            <a:lnTo>
                              <a:pt x="73" y="37"/>
                            </a:lnTo>
                            <a:lnTo>
                              <a:pt x="73" y="34"/>
                            </a:lnTo>
                            <a:lnTo>
                              <a:pt x="73" y="31"/>
                            </a:lnTo>
                            <a:lnTo>
                              <a:pt x="73" y="34"/>
                            </a:lnTo>
                            <a:lnTo>
                              <a:pt x="70" y="28"/>
                            </a:lnTo>
                            <a:lnTo>
                              <a:pt x="70" y="26"/>
                            </a:lnTo>
                            <a:lnTo>
                              <a:pt x="59" y="17"/>
                            </a:lnTo>
                            <a:lnTo>
                              <a:pt x="56" y="17"/>
                            </a:lnTo>
                            <a:lnTo>
                              <a:pt x="56" y="14"/>
                            </a:lnTo>
                            <a:lnTo>
                              <a:pt x="53" y="11"/>
                            </a:lnTo>
                            <a:lnTo>
                              <a:pt x="51" y="11"/>
                            </a:lnTo>
                            <a:lnTo>
                              <a:pt x="51" y="11"/>
                            </a:lnTo>
                            <a:lnTo>
                              <a:pt x="48" y="8"/>
                            </a:lnTo>
                            <a:lnTo>
                              <a:pt x="45" y="8"/>
                            </a:lnTo>
                            <a:lnTo>
                              <a:pt x="42" y="8"/>
                            </a:lnTo>
                            <a:lnTo>
                              <a:pt x="42" y="8"/>
                            </a:lnTo>
                            <a:lnTo>
                              <a:pt x="36" y="5"/>
                            </a:lnTo>
                            <a:lnTo>
                              <a:pt x="34" y="5"/>
                            </a:lnTo>
                            <a:lnTo>
                              <a:pt x="34" y="5"/>
                            </a:lnTo>
                            <a:lnTo>
                              <a:pt x="31" y="2"/>
                            </a:lnTo>
                            <a:lnTo>
                              <a:pt x="28" y="2"/>
                            </a:lnTo>
                            <a:lnTo>
                              <a:pt x="25" y="2"/>
                            </a:lnTo>
                            <a:lnTo>
                              <a:pt x="22" y="0"/>
                            </a:lnTo>
                            <a:lnTo>
                              <a:pt x="17" y="0"/>
                            </a:lnTo>
                            <a:lnTo>
                              <a:pt x="8" y="0"/>
                            </a:lnTo>
                            <a:lnTo>
                              <a:pt x="5" y="0"/>
                            </a:lnTo>
                            <a:lnTo>
                              <a:pt x="3" y="2"/>
                            </a:lnTo>
                            <a:lnTo>
                              <a:pt x="3" y="5"/>
                            </a:lnTo>
                            <a:lnTo>
                              <a:pt x="0" y="8"/>
                            </a:lnTo>
                            <a:lnTo>
                              <a:pt x="0" y="14"/>
                            </a:lnTo>
                            <a:lnTo>
                              <a:pt x="3" y="17"/>
                            </a:lnTo>
                            <a:lnTo>
                              <a:pt x="5" y="23"/>
                            </a:lnTo>
                            <a:lnTo>
                              <a:pt x="8" y="23"/>
                            </a:lnTo>
                            <a:lnTo>
                              <a:pt x="14" y="23"/>
                            </a:lnTo>
                            <a:lnTo>
                              <a:pt x="17" y="26"/>
                            </a:lnTo>
                            <a:lnTo>
                              <a:pt x="22" y="26"/>
                            </a:lnTo>
                            <a:lnTo>
                              <a:pt x="22" y="26"/>
                            </a:lnTo>
                            <a:lnTo>
                              <a:pt x="25" y="28"/>
                            </a:lnTo>
                            <a:lnTo>
                              <a:pt x="28" y="28"/>
                            </a:lnTo>
                            <a:lnTo>
                              <a:pt x="28" y="28"/>
                            </a:lnTo>
                            <a:lnTo>
                              <a:pt x="31" y="28"/>
                            </a:lnTo>
                            <a:lnTo>
                              <a:pt x="34" y="31"/>
                            </a:lnTo>
                            <a:lnTo>
                              <a:pt x="34" y="31"/>
                            </a:lnTo>
                            <a:lnTo>
                              <a:pt x="36" y="31"/>
                            </a:lnTo>
                            <a:lnTo>
                              <a:pt x="36" y="31"/>
                            </a:lnTo>
                            <a:lnTo>
                              <a:pt x="39" y="34"/>
                            </a:lnTo>
                            <a:lnTo>
                              <a:pt x="42" y="34"/>
                            </a:lnTo>
                            <a:lnTo>
                              <a:pt x="45" y="34"/>
                            </a:lnTo>
                            <a:lnTo>
                              <a:pt x="48" y="40"/>
                            </a:lnTo>
                            <a:lnTo>
                              <a:pt x="48" y="37"/>
                            </a:lnTo>
                            <a:lnTo>
                              <a:pt x="48" y="40"/>
                            </a:lnTo>
                            <a:lnTo>
                              <a:pt x="51" y="40"/>
                            </a:lnTo>
                            <a:lnTo>
                              <a:pt x="51" y="43"/>
                            </a:lnTo>
                            <a:lnTo>
                              <a:pt x="51" y="37"/>
                            </a:lnTo>
                            <a:lnTo>
                              <a:pt x="51" y="43"/>
                            </a:lnTo>
                            <a:lnTo>
                              <a:pt x="51" y="31"/>
                            </a:lnTo>
                            <a:lnTo>
                              <a:pt x="51" y="37"/>
                            </a:lnTo>
                            <a:lnTo>
                              <a:pt x="51" y="34"/>
                            </a:lnTo>
                            <a:lnTo>
                              <a:pt x="51" y="34"/>
                            </a:lnTo>
                            <a:lnTo>
                              <a:pt x="48" y="34"/>
                            </a:lnTo>
                            <a:lnTo>
                              <a:pt x="45" y="40"/>
                            </a:lnTo>
                            <a:lnTo>
                              <a:pt x="45" y="37"/>
                            </a:lnTo>
                            <a:lnTo>
                              <a:pt x="42" y="43"/>
                            </a:lnTo>
                            <a:lnTo>
                              <a:pt x="39" y="43"/>
                            </a:lnTo>
                            <a:lnTo>
                              <a:pt x="36" y="43"/>
                            </a:lnTo>
                            <a:lnTo>
                              <a:pt x="34" y="43"/>
                            </a:lnTo>
                            <a:lnTo>
                              <a:pt x="31" y="46"/>
                            </a:lnTo>
                            <a:lnTo>
                              <a:pt x="28" y="46"/>
                            </a:lnTo>
                            <a:lnTo>
                              <a:pt x="25" y="46"/>
                            </a:lnTo>
                            <a:lnTo>
                              <a:pt x="22" y="49"/>
                            </a:lnTo>
                            <a:lnTo>
                              <a:pt x="17" y="49"/>
                            </a:lnTo>
                            <a:lnTo>
                              <a:pt x="11" y="49"/>
                            </a:lnTo>
                            <a:lnTo>
                              <a:pt x="11"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1" name="Freeform 97"/>
                      <p:cNvSpPr>
                        <a:spLocks/>
                      </p:cNvSpPr>
                      <p:nvPr/>
                    </p:nvSpPr>
                    <p:spPr bwMode="auto">
                      <a:xfrm>
                        <a:off x="1754191" y="4264029"/>
                        <a:ext cx="115888" cy="119063"/>
                      </a:xfrm>
                      <a:custGeom>
                        <a:avLst/>
                        <a:gdLst/>
                        <a:ahLst/>
                        <a:cxnLst>
                          <a:cxn ang="0">
                            <a:pos x="5" y="52"/>
                          </a:cxn>
                          <a:cxn ang="0">
                            <a:pos x="2" y="55"/>
                          </a:cxn>
                          <a:cxn ang="0">
                            <a:pos x="0" y="63"/>
                          </a:cxn>
                          <a:cxn ang="0">
                            <a:pos x="2" y="69"/>
                          </a:cxn>
                          <a:cxn ang="0">
                            <a:pos x="8" y="72"/>
                          </a:cxn>
                          <a:cxn ang="0">
                            <a:pos x="14" y="72"/>
                          </a:cxn>
                          <a:cxn ang="0">
                            <a:pos x="25" y="69"/>
                          </a:cxn>
                          <a:cxn ang="0">
                            <a:pos x="33" y="66"/>
                          </a:cxn>
                          <a:cxn ang="0">
                            <a:pos x="42" y="66"/>
                          </a:cxn>
                          <a:cxn ang="0">
                            <a:pos x="45" y="63"/>
                          </a:cxn>
                          <a:cxn ang="0">
                            <a:pos x="53" y="60"/>
                          </a:cxn>
                          <a:cxn ang="0">
                            <a:pos x="62" y="55"/>
                          </a:cxn>
                          <a:cxn ang="0">
                            <a:pos x="67" y="52"/>
                          </a:cxn>
                          <a:cxn ang="0">
                            <a:pos x="67" y="49"/>
                          </a:cxn>
                          <a:cxn ang="0">
                            <a:pos x="70" y="40"/>
                          </a:cxn>
                          <a:cxn ang="0">
                            <a:pos x="70" y="31"/>
                          </a:cxn>
                          <a:cxn ang="0">
                            <a:pos x="67" y="26"/>
                          </a:cxn>
                          <a:cxn ang="0">
                            <a:pos x="67" y="26"/>
                          </a:cxn>
                          <a:cxn ang="0">
                            <a:pos x="64" y="23"/>
                          </a:cxn>
                          <a:cxn ang="0">
                            <a:pos x="59" y="17"/>
                          </a:cxn>
                          <a:cxn ang="0">
                            <a:pos x="53" y="14"/>
                          </a:cxn>
                          <a:cxn ang="0">
                            <a:pos x="45" y="11"/>
                          </a:cxn>
                          <a:cxn ang="0">
                            <a:pos x="42" y="8"/>
                          </a:cxn>
                          <a:cxn ang="0">
                            <a:pos x="36" y="8"/>
                          </a:cxn>
                          <a:cxn ang="0">
                            <a:pos x="28" y="6"/>
                          </a:cxn>
                          <a:cxn ang="0">
                            <a:pos x="22" y="3"/>
                          </a:cxn>
                          <a:cxn ang="0">
                            <a:pos x="8" y="0"/>
                          </a:cxn>
                          <a:cxn ang="0">
                            <a:pos x="2" y="3"/>
                          </a:cxn>
                          <a:cxn ang="0">
                            <a:pos x="0" y="8"/>
                          </a:cxn>
                          <a:cxn ang="0">
                            <a:pos x="2" y="17"/>
                          </a:cxn>
                          <a:cxn ang="0">
                            <a:pos x="5" y="23"/>
                          </a:cxn>
                          <a:cxn ang="0">
                            <a:pos x="8" y="23"/>
                          </a:cxn>
                          <a:cxn ang="0">
                            <a:pos x="14" y="26"/>
                          </a:cxn>
                          <a:cxn ang="0">
                            <a:pos x="22" y="29"/>
                          </a:cxn>
                          <a:cxn ang="0">
                            <a:pos x="28" y="31"/>
                          </a:cxn>
                          <a:cxn ang="0">
                            <a:pos x="33" y="31"/>
                          </a:cxn>
                          <a:cxn ang="0">
                            <a:pos x="39" y="34"/>
                          </a:cxn>
                          <a:cxn ang="0">
                            <a:pos x="45" y="37"/>
                          </a:cxn>
                          <a:cxn ang="0">
                            <a:pos x="48" y="40"/>
                          </a:cxn>
                          <a:cxn ang="0">
                            <a:pos x="48" y="40"/>
                          </a:cxn>
                          <a:cxn ang="0">
                            <a:pos x="50" y="43"/>
                          </a:cxn>
                          <a:cxn ang="0">
                            <a:pos x="48" y="40"/>
                          </a:cxn>
                          <a:cxn ang="0">
                            <a:pos x="48" y="37"/>
                          </a:cxn>
                          <a:cxn ang="0">
                            <a:pos x="48" y="34"/>
                          </a:cxn>
                          <a:cxn ang="0">
                            <a:pos x="48" y="34"/>
                          </a:cxn>
                          <a:cxn ang="0">
                            <a:pos x="39" y="40"/>
                          </a:cxn>
                          <a:cxn ang="0">
                            <a:pos x="33" y="43"/>
                          </a:cxn>
                          <a:cxn ang="0">
                            <a:pos x="25" y="46"/>
                          </a:cxn>
                          <a:cxn ang="0">
                            <a:pos x="19" y="46"/>
                          </a:cxn>
                          <a:cxn ang="0">
                            <a:pos x="8" y="49"/>
                          </a:cxn>
                        </a:cxnLst>
                        <a:rect l="0" t="0" r="r" b="b"/>
                        <a:pathLst>
                          <a:path w="73" h="75">
                            <a:moveTo>
                              <a:pt x="8" y="49"/>
                            </a:moveTo>
                            <a:lnTo>
                              <a:pt x="5" y="52"/>
                            </a:lnTo>
                            <a:lnTo>
                              <a:pt x="2" y="52"/>
                            </a:lnTo>
                            <a:lnTo>
                              <a:pt x="2" y="55"/>
                            </a:lnTo>
                            <a:lnTo>
                              <a:pt x="0" y="57"/>
                            </a:lnTo>
                            <a:lnTo>
                              <a:pt x="0" y="63"/>
                            </a:lnTo>
                            <a:lnTo>
                              <a:pt x="2" y="66"/>
                            </a:lnTo>
                            <a:lnTo>
                              <a:pt x="2" y="69"/>
                            </a:lnTo>
                            <a:lnTo>
                              <a:pt x="5" y="72"/>
                            </a:lnTo>
                            <a:lnTo>
                              <a:pt x="8" y="72"/>
                            </a:lnTo>
                            <a:lnTo>
                              <a:pt x="11" y="75"/>
                            </a:lnTo>
                            <a:lnTo>
                              <a:pt x="14" y="72"/>
                            </a:lnTo>
                            <a:lnTo>
                              <a:pt x="19" y="72"/>
                            </a:lnTo>
                            <a:lnTo>
                              <a:pt x="25" y="69"/>
                            </a:lnTo>
                            <a:lnTo>
                              <a:pt x="31" y="69"/>
                            </a:lnTo>
                            <a:lnTo>
                              <a:pt x="33" y="66"/>
                            </a:lnTo>
                            <a:lnTo>
                              <a:pt x="39" y="66"/>
                            </a:lnTo>
                            <a:lnTo>
                              <a:pt x="42" y="66"/>
                            </a:lnTo>
                            <a:lnTo>
                              <a:pt x="45" y="63"/>
                            </a:lnTo>
                            <a:lnTo>
                              <a:pt x="45" y="63"/>
                            </a:lnTo>
                            <a:lnTo>
                              <a:pt x="50" y="63"/>
                            </a:lnTo>
                            <a:lnTo>
                              <a:pt x="53" y="60"/>
                            </a:lnTo>
                            <a:lnTo>
                              <a:pt x="56" y="60"/>
                            </a:lnTo>
                            <a:lnTo>
                              <a:pt x="62" y="55"/>
                            </a:lnTo>
                            <a:lnTo>
                              <a:pt x="64" y="55"/>
                            </a:lnTo>
                            <a:lnTo>
                              <a:pt x="67" y="52"/>
                            </a:lnTo>
                            <a:lnTo>
                              <a:pt x="67" y="52"/>
                            </a:lnTo>
                            <a:lnTo>
                              <a:pt x="67" y="49"/>
                            </a:lnTo>
                            <a:lnTo>
                              <a:pt x="70" y="43"/>
                            </a:lnTo>
                            <a:lnTo>
                              <a:pt x="70" y="40"/>
                            </a:lnTo>
                            <a:lnTo>
                              <a:pt x="73" y="37"/>
                            </a:lnTo>
                            <a:lnTo>
                              <a:pt x="70" y="31"/>
                            </a:lnTo>
                            <a:lnTo>
                              <a:pt x="70" y="34"/>
                            </a:lnTo>
                            <a:lnTo>
                              <a:pt x="67" y="26"/>
                            </a:lnTo>
                            <a:lnTo>
                              <a:pt x="64" y="26"/>
                            </a:lnTo>
                            <a:lnTo>
                              <a:pt x="67" y="26"/>
                            </a:lnTo>
                            <a:lnTo>
                              <a:pt x="67" y="26"/>
                            </a:lnTo>
                            <a:lnTo>
                              <a:pt x="64" y="23"/>
                            </a:lnTo>
                            <a:lnTo>
                              <a:pt x="62" y="23"/>
                            </a:lnTo>
                            <a:lnTo>
                              <a:pt x="59" y="17"/>
                            </a:lnTo>
                            <a:lnTo>
                              <a:pt x="56" y="17"/>
                            </a:lnTo>
                            <a:lnTo>
                              <a:pt x="53" y="14"/>
                            </a:lnTo>
                            <a:lnTo>
                              <a:pt x="50" y="11"/>
                            </a:lnTo>
                            <a:lnTo>
                              <a:pt x="45" y="11"/>
                            </a:lnTo>
                            <a:lnTo>
                              <a:pt x="45" y="11"/>
                            </a:lnTo>
                            <a:lnTo>
                              <a:pt x="42" y="8"/>
                            </a:lnTo>
                            <a:lnTo>
                              <a:pt x="39" y="8"/>
                            </a:lnTo>
                            <a:lnTo>
                              <a:pt x="36" y="8"/>
                            </a:lnTo>
                            <a:lnTo>
                              <a:pt x="31" y="6"/>
                            </a:lnTo>
                            <a:lnTo>
                              <a:pt x="28" y="6"/>
                            </a:lnTo>
                            <a:lnTo>
                              <a:pt x="25" y="3"/>
                            </a:lnTo>
                            <a:lnTo>
                              <a:pt x="22" y="3"/>
                            </a:lnTo>
                            <a:lnTo>
                              <a:pt x="19" y="0"/>
                            </a:lnTo>
                            <a:lnTo>
                              <a:pt x="8" y="0"/>
                            </a:lnTo>
                            <a:lnTo>
                              <a:pt x="5" y="3"/>
                            </a:lnTo>
                            <a:lnTo>
                              <a:pt x="2" y="3"/>
                            </a:lnTo>
                            <a:lnTo>
                              <a:pt x="2" y="6"/>
                            </a:lnTo>
                            <a:lnTo>
                              <a:pt x="0" y="8"/>
                            </a:lnTo>
                            <a:lnTo>
                              <a:pt x="0" y="14"/>
                            </a:lnTo>
                            <a:lnTo>
                              <a:pt x="2" y="17"/>
                            </a:lnTo>
                            <a:lnTo>
                              <a:pt x="2" y="20"/>
                            </a:lnTo>
                            <a:lnTo>
                              <a:pt x="5" y="23"/>
                            </a:lnTo>
                            <a:lnTo>
                              <a:pt x="8" y="23"/>
                            </a:lnTo>
                            <a:lnTo>
                              <a:pt x="8" y="23"/>
                            </a:lnTo>
                            <a:lnTo>
                              <a:pt x="14" y="26"/>
                            </a:lnTo>
                            <a:lnTo>
                              <a:pt x="14" y="26"/>
                            </a:lnTo>
                            <a:lnTo>
                              <a:pt x="17" y="26"/>
                            </a:lnTo>
                            <a:lnTo>
                              <a:pt x="22" y="29"/>
                            </a:lnTo>
                            <a:lnTo>
                              <a:pt x="25" y="29"/>
                            </a:lnTo>
                            <a:lnTo>
                              <a:pt x="28" y="31"/>
                            </a:lnTo>
                            <a:lnTo>
                              <a:pt x="31" y="31"/>
                            </a:lnTo>
                            <a:lnTo>
                              <a:pt x="33" y="31"/>
                            </a:lnTo>
                            <a:lnTo>
                              <a:pt x="33" y="34"/>
                            </a:lnTo>
                            <a:lnTo>
                              <a:pt x="39" y="34"/>
                            </a:lnTo>
                            <a:lnTo>
                              <a:pt x="42" y="37"/>
                            </a:lnTo>
                            <a:lnTo>
                              <a:pt x="45" y="37"/>
                            </a:lnTo>
                            <a:lnTo>
                              <a:pt x="45" y="37"/>
                            </a:lnTo>
                            <a:lnTo>
                              <a:pt x="48" y="40"/>
                            </a:lnTo>
                            <a:lnTo>
                              <a:pt x="48" y="40"/>
                            </a:lnTo>
                            <a:lnTo>
                              <a:pt x="48" y="40"/>
                            </a:lnTo>
                            <a:lnTo>
                              <a:pt x="50" y="46"/>
                            </a:lnTo>
                            <a:lnTo>
                              <a:pt x="50" y="43"/>
                            </a:lnTo>
                            <a:lnTo>
                              <a:pt x="48" y="37"/>
                            </a:lnTo>
                            <a:lnTo>
                              <a:pt x="48" y="40"/>
                            </a:lnTo>
                            <a:lnTo>
                              <a:pt x="48" y="34"/>
                            </a:lnTo>
                            <a:lnTo>
                              <a:pt x="48" y="37"/>
                            </a:lnTo>
                            <a:lnTo>
                              <a:pt x="48" y="34"/>
                            </a:lnTo>
                            <a:lnTo>
                              <a:pt x="48" y="34"/>
                            </a:lnTo>
                            <a:lnTo>
                              <a:pt x="48" y="34"/>
                            </a:lnTo>
                            <a:lnTo>
                              <a:pt x="48" y="34"/>
                            </a:lnTo>
                            <a:lnTo>
                              <a:pt x="45" y="37"/>
                            </a:lnTo>
                            <a:lnTo>
                              <a:pt x="39" y="40"/>
                            </a:lnTo>
                            <a:lnTo>
                              <a:pt x="39" y="40"/>
                            </a:lnTo>
                            <a:lnTo>
                              <a:pt x="33" y="43"/>
                            </a:lnTo>
                            <a:lnTo>
                              <a:pt x="28" y="43"/>
                            </a:lnTo>
                            <a:lnTo>
                              <a:pt x="25" y="46"/>
                            </a:lnTo>
                            <a:lnTo>
                              <a:pt x="22" y="46"/>
                            </a:lnTo>
                            <a:lnTo>
                              <a:pt x="19" y="46"/>
                            </a:lnTo>
                            <a:lnTo>
                              <a:pt x="14" y="49"/>
                            </a:lnTo>
                            <a:lnTo>
                              <a:pt x="8"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2" name="Freeform 99"/>
                      <p:cNvSpPr>
                        <a:spLocks/>
                      </p:cNvSpPr>
                      <p:nvPr/>
                    </p:nvSpPr>
                    <p:spPr bwMode="auto">
                      <a:xfrm>
                        <a:off x="1754191" y="4694243"/>
                        <a:ext cx="39688" cy="192088"/>
                      </a:xfrm>
                      <a:custGeom>
                        <a:avLst/>
                        <a:gdLst/>
                        <a:ahLst/>
                        <a:cxnLst>
                          <a:cxn ang="0">
                            <a:pos x="25" y="11"/>
                          </a:cxn>
                          <a:cxn ang="0">
                            <a:pos x="22" y="8"/>
                          </a:cxn>
                          <a:cxn ang="0">
                            <a:pos x="22" y="5"/>
                          </a:cxn>
                          <a:cxn ang="0">
                            <a:pos x="19" y="0"/>
                          </a:cxn>
                          <a:cxn ang="0">
                            <a:pos x="17" y="0"/>
                          </a:cxn>
                          <a:cxn ang="0">
                            <a:pos x="8" y="0"/>
                          </a:cxn>
                          <a:cxn ang="0">
                            <a:pos x="5" y="0"/>
                          </a:cxn>
                          <a:cxn ang="0">
                            <a:pos x="2" y="3"/>
                          </a:cxn>
                          <a:cxn ang="0">
                            <a:pos x="2" y="5"/>
                          </a:cxn>
                          <a:cxn ang="0">
                            <a:pos x="0" y="8"/>
                          </a:cxn>
                          <a:cxn ang="0">
                            <a:pos x="0" y="112"/>
                          </a:cxn>
                          <a:cxn ang="0">
                            <a:pos x="2" y="115"/>
                          </a:cxn>
                          <a:cxn ang="0">
                            <a:pos x="5" y="121"/>
                          </a:cxn>
                          <a:cxn ang="0">
                            <a:pos x="8" y="121"/>
                          </a:cxn>
                          <a:cxn ang="0">
                            <a:pos x="14" y="121"/>
                          </a:cxn>
                          <a:cxn ang="0">
                            <a:pos x="17" y="121"/>
                          </a:cxn>
                          <a:cxn ang="0">
                            <a:pos x="19" y="121"/>
                          </a:cxn>
                          <a:cxn ang="0">
                            <a:pos x="19" y="118"/>
                          </a:cxn>
                          <a:cxn ang="0">
                            <a:pos x="22" y="115"/>
                          </a:cxn>
                          <a:cxn ang="0">
                            <a:pos x="22" y="112"/>
                          </a:cxn>
                          <a:cxn ang="0">
                            <a:pos x="25" y="109"/>
                          </a:cxn>
                          <a:cxn ang="0">
                            <a:pos x="25" y="11"/>
                          </a:cxn>
                        </a:cxnLst>
                        <a:rect l="0" t="0" r="r" b="b"/>
                        <a:pathLst>
                          <a:path w="25" h="121">
                            <a:moveTo>
                              <a:pt x="25" y="11"/>
                            </a:moveTo>
                            <a:lnTo>
                              <a:pt x="22" y="8"/>
                            </a:lnTo>
                            <a:lnTo>
                              <a:pt x="22" y="5"/>
                            </a:lnTo>
                            <a:lnTo>
                              <a:pt x="19" y="0"/>
                            </a:lnTo>
                            <a:lnTo>
                              <a:pt x="17" y="0"/>
                            </a:lnTo>
                            <a:lnTo>
                              <a:pt x="8" y="0"/>
                            </a:lnTo>
                            <a:lnTo>
                              <a:pt x="5" y="0"/>
                            </a:lnTo>
                            <a:lnTo>
                              <a:pt x="2" y="3"/>
                            </a:lnTo>
                            <a:lnTo>
                              <a:pt x="2" y="5"/>
                            </a:lnTo>
                            <a:lnTo>
                              <a:pt x="0" y="8"/>
                            </a:lnTo>
                            <a:lnTo>
                              <a:pt x="0" y="112"/>
                            </a:lnTo>
                            <a:lnTo>
                              <a:pt x="2" y="115"/>
                            </a:lnTo>
                            <a:lnTo>
                              <a:pt x="5" y="121"/>
                            </a:lnTo>
                            <a:lnTo>
                              <a:pt x="8" y="121"/>
                            </a:lnTo>
                            <a:lnTo>
                              <a:pt x="14" y="121"/>
                            </a:lnTo>
                            <a:lnTo>
                              <a:pt x="17" y="121"/>
                            </a:lnTo>
                            <a:lnTo>
                              <a:pt x="19" y="121"/>
                            </a:lnTo>
                            <a:lnTo>
                              <a:pt x="19" y="118"/>
                            </a:lnTo>
                            <a:lnTo>
                              <a:pt x="22" y="115"/>
                            </a:lnTo>
                            <a:lnTo>
                              <a:pt x="22" y="112"/>
                            </a:lnTo>
                            <a:lnTo>
                              <a:pt x="25" y="109"/>
                            </a:lnTo>
                            <a:lnTo>
                              <a:pt x="25" y="11"/>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3" name="Freeform 100"/>
                      <p:cNvSpPr>
                        <a:spLocks/>
                      </p:cNvSpPr>
                      <p:nvPr/>
                    </p:nvSpPr>
                    <p:spPr bwMode="auto">
                      <a:xfrm>
                        <a:off x="1636716" y="4665667"/>
                        <a:ext cx="273050" cy="303213"/>
                      </a:xfrm>
                      <a:custGeom>
                        <a:avLst/>
                        <a:gdLst/>
                        <a:ahLst/>
                        <a:cxnLst>
                          <a:cxn ang="0">
                            <a:pos x="150" y="0"/>
                          </a:cxn>
                          <a:cxn ang="0">
                            <a:pos x="74" y="156"/>
                          </a:cxn>
                          <a:cxn ang="0">
                            <a:pos x="96" y="156"/>
                          </a:cxn>
                          <a:cxn ang="0">
                            <a:pos x="23" y="0"/>
                          </a:cxn>
                          <a:cxn ang="0">
                            <a:pos x="0" y="12"/>
                          </a:cxn>
                          <a:cxn ang="0">
                            <a:pos x="88" y="191"/>
                          </a:cxn>
                          <a:cxn ang="0">
                            <a:pos x="172" y="12"/>
                          </a:cxn>
                          <a:cxn ang="0">
                            <a:pos x="150" y="0"/>
                          </a:cxn>
                        </a:cxnLst>
                        <a:rect l="0" t="0" r="r" b="b"/>
                        <a:pathLst>
                          <a:path w="172" h="191">
                            <a:moveTo>
                              <a:pt x="150" y="0"/>
                            </a:moveTo>
                            <a:lnTo>
                              <a:pt x="74" y="156"/>
                            </a:lnTo>
                            <a:lnTo>
                              <a:pt x="96" y="156"/>
                            </a:lnTo>
                            <a:lnTo>
                              <a:pt x="23" y="0"/>
                            </a:lnTo>
                            <a:lnTo>
                              <a:pt x="0" y="12"/>
                            </a:lnTo>
                            <a:lnTo>
                              <a:pt x="88" y="191"/>
                            </a:lnTo>
                            <a:lnTo>
                              <a:pt x="172" y="12"/>
                            </a:lnTo>
                            <a:lnTo>
                              <a:pt x="150" y="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4" name="Freeform 101"/>
                      <p:cNvSpPr>
                        <a:spLocks/>
                      </p:cNvSpPr>
                      <p:nvPr/>
                    </p:nvSpPr>
                    <p:spPr bwMode="auto">
                      <a:xfrm>
                        <a:off x="1681166" y="4502155"/>
                        <a:ext cx="107950" cy="114300"/>
                      </a:xfrm>
                      <a:custGeom>
                        <a:avLst/>
                        <a:gdLst/>
                        <a:ahLst/>
                        <a:cxnLst>
                          <a:cxn ang="0">
                            <a:pos x="60" y="23"/>
                          </a:cxn>
                          <a:cxn ang="0">
                            <a:pos x="65" y="20"/>
                          </a:cxn>
                          <a:cxn ang="0">
                            <a:pos x="68" y="11"/>
                          </a:cxn>
                          <a:cxn ang="0">
                            <a:pos x="65" y="5"/>
                          </a:cxn>
                          <a:cxn ang="0">
                            <a:pos x="63" y="2"/>
                          </a:cxn>
                          <a:cxn ang="0">
                            <a:pos x="48" y="0"/>
                          </a:cxn>
                          <a:cxn ang="0">
                            <a:pos x="43" y="2"/>
                          </a:cxn>
                          <a:cxn ang="0">
                            <a:pos x="34" y="2"/>
                          </a:cxn>
                          <a:cxn ang="0">
                            <a:pos x="31" y="5"/>
                          </a:cxn>
                          <a:cxn ang="0">
                            <a:pos x="26" y="8"/>
                          </a:cxn>
                          <a:cxn ang="0">
                            <a:pos x="20" y="8"/>
                          </a:cxn>
                          <a:cxn ang="0">
                            <a:pos x="17" y="11"/>
                          </a:cxn>
                          <a:cxn ang="0">
                            <a:pos x="15" y="14"/>
                          </a:cxn>
                          <a:cxn ang="0">
                            <a:pos x="3" y="23"/>
                          </a:cxn>
                          <a:cxn ang="0">
                            <a:pos x="0" y="34"/>
                          </a:cxn>
                          <a:cxn ang="0">
                            <a:pos x="0" y="34"/>
                          </a:cxn>
                          <a:cxn ang="0">
                            <a:pos x="0" y="37"/>
                          </a:cxn>
                          <a:cxn ang="0">
                            <a:pos x="3" y="46"/>
                          </a:cxn>
                          <a:cxn ang="0">
                            <a:pos x="6" y="49"/>
                          </a:cxn>
                          <a:cxn ang="0">
                            <a:pos x="12" y="51"/>
                          </a:cxn>
                          <a:cxn ang="0">
                            <a:pos x="15" y="54"/>
                          </a:cxn>
                          <a:cxn ang="0">
                            <a:pos x="17" y="57"/>
                          </a:cxn>
                          <a:cxn ang="0">
                            <a:pos x="26" y="60"/>
                          </a:cxn>
                          <a:cxn ang="0">
                            <a:pos x="29" y="63"/>
                          </a:cxn>
                          <a:cxn ang="0">
                            <a:pos x="34" y="63"/>
                          </a:cxn>
                          <a:cxn ang="0">
                            <a:pos x="40" y="69"/>
                          </a:cxn>
                          <a:cxn ang="0">
                            <a:pos x="46" y="69"/>
                          </a:cxn>
                          <a:cxn ang="0">
                            <a:pos x="48" y="72"/>
                          </a:cxn>
                          <a:cxn ang="0">
                            <a:pos x="54" y="72"/>
                          </a:cxn>
                          <a:cxn ang="0">
                            <a:pos x="60" y="72"/>
                          </a:cxn>
                          <a:cxn ang="0">
                            <a:pos x="65" y="66"/>
                          </a:cxn>
                          <a:cxn ang="0">
                            <a:pos x="68" y="60"/>
                          </a:cxn>
                          <a:cxn ang="0">
                            <a:pos x="65" y="54"/>
                          </a:cxn>
                          <a:cxn ang="0">
                            <a:pos x="60" y="49"/>
                          </a:cxn>
                          <a:cxn ang="0">
                            <a:pos x="57" y="46"/>
                          </a:cxn>
                          <a:cxn ang="0">
                            <a:pos x="51" y="46"/>
                          </a:cxn>
                          <a:cxn ang="0">
                            <a:pos x="48" y="43"/>
                          </a:cxn>
                          <a:cxn ang="0">
                            <a:pos x="43" y="40"/>
                          </a:cxn>
                          <a:cxn ang="0">
                            <a:pos x="37" y="37"/>
                          </a:cxn>
                          <a:cxn ang="0">
                            <a:pos x="31" y="34"/>
                          </a:cxn>
                          <a:cxn ang="0">
                            <a:pos x="29" y="34"/>
                          </a:cxn>
                          <a:cxn ang="0">
                            <a:pos x="26" y="31"/>
                          </a:cxn>
                          <a:cxn ang="0">
                            <a:pos x="26" y="34"/>
                          </a:cxn>
                          <a:cxn ang="0">
                            <a:pos x="26" y="34"/>
                          </a:cxn>
                          <a:cxn ang="0">
                            <a:pos x="23" y="34"/>
                          </a:cxn>
                          <a:cxn ang="0">
                            <a:pos x="26" y="34"/>
                          </a:cxn>
                          <a:cxn ang="0">
                            <a:pos x="29" y="31"/>
                          </a:cxn>
                          <a:cxn ang="0">
                            <a:pos x="29" y="31"/>
                          </a:cxn>
                          <a:cxn ang="0">
                            <a:pos x="29" y="31"/>
                          </a:cxn>
                          <a:cxn ang="0">
                            <a:pos x="34" y="28"/>
                          </a:cxn>
                          <a:cxn ang="0">
                            <a:pos x="40" y="28"/>
                          </a:cxn>
                          <a:cxn ang="0">
                            <a:pos x="46" y="26"/>
                          </a:cxn>
                          <a:cxn ang="0">
                            <a:pos x="48" y="26"/>
                          </a:cxn>
                          <a:cxn ang="0">
                            <a:pos x="57" y="23"/>
                          </a:cxn>
                        </a:cxnLst>
                        <a:rect l="0" t="0" r="r" b="b"/>
                        <a:pathLst>
                          <a:path w="68" h="72">
                            <a:moveTo>
                              <a:pt x="57" y="23"/>
                            </a:moveTo>
                            <a:lnTo>
                              <a:pt x="60" y="23"/>
                            </a:lnTo>
                            <a:lnTo>
                              <a:pt x="63" y="23"/>
                            </a:lnTo>
                            <a:lnTo>
                              <a:pt x="65" y="20"/>
                            </a:lnTo>
                            <a:lnTo>
                              <a:pt x="65" y="14"/>
                            </a:lnTo>
                            <a:lnTo>
                              <a:pt x="68" y="11"/>
                            </a:lnTo>
                            <a:lnTo>
                              <a:pt x="65" y="8"/>
                            </a:lnTo>
                            <a:lnTo>
                              <a:pt x="65" y="5"/>
                            </a:lnTo>
                            <a:lnTo>
                              <a:pt x="65" y="2"/>
                            </a:lnTo>
                            <a:lnTo>
                              <a:pt x="63" y="2"/>
                            </a:lnTo>
                            <a:lnTo>
                              <a:pt x="60" y="0"/>
                            </a:lnTo>
                            <a:lnTo>
                              <a:pt x="48" y="0"/>
                            </a:lnTo>
                            <a:lnTo>
                              <a:pt x="46" y="2"/>
                            </a:lnTo>
                            <a:lnTo>
                              <a:pt x="43" y="2"/>
                            </a:lnTo>
                            <a:lnTo>
                              <a:pt x="40" y="2"/>
                            </a:lnTo>
                            <a:lnTo>
                              <a:pt x="34" y="2"/>
                            </a:lnTo>
                            <a:lnTo>
                              <a:pt x="34" y="5"/>
                            </a:lnTo>
                            <a:lnTo>
                              <a:pt x="31" y="5"/>
                            </a:lnTo>
                            <a:lnTo>
                              <a:pt x="26" y="5"/>
                            </a:lnTo>
                            <a:lnTo>
                              <a:pt x="26" y="8"/>
                            </a:lnTo>
                            <a:lnTo>
                              <a:pt x="23" y="8"/>
                            </a:lnTo>
                            <a:lnTo>
                              <a:pt x="20" y="8"/>
                            </a:lnTo>
                            <a:lnTo>
                              <a:pt x="20" y="11"/>
                            </a:lnTo>
                            <a:lnTo>
                              <a:pt x="17" y="11"/>
                            </a:lnTo>
                            <a:lnTo>
                              <a:pt x="15" y="11"/>
                            </a:lnTo>
                            <a:lnTo>
                              <a:pt x="15" y="14"/>
                            </a:lnTo>
                            <a:lnTo>
                              <a:pt x="12" y="14"/>
                            </a:lnTo>
                            <a:lnTo>
                              <a:pt x="3" y="23"/>
                            </a:lnTo>
                            <a:lnTo>
                              <a:pt x="0" y="26"/>
                            </a:lnTo>
                            <a:lnTo>
                              <a:pt x="0" y="34"/>
                            </a:lnTo>
                            <a:lnTo>
                              <a:pt x="0" y="31"/>
                            </a:lnTo>
                            <a:lnTo>
                              <a:pt x="0" y="34"/>
                            </a:lnTo>
                            <a:lnTo>
                              <a:pt x="0" y="34"/>
                            </a:lnTo>
                            <a:lnTo>
                              <a:pt x="0" y="37"/>
                            </a:lnTo>
                            <a:lnTo>
                              <a:pt x="3" y="40"/>
                            </a:lnTo>
                            <a:lnTo>
                              <a:pt x="3" y="46"/>
                            </a:lnTo>
                            <a:lnTo>
                              <a:pt x="6" y="46"/>
                            </a:lnTo>
                            <a:lnTo>
                              <a:pt x="6" y="49"/>
                            </a:lnTo>
                            <a:lnTo>
                              <a:pt x="9" y="51"/>
                            </a:lnTo>
                            <a:lnTo>
                              <a:pt x="12" y="51"/>
                            </a:lnTo>
                            <a:lnTo>
                              <a:pt x="15" y="51"/>
                            </a:lnTo>
                            <a:lnTo>
                              <a:pt x="15" y="54"/>
                            </a:lnTo>
                            <a:lnTo>
                              <a:pt x="17" y="54"/>
                            </a:lnTo>
                            <a:lnTo>
                              <a:pt x="17" y="57"/>
                            </a:lnTo>
                            <a:lnTo>
                              <a:pt x="20" y="57"/>
                            </a:lnTo>
                            <a:lnTo>
                              <a:pt x="26" y="60"/>
                            </a:lnTo>
                            <a:lnTo>
                              <a:pt x="26" y="60"/>
                            </a:lnTo>
                            <a:lnTo>
                              <a:pt x="29" y="63"/>
                            </a:lnTo>
                            <a:lnTo>
                              <a:pt x="34" y="63"/>
                            </a:lnTo>
                            <a:lnTo>
                              <a:pt x="34" y="63"/>
                            </a:lnTo>
                            <a:lnTo>
                              <a:pt x="37" y="66"/>
                            </a:lnTo>
                            <a:lnTo>
                              <a:pt x="40" y="69"/>
                            </a:lnTo>
                            <a:lnTo>
                              <a:pt x="43" y="69"/>
                            </a:lnTo>
                            <a:lnTo>
                              <a:pt x="46" y="69"/>
                            </a:lnTo>
                            <a:lnTo>
                              <a:pt x="48" y="69"/>
                            </a:lnTo>
                            <a:lnTo>
                              <a:pt x="48" y="72"/>
                            </a:lnTo>
                            <a:lnTo>
                              <a:pt x="51" y="72"/>
                            </a:lnTo>
                            <a:lnTo>
                              <a:pt x="54" y="72"/>
                            </a:lnTo>
                            <a:lnTo>
                              <a:pt x="57" y="72"/>
                            </a:lnTo>
                            <a:lnTo>
                              <a:pt x="60" y="72"/>
                            </a:lnTo>
                            <a:lnTo>
                              <a:pt x="63" y="69"/>
                            </a:lnTo>
                            <a:lnTo>
                              <a:pt x="65" y="66"/>
                            </a:lnTo>
                            <a:lnTo>
                              <a:pt x="65" y="63"/>
                            </a:lnTo>
                            <a:lnTo>
                              <a:pt x="68" y="60"/>
                            </a:lnTo>
                            <a:lnTo>
                              <a:pt x="68" y="57"/>
                            </a:lnTo>
                            <a:lnTo>
                              <a:pt x="65" y="54"/>
                            </a:lnTo>
                            <a:lnTo>
                              <a:pt x="63" y="49"/>
                            </a:lnTo>
                            <a:lnTo>
                              <a:pt x="60" y="49"/>
                            </a:lnTo>
                            <a:lnTo>
                              <a:pt x="60" y="49"/>
                            </a:lnTo>
                            <a:lnTo>
                              <a:pt x="57" y="46"/>
                            </a:lnTo>
                            <a:lnTo>
                              <a:pt x="54" y="46"/>
                            </a:lnTo>
                            <a:lnTo>
                              <a:pt x="51" y="46"/>
                            </a:lnTo>
                            <a:lnTo>
                              <a:pt x="48" y="46"/>
                            </a:lnTo>
                            <a:lnTo>
                              <a:pt x="48" y="43"/>
                            </a:lnTo>
                            <a:lnTo>
                              <a:pt x="46" y="40"/>
                            </a:lnTo>
                            <a:lnTo>
                              <a:pt x="43" y="40"/>
                            </a:lnTo>
                            <a:lnTo>
                              <a:pt x="40" y="40"/>
                            </a:lnTo>
                            <a:lnTo>
                              <a:pt x="37" y="37"/>
                            </a:lnTo>
                            <a:lnTo>
                              <a:pt x="34" y="37"/>
                            </a:lnTo>
                            <a:lnTo>
                              <a:pt x="31" y="34"/>
                            </a:lnTo>
                            <a:lnTo>
                              <a:pt x="29" y="34"/>
                            </a:lnTo>
                            <a:lnTo>
                              <a:pt x="29" y="34"/>
                            </a:lnTo>
                            <a:lnTo>
                              <a:pt x="23" y="31"/>
                            </a:lnTo>
                            <a:lnTo>
                              <a:pt x="26" y="31"/>
                            </a:lnTo>
                            <a:lnTo>
                              <a:pt x="23" y="31"/>
                            </a:lnTo>
                            <a:lnTo>
                              <a:pt x="26" y="34"/>
                            </a:lnTo>
                            <a:lnTo>
                              <a:pt x="26" y="31"/>
                            </a:lnTo>
                            <a:lnTo>
                              <a:pt x="26" y="34"/>
                            </a:lnTo>
                            <a:lnTo>
                              <a:pt x="26" y="34"/>
                            </a:lnTo>
                            <a:lnTo>
                              <a:pt x="23" y="34"/>
                            </a:lnTo>
                            <a:lnTo>
                              <a:pt x="26" y="34"/>
                            </a:lnTo>
                            <a:lnTo>
                              <a:pt x="26" y="34"/>
                            </a:lnTo>
                            <a:lnTo>
                              <a:pt x="23" y="34"/>
                            </a:lnTo>
                            <a:lnTo>
                              <a:pt x="29" y="31"/>
                            </a:lnTo>
                            <a:lnTo>
                              <a:pt x="26" y="31"/>
                            </a:lnTo>
                            <a:lnTo>
                              <a:pt x="29" y="31"/>
                            </a:lnTo>
                            <a:lnTo>
                              <a:pt x="31" y="31"/>
                            </a:lnTo>
                            <a:lnTo>
                              <a:pt x="29" y="31"/>
                            </a:lnTo>
                            <a:lnTo>
                              <a:pt x="34" y="31"/>
                            </a:lnTo>
                            <a:lnTo>
                              <a:pt x="34" y="28"/>
                            </a:lnTo>
                            <a:lnTo>
                              <a:pt x="37" y="28"/>
                            </a:lnTo>
                            <a:lnTo>
                              <a:pt x="40" y="28"/>
                            </a:lnTo>
                            <a:lnTo>
                              <a:pt x="43" y="28"/>
                            </a:lnTo>
                            <a:lnTo>
                              <a:pt x="46" y="26"/>
                            </a:lnTo>
                            <a:lnTo>
                              <a:pt x="48" y="26"/>
                            </a:lnTo>
                            <a:lnTo>
                              <a:pt x="48" y="26"/>
                            </a:lnTo>
                            <a:lnTo>
                              <a:pt x="57" y="26"/>
                            </a:lnTo>
                            <a:lnTo>
                              <a:pt x="57"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5" name="Freeform 102"/>
                      <p:cNvSpPr>
                        <a:spLocks/>
                      </p:cNvSpPr>
                      <p:nvPr/>
                    </p:nvSpPr>
                    <p:spPr bwMode="auto">
                      <a:xfrm>
                        <a:off x="1749428" y="4579942"/>
                        <a:ext cx="111125" cy="146050"/>
                      </a:xfrm>
                      <a:custGeom>
                        <a:avLst/>
                        <a:gdLst/>
                        <a:ahLst/>
                        <a:cxnLst>
                          <a:cxn ang="0">
                            <a:pos x="5" y="83"/>
                          </a:cxn>
                          <a:cxn ang="0">
                            <a:pos x="11" y="92"/>
                          </a:cxn>
                          <a:cxn ang="0">
                            <a:pos x="17" y="92"/>
                          </a:cxn>
                          <a:cxn ang="0">
                            <a:pos x="22" y="92"/>
                          </a:cxn>
                          <a:cxn ang="0">
                            <a:pos x="28" y="86"/>
                          </a:cxn>
                          <a:cxn ang="0">
                            <a:pos x="28" y="80"/>
                          </a:cxn>
                          <a:cxn ang="0">
                            <a:pos x="31" y="72"/>
                          </a:cxn>
                          <a:cxn ang="0">
                            <a:pos x="36" y="63"/>
                          </a:cxn>
                          <a:cxn ang="0">
                            <a:pos x="42" y="63"/>
                          </a:cxn>
                          <a:cxn ang="0">
                            <a:pos x="45" y="60"/>
                          </a:cxn>
                          <a:cxn ang="0">
                            <a:pos x="48" y="57"/>
                          </a:cxn>
                          <a:cxn ang="0">
                            <a:pos x="53" y="54"/>
                          </a:cxn>
                          <a:cxn ang="0">
                            <a:pos x="59" y="51"/>
                          </a:cxn>
                          <a:cxn ang="0">
                            <a:pos x="62" y="49"/>
                          </a:cxn>
                          <a:cxn ang="0">
                            <a:pos x="67" y="43"/>
                          </a:cxn>
                          <a:cxn ang="0">
                            <a:pos x="70" y="37"/>
                          </a:cxn>
                          <a:cxn ang="0">
                            <a:pos x="70" y="37"/>
                          </a:cxn>
                          <a:cxn ang="0">
                            <a:pos x="67" y="28"/>
                          </a:cxn>
                          <a:cxn ang="0">
                            <a:pos x="67" y="26"/>
                          </a:cxn>
                          <a:cxn ang="0">
                            <a:pos x="65" y="23"/>
                          </a:cxn>
                          <a:cxn ang="0">
                            <a:pos x="59" y="20"/>
                          </a:cxn>
                          <a:cxn ang="0">
                            <a:pos x="53" y="11"/>
                          </a:cxn>
                          <a:cxn ang="0">
                            <a:pos x="42" y="8"/>
                          </a:cxn>
                          <a:cxn ang="0">
                            <a:pos x="39" y="5"/>
                          </a:cxn>
                          <a:cxn ang="0">
                            <a:pos x="34" y="5"/>
                          </a:cxn>
                          <a:cxn ang="0">
                            <a:pos x="28" y="2"/>
                          </a:cxn>
                          <a:cxn ang="0">
                            <a:pos x="22" y="0"/>
                          </a:cxn>
                          <a:cxn ang="0">
                            <a:pos x="14" y="0"/>
                          </a:cxn>
                          <a:cxn ang="0">
                            <a:pos x="8" y="0"/>
                          </a:cxn>
                          <a:cxn ang="0">
                            <a:pos x="3" y="2"/>
                          </a:cxn>
                          <a:cxn ang="0">
                            <a:pos x="0" y="5"/>
                          </a:cxn>
                          <a:cxn ang="0">
                            <a:pos x="3" y="14"/>
                          </a:cxn>
                          <a:cxn ang="0">
                            <a:pos x="5" y="20"/>
                          </a:cxn>
                          <a:cxn ang="0">
                            <a:pos x="8" y="23"/>
                          </a:cxn>
                          <a:cxn ang="0">
                            <a:pos x="14" y="26"/>
                          </a:cxn>
                          <a:cxn ang="0">
                            <a:pos x="20" y="26"/>
                          </a:cxn>
                          <a:cxn ang="0">
                            <a:pos x="25" y="28"/>
                          </a:cxn>
                          <a:cxn ang="0">
                            <a:pos x="31" y="28"/>
                          </a:cxn>
                          <a:cxn ang="0">
                            <a:pos x="34" y="31"/>
                          </a:cxn>
                          <a:cxn ang="0">
                            <a:pos x="39" y="34"/>
                          </a:cxn>
                          <a:cxn ang="0">
                            <a:pos x="45" y="37"/>
                          </a:cxn>
                          <a:cxn ang="0">
                            <a:pos x="45" y="37"/>
                          </a:cxn>
                          <a:cxn ang="0">
                            <a:pos x="45" y="37"/>
                          </a:cxn>
                          <a:cxn ang="0">
                            <a:pos x="48" y="28"/>
                          </a:cxn>
                          <a:cxn ang="0">
                            <a:pos x="42" y="31"/>
                          </a:cxn>
                          <a:cxn ang="0">
                            <a:pos x="36" y="34"/>
                          </a:cxn>
                          <a:cxn ang="0">
                            <a:pos x="34" y="37"/>
                          </a:cxn>
                          <a:cxn ang="0">
                            <a:pos x="31" y="37"/>
                          </a:cxn>
                          <a:cxn ang="0">
                            <a:pos x="25" y="43"/>
                          </a:cxn>
                          <a:cxn ang="0">
                            <a:pos x="17" y="51"/>
                          </a:cxn>
                          <a:cxn ang="0">
                            <a:pos x="11" y="54"/>
                          </a:cxn>
                          <a:cxn ang="0">
                            <a:pos x="8" y="60"/>
                          </a:cxn>
                          <a:cxn ang="0">
                            <a:pos x="5" y="66"/>
                          </a:cxn>
                          <a:cxn ang="0">
                            <a:pos x="5" y="80"/>
                          </a:cxn>
                        </a:cxnLst>
                        <a:rect l="0" t="0" r="r" b="b"/>
                        <a:pathLst>
                          <a:path w="70" h="92">
                            <a:moveTo>
                              <a:pt x="5" y="80"/>
                            </a:moveTo>
                            <a:lnTo>
                              <a:pt x="5" y="83"/>
                            </a:lnTo>
                            <a:lnTo>
                              <a:pt x="5" y="86"/>
                            </a:lnTo>
                            <a:lnTo>
                              <a:pt x="11" y="92"/>
                            </a:lnTo>
                            <a:lnTo>
                              <a:pt x="14" y="92"/>
                            </a:lnTo>
                            <a:lnTo>
                              <a:pt x="17" y="92"/>
                            </a:lnTo>
                            <a:lnTo>
                              <a:pt x="20" y="92"/>
                            </a:lnTo>
                            <a:lnTo>
                              <a:pt x="22" y="92"/>
                            </a:lnTo>
                            <a:lnTo>
                              <a:pt x="25" y="86"/>
                            </a:lnTo>
                            <a:lnTo>
                              <a:pt x="28" y="86"/>
                            </a:lnTo>
                            <a:lnTo>
                              <a:pt x="28" y="83"/>
                            </a:lnTo>
                            <a:lnTo>
                              <a:pt x="28" y="80"/>
                            </a:lnTo>
                            <a:lnTo>
                              <a:pt x="28" y="75"/>
                            </a:lnTo>
                            <a:lnTo>
                              <a:pt x="31" y="72"/>
                            </a:lnTo>
                            <a:lnTo>
                              <a:pt x="31" y="72"/>
                            </a:lnTo>
                            <a:lnTo>
                              <a:pt x="36" y="63"/>
                            </a:lnTo>
                            <a:lnTo>
                              <a:pt x="39" y="63"/>
                            </a:lnTo>
                            <a:lnTo>
                              <a:pt x="42" y="63"/>
                            </a:lnTo>
                            <a:lnTo>
                              <a:pt x="42" y="60"/>
                            </a:lnTo>
                            <a:lnTo>
                              <a:pt x="45" y="60"/>
                            </a:lnTo>
                            <a:lnTo>
                              <a:pt x="48" y="57"/>
                            </a:lnTo>
                            <a:lnTo>
                              <a:pt x="48" y="57"/>
                            </a:lnTo>
                            <a:lnTo>
                              <a:pt x="51" y="57"/>
                            </a:lnTo>
                            <a:lnTo>
                              <a:pt x="53" y="54"/>
                            </a:lnTo>
                            <a:lnTo>
                              <a:pt x="56" y="51"/>
                            </a:lnTo>
                            <a:lnTo>
                              <a:pt x="59" y="51"/>
                            </a:lnTo>
                            <a:lnTo>
                              <a:pt x="59" y="51"/>
                            </a:lnTo>
                            <a:lnTo>
                              <a:pt x="62" y="49"/>
                            </a:lnTo>
                            <a:lnTo>
                              <a:pt x="65" y="46"/>
                            </a:lnTo>
                            <a:lnTo>
                              <a:pt x="67" y="43"/>
                            </a:lnTo>
                            <a:lnTo>
                              <a:pt x="67" y="40"/>
                            </a:lnTo>
                            <a:lnTo>
                              <a:pt x="70" y="37"/>
                            </a:lnTo>
                            <a:lnTo>
                              <a:pt x="67" y="37"/>
                            </a:lnTo>
                            <a:lnTo>
                              <a:pt x="70" y="37"/>
                            </a:lnTo>
                            <a:lnTo>
                              <a:pt x="70" y="31"/>
                            </a:lnTo>
                            <a:lnTo>
                              <a:pt x="67" y="28"/>
                            </a:lnTo>
                            <a:lnTo>
                              <a:pt x="67" y="28"/>
                            </a:lnTo>
                            <a:lnTo>
                              <a:pt x="67" y="26"/>
                            </a:lnTo>
                            <a:lnTo>
                              <a:pt x="67" y="23"/>
                            </a:lnTo>
                            <a:lnTo>
                              <a:pt x="65" y="23"/>
                            </a:lnTo>
                            <a:lnTo>
                              <a:pt x="65" y="23"/>
                            </a:lnTo>
                            <a:lnTo>
                              <a:pt x="59" y="20"/>
                            </a:lnTo>
                            <a:lnTo>
                              <a:pt x="53" y="14"/>
                            </a:lnTo>
                            <a:lnTo>
                              <a:pt x="53" y="11"/>
                            </a:lnTo>
                            <a:lnTo>
                              <a:pt x="51" y="11"/>
                            </a:lnTo>
                            <a:lnTo>
                              <a:pt x="42" y="8"/>
                            </a:lnTo>
                            <a:lnTo>
                              <a:pt x="42" y="8"/>
                            </a:lnTo>
                            <a:lnTo>
                              <a:pt x="39" y="5"/>
                            </a:lnTo>
                            <a:lnTo>
                              <a:pt x="34" y="5"/>
                            </a:lnTo>
                            <a:lnTo>
                              <a:pt x="34" y="5"/>
                            </a:lnTo>
                            <a:lnTo>
                              <a:pt x="31" y="2"/>
                            </a:lnTo>
                            <a:lnTo>
                              <a:pt x="28" y="2"/>
                            </a:lnTo>
                            <a:lnTo>
                              <a:pt x="25" y="2"/>
                            </a:lnTo>
                            <a:lnTo>
                              <a:pt x="22" y="0"/>
                            </a:lnTo>
                            <a:lnTo>
                              <a:pt x="20" y="0"/>
                            </a:lnTo>
                            <a:lnTo>
                              <a:pt x="14" y="0"/>
                            </a:lnTo>
                            <a:lnTo>
                              <a:pt x="17" y="0"/>
                            </a:lnTo>
                            <a:lnTo>
                              <a:pt x="8" y="0"/>
                            </a:lnTo>
                            <a:lnTo>
                              <a:pt x="5" y="0"/>
                            </a:lnTo>
                            <a:lnTo>
                              <a:pt x="3" y="2"/>
                            </a:lnTo>
                            <a:lnTo>
                              <a:pt x="3" y="2"/>
                            </a:lnTo>
                            <a:lnTo>
                              <a:pt x="0" y="5"/>
                            </a:lnTo>
                            <a:lnTo>
                              <a:pt x="0" y="14"/>
                            </a:lnTo>
                            <a:lnTo>
                              <a:pt x="3" y="14"/>
                            </a:lnTo>
                            <a:lnTo>
                              <a:pt x="3" y="20"/>
                            </a:lnTo>
                            <a:lnTo>
                              <a:pt x="5" y="20"/>
                            </a:lnTo>
                            <a:lnTo>
                              <a:pt x="8" y="23"/>
                            </a:lnTo>
                            <a:lnTo>
                              <a:pt x="8" y="23"/>
                            </a:lnTo>
                            <a:lnTo>
                              <a:pt x="11" y="23"/>
                            </a:lnTo>
                            <a:lnTo>
                              <a:pt x="14" y="26"/>
                            </a:lnTo>
                            <a:lnTo>
                              <a:pt x="17" y="26"/>
                            </a:lnTo>
                            <a:lnTo>
                              <a:pt x="20" y="26"/>
                            </a:lnTo>
                            <a:lnTo>
                              <a:pt x="22" y="26"/>
                            </a:lnTo>
                            <a:lnTo>
                              <a:pt x="25" y="28"/>
                            </a:lnTo>
                            <a:lnTo>
                              <a:pt x="28" y="28"/>
                            </a:lnTo>
                            <a:lnTo>
                              <a:pt x="31" y="28"/>
                            </a:lnTo>
                            <a:lnTo>
                              <a:pt x="31" y="31"/>
                            </a:lnTo>
                            <a:lnTo>
                              <a:pt x="34" y="31"/>
                            </a:lnTo>
                            <a:lnTo>
                              <a:pt x="36" y="31"/>
                            </a:lnTo>
                            <a:lnTo>
                              <a:pt x="39" y="34"/>
                            </a:lnTo>
                            <a:lnTo>
                              <a:pt x="42" y="34"/>
                            </a:lnTo>
                            <a:lnTo>
                              <a:pt x="45" y="37"/>
                            </a:lnTo>
                            <a:lnTo>
                              <a:pt x="48" y="37"/>
                            </a:lnTo>
                            <a:lnTo>
                              <a:pt x="45" y="37"/>
                            </a:lnTo>
                            <a:lnTo>
                              <a:pt x="45" y="31"/>
                            </a:lnTo>
                            <a:lnTo>
                              <a:pt x="45" y="37"/>
                            </a:lnTo>
                            <a:lnTo>
                              <a:pt x="45" y="31"/>
                            </a:lnTo>
                            <a:lnTo>
                              <a:pt x="48" y="28"/>
                            </a:lnTo>
                            <a:lnTo>
                              <a:pt x="45" y="31"/>
                            </a:lnTo>
                            <a:lnTo>
                              <a:pt x="42" y="31"/>
                            </a:lnTo>
                            <a:lnTo>
                              <a:pt x="42" y="34"/>
                            </a:lnTo>
                            <a:lnTo>
                              <a:pt x="36" y="34"/>
                            </a:lnTo>
                            <a:lnTo>
                              <a:pt x="36" y="37"/>
                            </a:lnTo>
                            <a:lnTo>
                              <a:pt x="34" y="37"/>
                            </a:lnTo>
                            <a:lnTo>
                              <a:pt x="34" y="37"/>
                            </a:lnTo>
                            <a:lnTo>
                              <a:pt x="31" y="37"/>
                            </a:lnTo>
                            <a:lnTo>
                              <a:pt x="28" y="40"/>
                            </a:lnTo>
                            <a:lnTo>
                              <a:pt x="25" y="43"/>
                            </a:lnTo>
                            <a:lnTo>
                              <a:pt x="22" y="46"/>
                            </a:lnTo>
                            <a:lnTo>
                              <a:pt x="17" y="51"/>
                            </a:lnTo>
                            <a:lnTo>
                              <a:pt x="14" y="51"/>
                            </a:lnTo>
                            <a:lnTo>
                              <a:pt x="11" y="54"/>
                            </a:lnTo>
                            <a:lnTo>
                              <a:pt x="11" y="57"/>
                            </a:lnTo>
                            <a:lnTo>
                              <a:pt x="8" y="60"/>
                            </a:lnTo>
                            <a:lnTo>
                              <a:pt x="8" y="63"/>
                            </a:lnTo>
                            <a:lnTo>
                              <a:pt x="5" y="66"/>
                            </a:lnTo>
                            <a:lnTo>
                              <a:pt x="5" y="69"/>
                            </a:lnTo>
                            <a:lnTo>
                              <a:pt x="5" y="8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grpSp>
                  <p:nvGrpSpPr>
                    <p:cNvPr id="153" name="Group 112"/>
                    <p:cNvGrpSpPr>
                      <a:grpSpLocks noChangeAspect="1"/>
                    </p:cNvGrpSpPr>
                    <p:nvPr/>
                  </p:nvGrpSpPr>
                  <p:grpSpPr>
                    <a:xfrm>
                      <a:off x="3987589" y="1932809"/>
                      <a:ext cx="163831" cy="422911"/>
                      <a:chOff x="1636716" y="4264029"/>
                      <a:chExt cx="273050" cy="704851"/>
                    </a:xfrm>
                    <a:solidFill>
                      <a:schemeClr val="tx1"/>
                    </a:solidFill>
                  </p:grpSpPr>
                  <p:sp>
                    <p:nvSpPr>
                      <p:cNvPr id="162" name="Freeform 94"/>
                      <p:cNvSpPr>
                        <a:spLocks/>
                      </p:cNvSpPr>
                      <p:nvPr/>
                    </p:nvSpPr>
                    <p:spPr bwMode="auto">
                      <a:xfrm>
                        <a:off x="1673228" y="4346579"/>
                        <a:ext cx="115888" cy="114300"/>
                      </a:xfrm>
                      <a:custGeom>
                        <a:avLst/>
                        <a:gdLst/>
                        <a:ahLst/>
                        <a:cxnLst>
                          <a:cxn ang="0">
                            <a:pos x="65" y="23"/>
                          </a:cxn>
                          <a:cxn ang="0">
                            <a:pos x="70" y="17"/>
                          </a:cxn>
                          <a:cxn ang="0">
                            <a:pos x="73" y="11"/>
                          </a:cxn>
                          <a:cxn ang="0">
                            <a:pos x="70" y="5"/>
                          </a:cxn>
                          <a:cxn ang="0">
                            <a:pos x="68" y="0"/>
                          </a:cxn>
                          <a:cxn ang="0">
                            <a:pos x="56" y="0"/>
                          </a:cxn>
                          <a:cxn ang="0">
                            <a:pos x="53" y="0"/>
                          </a:cxn>
                          <a:cxn ang="0">
                            <a:pos x="45" y="0"/>
                          </a:cxn>
                          <a:cxn ang="0">
                            <a:pos x="39" y="3"/>
                          </a:cxn>
                          <a:cxn ang="0">
                            <a:pos x="34" y="3"/>
                          </a:cxn>
                          <a:cxn ang="0">
                            <a:pos x="28" y="5"/>
                          </a:cxn>
                          <a:cxn ang="0">
                            <a:pos x="22" y="5"/>
                          </a:cxn>
                          <a:cxn ang="0">
                            <a:pos x="17" y="8"/>
                          </a:cxn>
                          <a:cxn ang="0">
                            <a:pos x="14" y="11"/>
                          </a:cxn>
                          <a:cxn ang="0">
                            <a:pos x="3" y="20"/>
                          </a:cxn>
                          <a:cxn ang="0">
                            <a:pos x="0" y="34"/>
                          </a:cxn>
                          <a:cxn ang="0">
                            <a:pos x="14" y="54"/>
                          </a:cxn>
                          <a:cxn ang="0">
                            <a:pos x="20" y="57"/>
                          </a:cxn>
                          <a:cxn ang="0">
                            <a:pos x="25" y="60"/>
                          </a:cxn>
                          <a:cxn ang="0">
                            <a:pos x="31" y="60"/>
                          </a:cxn>
                          <a:cxn ang="0">
                            <a:pos x="34" y="63"/>
                          </a:cxn>
                          <a:cxn ang="0">
                            <a:pos x="39" y="66"/>
                          </a:cxn>
                          <a:cxn ang="0">
                            <a:pos x="45" y="66"/>
                          </a:cxn>
                          <a:cxn ang="0">
                            <a:pos x="53" y="72"/>
                          </a:cxn>
                          <a:cxn ang="0">
                            <a:pos x="59" y="72"/>
                          </a:cxn>
                          <a:cxn ang="0">
                            <a:pos x="68" y="72"/>
                          </a:cxn>
                          <a:cxn ang="0">
                            <a:pos x="70" y="66"/>
                          </a:cxn>
                          <a:cxn ang="0">
                            <a:pos x="73" y="60"/>
                          </a:cxn>
                          <a:cxn ang="0">
                            <a:pos x="70" y="54"/>
                          </a:cxn>
                          <a:cxn ang="0">
                            <a:pos x="65" y="49"/>
                          </a:cxn>
                          <a:cxn ang="0">
                            <a:pos x="56" y="46"/>
                          </a:cxn>
                          <a:cxn ang="0">
                            <a:pos x="51" y="43"/>
                          </a:cxn>
                          <a:cxn ang="0">
                            <a:pos x="45" y="40"/>
                          </a:cxn>
                          <a:cxn ang="0">
                            <a:pos x="39" y="40"/>
                          </a:cxn>
                          <a:cxn ang="0">
                            <a:pos x="36" y="37"/>
                          </a:cxn>
                          <a:cxn ang="0">
                            <a:pos x="34" y="37"/>
                          </a:cxn>
                          <a:cxn ang="0">
                            <a:pos x="31" y="34"/>
                          </a:cxn>
                          <a:cxn ang="0">
                            <a:pos x="25" y="31"/>
                          </a:cxn>
                          <a:cxn ang="0">
                            <a:pos x="22" y="28"/>
                          </a:cxn>
                          <a:cxn ang="0">
                            <a:pos x="25" y="31"/>
                          </a:cxn>
                          <a:cxn ang="0">
                            <a:pos x="22" y="34"/>
                          </a:cxn>
                          <a:cxn ang="0">
                            <a:pos x="28" y="31"/>
                          </a:cxn>
                          <a:cxn ang="0">
                            <a:pos x="31" y="31"/>
                          </a:cxn>
                          <a:cxn ang="0">
                            <a:pos x="34" y="28"/>
                          </a:cxn>
                          <a:cxn ang="0">
                            <a:pos x="42" y="26"/>
                          </a:cxn>
                          <a:cxn ang="0">
                            <a:pos x="48" y="26"/>
                          </a:cxn>
                          <a:cxn ang="0">
                            <a:pos x="53" y="23"/>
                          </a:cxn>
                          <a:cxn ang="0">
                            <a:pos x="62" y="23"/>
                          </a:cxn>
                        </a:cxnLst>
                        <a:rect l="0" t="0" r="r" b="b"/>
                        <a:pathLst>
                          <a:path w="73" h="72">
                            <a:moveTo>
                              <a:pt x="62" y="23"/>
                            </a:moveTo>
                            <a:lnTo>
                              <a:pt x="65" y="23"/>
                            </a:lnTo>
                            <a:lnTo>
                              <a:pt x="68" y="20"/>
                            </a:lnTo>
                            <a:lnTo>
                              <a:pt x="70" y="17"/>
                            </a:lnTo>
                            <a:lnTo>
                              <a:pt x="70" y="14"/>
                            </a:lnTo>
                            <a:lnTo>
                              <a:pt x="73" y="11"/>
                            </a:lnTo>
                            <a:lnTo>
                              <a:pt x="70" y="8"/>
                            </a:lnTo>
                            <a:lnTo>
                              <a:pt x="70" y="5"/>
                            </a:lnTo>
                            <a:lnTo>
                              <a:pt x="70" y="3"/>
                            </a:lnTo>
                            <a:lnTo>
                              <a:pt x="68" y="0"/>
                            </a:lnTo>
                            <a:lnTo>
                              <a:pt x="65" y="0"/>
                            </a:lnTo>
                            <a:lnTo>
                              <a:pt x="56" y="0"/>
                            </a:lnTo>
                            <a:lnTo>
                              <a:pt x="59" y="0"/>
                            </a:lnTo>
                            <a:lnTo>
                              <a:pt x="53" y="0"/>
                            </a:lnTo>
                            <a:lnTo>
                              <a:pt x="51" y="0"/>
                            </a:lnTo>
                            <a:lnTo>
                              <a:pt x="45" y="0"/>
                            </a:lnTo>
                            <a:lnTo>
                              <a:pt x="45" y="3"/>
                            </a:lnTo>
                            <a:lnTo>
                              <a:pt x="39" y="3"/>
                            </a:lnTo>
                            <a:lnTo>
                              <a:pt x="36" y="3"/>
                            </a:lnTo>
                            <a:lnTo>
                              <a:pt x="34" y="3"/>
                            </a:lnTo>
                            <a:lnTo>
                              <a:pt x="31" y="5"/>
                            </a:lnTo>
                            <a:lnTo>
                              <a:pt x="28" y="5"/>
                            </a:lnTo>
                            <a:lnTo>
                              <a:pt x="25" y="5"/>
                            </a:lnTo>
                            <a:lnTo>
                              <a:pt x="22" y="5"/>
                            </a:lnTo>
                            <a:lnTo>
                              <a:pt x="20" y="8"/>
                            </a:lnTo>
                            <a:lnTo>
                              <a:pt x="17" y="8"/>
                            </a:lnTo>
                            <a:lnTo>
                              <a:pt x="14" y="11"/>
                            </a:lnTo>
                            <a:lnTo>
                              <a:pt x="14" y="11"/>
                            </a:lnTo>
                            <a:lnTo>
                              <a:pt x="11" y="11"/>
                            </a:lnTo>
                            <a:lnTo>
                              <a:pt x="3" y="20"/>
                            </a:lnTo>
                            <a:lnTo>
                              <a:pt x="0" y="28"/>
                            </a:lnTo>
                            <a:lnTo>
                              <a:pt x="0" y="34"/>
                            </a:lnTo>
                            <a:lnTo>
                              <a:pt x="3" y="43"/>
                            </a:lnTo>
                            <a:lnTo>
                              <a:pt x="14" y="54"/>
                            </a:lnTo>
                            <a:lnTo>
                              <a:pt x="17" y="54"/>
                            </a:lnTo>
                            <a:lnTo>
                              <a:pt x="20" y="57"/>
                            </a:lnTo>
                            <a:lnTo>
                              <a:pt x="22" y="57"/>
                            </a:lnTo>
                            <a:lnTo>
                              <a:pt x="25" y="60"/>
                            </a:lnTo>
                            <a:lnTo>
                              <a:pt x="28" y="60"/>
                            </a:lnTo>
                            <a:lnTo>
                              <a:pt x="31" y="60"/>
                            </a:lnTo>
                            <a:lnTo>
                              <a:pt x="31" y="63"/>
                            </a:lnTo>
                            <a:lnTo>
                              <a:pt x="34" y="63"/>
                            </a:lnTo>
                            <a:lnTo>
                              <a:pt x="36" y="66"/>
                            </a:lnTo>
                            <a:lnTo>
                              <a:pt x="39" y="66"/>
                            </a:lnTo>
                            <a:lnTo>
                              <a:pt x="42" y="66"/>
                            </a:lnTo>
                            <a:lnTo>
                              <a:pt x="45" y="66"/>
                            </a:lnTo>
                            <a:lnTo>
                              <a:pt x="51" y="69"/>
                            </a:lnTo>
                            <a:lnTo>
                              <a:pt x="53" y="72"/>
                            </a:lnTo>
                            <a:lnTo>
                              <a:pt x="56" y="72"/>
                            </a:lnTo>
                            <a:lnTo>
                              <a:pt x="59" y="72"/>
                            </a:lnTo>
                            <a:lnTo>
                              <a:pt x="65" y="72"/>
                            </a:lnTo>
                            <a:lnTo>
                              <a:pt x="68" y="72"/>
                            </a:lnTo>
                            <a:lnTo>
                              <a:pt x="68" y="66"/>
                            </a:lnTo>
                            <a:lnTo>
                              <a:pt x="70" y="66"/>
                            </a:lnTo>
                            <a:lnTo>
                              <a:pt x="70" y="63"/>
                            </a:lnTo>
                            <a:lnTo>
                              <a:pt x="73" y="60"/>
                            </a:lnTo>
                            <a:lnTo>
                              <a:pt x="70" y="57"/>
                            </a:lnTo>
                            <a:lnTo>
                              <a:pt x="70" y="54"/>
                            </a:lnTo>
                            <a:lnTo>
                              <a:pt x="68" y="49"/>
                            </a:lnTo>
                            <a:lnTo>
                              <a:pt x="65" y="49"/>
                            </a:lnTo>
                            <a:lnTo>
                              <a:pt x="59" y="46"/>
                            </a:lnTo>
                            <a:lnTo>
                              <a:pt x="56" y="46"/>
                            </a:lnTo>
                            <a:lnTo>
                              <a:pt x="53" y="46"/>
                            </a:lnTo>
                            <a:lnTo>
                              <a:pt x="51" y="43"/>
                            </a:lnTo>
                            <a:lnTo>
                              <a:pt x="48" y="40"/>
                            </a:lnTo>
                            <a:lnTo>
                              <a:pt x="45" y="40"/>
                            </a:lnTo>
                            <a:lnTo>
                              <a:pt x="45" y="40"/>
                            </a:lnTo>
                            <a:lnTo>
                              <a:pt x="39" y="40"/>
                            </a:lnTo>
                            <a:lnTo>
                              <a:pt x="39" y="37"/>
                            </a:lnTo>
                            <a:lnTo>
                              <a:pt x="36" y="37"/>
                            </a:lnTo>
                            <a:lnTo>
                              <a:pt x="36" y="37"/>
                            </a:lnTo>
                            <a:lnTo>
                              <a:pt x="34" y="37"/>
                            </a:lnTo>
                            <a:lnTo>
                              <a:pt x="31" y="34"/>
                            </a:lnTo>
                            <a:lnTo>
                              <a:pt x="31" y="34"/>
                            </a:lnTo>
                            <a:lnTo>
                              <a:pt x="28" y="34"/>
                            </a:lnTo>
                            <a:lnTo>
                              <a:pt x="25" y="31"/>
                            </a:lnTo>
                            <a:lnTo>
                              <a:pt x="25" y="31"/>
                            </a:lnTo>
                            <a:lnTo>
                              <a:pt x="22" y="28"/>
                            </a:lnTo>
                            <a:lnTo>
                              <a:pt x="22" y="31"/>
                            </a:lnTo>
                            <a:lnTo>
                              <a:pt x="25" y="31"/>
                            </a:lnTo>
                            <a:lnTo>
                              <a:pt x="22" y="31"/>
                            </a:lnTo>
                            <a:lnTo>
                              <a:pt x="22" y="34"/>
                            </a:lnTo>
                            <a:lnTo>
                              <a:pt x="25" y="31"/>
                            </a:lnTo>
                            <a:lnTo>
                              <a:pt x="28" y="31"/>
                            </a:lnTo>
                            <a:lnTo>
                              <a:pt x="28" y="31"/>
                            </a:lnTo>
                            <a:lnTo>
                              <a:pt x="31" y="31"/>
                            </a:lnTo>
                            <a:lnTo>
                              <a:pt x="31" y="28"/>
                            </a:lnTo>
                            <a:lnTo>
                              <a:pt x="34" y="28"/>
                            </a:lnTo>
                            <a:lnTo>
                              <a:pt x="39" y="28"/>
                            </a:lnTo>
                            <a:lnTo>
                              <a:pt x="42" y="26"/>
                            </a:lnTo>
                            <a:lnTo>
                              <a:pt x="48" y="26"/>
                            </a:lnTo>
                            <a:lnTo>
                              <a:pt x="48" y="26"/>
                            </a:lnTo>
                            <a:lnTo>
                              <a:pt x="51" y="26"/>
                            </a:lnTo>
                            <a:lnTo>
                              <a:pt x="53" y="23"/>
                            </a:lnTo>
                            <a:lnTo>
                              <a:pt x="62" y="23"/>
                            </a:lnTo>
                            <a:lnTo>
                              <a:pt x="62"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3" name="Freeform 95"/>
                      <p:cNvSpPr>
                        <a:spLocks/>
                      </p:cNvSpPr>
                      <p:nvPr/>
                    </p:nvSpPr>
                    <p:spPr bwMode="auto">
                      <a:xfrm>
                        <a:off x="1749428" y="4424367"/>
                        <a:ext cx="115888" cy="119063"/>
                      </a:xfrm>
                      <a:custGeom>
                        <a:avLst/>
                        <a:gdLst/>
                        <a:ahLst/>
                        <a:cxnLst>
                          <a:cxn ang="0">
                            <a:pos x="8" y="49"/>
                          </a:cxn>
                          <a:cxn ang="0">
                            <a:pos x="3" y="54"/>
                          </a:cxn>
                          <a:cxn ang="0">
                            <a:pos x="0" y="66"/>
                          </a:cxn>
                          <a:cxn ang="0">
                            <a:pos x="8" y="72"/>
                          </a:cxn>
                          <a:cxn ang="0">
                            <a:pos x="14" y="75"/>
                          </a:cxn>
                          <a:cxn ang="0">
                            <a:pos x="20" y="72"/>
                          </a:cxn>
                          <a:cxn ang="0">
                            <a:pos x="31" y="69"/>
                          </a:cxn>
                          <a:cxn ang="0">
                            <a:pos x="36" y="69"/>
                          </a:cxn>
                          <a:cxn ang="0">
                            <a:pos x="45" y="66"/>
                          </a:cxn>
                          <a:cxn ang="0">
                            <a:pos x="51" y="63"/>
                          </a:cxn>
                          <a:cxn ang="0">
                            <a:pos x="56" y="60"/>
                          </a:cxn>
                          <a:cxn ang="0">
                            <a:pos x="59" y="57"/>
                          </a:cxn>
                          <a:cxn ang="0">
                            <a:pos x="70" y="49"/>
                          </a:cxn>
                          <a:cxn ang="0">
                            <a:pos x="73" y="43"/>
                          </a:cxn>
                          <a:cxn ang="0">
                            <a:pos x="73" y="40"/>
                          </a:cxn>
                          <a:cxn ang="0">
                            <a:pos x="73" y="34"/>
                          </a:cxn>
                          <a:cxn ang="0">
                            <a:pos x="73" y="34"/>
                          </a:cxn>
                          <a:cxn ang="0">
                            <a:pos x="70" y="26"/>
                          </a:cxn>
                          <a:cxn ang="0">
                            <a:pos x="56" y="17"/>
                          </a:cxn>
                          <a:cxn ang="0">
                            <a:pos x="53" y="11"/>
                          </a:cxn>
                          <a:cxn ang="0">
                            <a:pos x="51" y="11"/>
                          </a:cxn>
                          <a:cxn ang="0">
                            <a:pos x="45" y="8"/>
                          </a:cxn>
                          <a:cxn ang="0">
                            <a:pos x="42" y="8"/>
                          </a:cxn>
                          <a:cxn ang="0">
                            <a:pos x="34" y="5"/>
                          </a:cxn>
                          <a:cxn ang="0">
                            <a:pos x="31" y="2"/>
                          </a:cxn>
                          <a:cxn ang="0">
                            <a:pos x="25" y="2"/>
                          </a:cxn>
                          <a:cxn ang="0">
                            <a:pos x="17" y="0"/>
                          </a:cxn>
                          <a:cxn ang="0">
                            <a:pos x="5" y="0"/>
                          </a:cxn>
                          <a:cxn ang="0">
                            <a:pos x="3" y="5"/>
                          </a:cxn>
                          <a:cxn ang="0">
                            <a:pos x="0" y="14"/>
                          </a:cxn>
                          <a:cxn ang="0">
                            <a:pos x="5" y="23"/>
                          </a:cxn>
                          <a:cxn ang="0">
                            <a:pos x="14" y="23"/>
                          </a:cxn>
                          <a:cxn ang="0">
                            <a:pos x="22" y="26"/>
                          </a:cxn>
                          <a:cxn ang="0">
                            <a:pos x="25" y="28"/>
                          </a:cxn>
                          <a:cxn ang="0">
                            <a:pos x="28" y="28"/>
                          </a:cxn>
                          <a:cxn ang="0">
                            <a:pos x="34" y="31"/>
                          </a:cxn>
                          <a:cxn ang="0">
                            <a:pos x="36" y="31"/>
                          </a:cxn>
                          <a:cxn ang="0">
                            <a:pos x="39" y="34"/>
                          </a:cxn>
                          <a:cxn ang="0">
                            <a:pos x="45" y="34"/>
                          </a:cxn>
                          <a:cxn ang="0">
                            <a:pos x="48" y="37"/>
                          </a:cxn>
                          <a:cxn ang="0">
                            <a:pos x="51" y="40"/>
                          </a:cxn>
                          <a:cxn ang="0">
                            <a:pos x="51" y="37"/>
                          </a:cxn>
                          <a:cxn ang="0">
                            <a:pos x="51" y="31"/>
                          </a:cxn>
                          <a:cxn ang="0">
                            <a:pos x="51" y="34"/>
                          </a:cxn>
                          <a:cxn ang="0">
                            <a:pos x="48" y="34"/>
                          </a:cxn>
                          <a:cxn ang="0">
                            <a:pos x="45" y="37"/>
                          </a:cxn>
                          <a:cxn ang="0">
                            <a:pos x="39" y="43"/>
                          </a:cxn>
                          <a:cxn ang="0">
                            <a:pos x="34" y="43"/>
                          </a:cxn>
                          <a:cxn ang="0">
                            <a:pos x="28" y="46"/>
                          </a:cxn>
                          <a:cxn ang="0">
                            <a:pos x="22" y="49"/>
                          </a:cxn>
                          <a:cxn ang="0">
                            <a:pos x="11" y="49"/>
                          </a:cxn>
                        </a:cxnLst>
                        <a:rect l="0" t="0" r="r" b="b"/>
                        <a:pathLst>
                          <a:path w="73" h="75">
                            <a:moveTo>
                              <a:pt x="11" y="49"/>
                            </a:moveTo>
                            <a:lnTo>
                              <a:pt x="8" y="49"/>
                            </a:lnTo>
                            <a:lnTo>
                              <a:pt x="5" y="51"/>
                            </a:lnTo>
                            <a:lnTo>
                              <a:pt x="3" y="54"/>
                            </a:lnTo>
                            <a:lnTo>
                              <a:pt x="0" y="57"/>
                            </a:lnTo>
                            <a:lnTo>
                              <a:pt x="0" y="66"/>
                            </a:lnTo>
                            <a:lnTo>
                              <a:pt x="5" y="72"/>
                            </a:lnTo>
                            <a:lnTo>
                              <a:pt x="8" y="72"/>
                            </a:lnTo>
                            <a:lnTo>
                              <a:pt x="11" y="75"/>
                            </a:lnTo>
                            <a:lnTo>
                              <a:pt x="14" y="75"/>
                            </a:lnTo>
                            <a:lnTo>
                              <a:pt x="17" y="72"/>
                            </a:lnTo>
                            <a:lnTo>
                              <a:pt x="20" y="72"/>
                            </a:lnTo>
                            <a:lnTo>
                              <a:pt x="25" y="72"/>
                            </a:lnTo>
                            <a:lnTo>
                              <a:pt x="31" y="69"/>
                            </a:lnTo>
                            <a:lnTo>
                              <a:pt x="34" y="69"/>
                            </a:lnTo>
                            <a:lnTo>
                              <a:pt x="36" y="69"/>
                            </a:lnTo>
                            <a:lnTo>
                              <a:pt x="42" y="69"/>
                            </a:lnTo>
                            <a:lnTo>
                              <a:pt x="45" y="66"/>
                            </a:lnTo>
                            <a:lnTo>
                              <a:pt x="48" y="63"/>
                            </a:lnTo>
                            <a:lnTo>
                              <a:pt x="51" y="63"/>
                            </a:lnTo>
                            <a:lnTo>
                              <a:pt x="53" y="63"/>
                            </a:lnTo>
                            <a:lnTo>
                              <a:pt x="56" y="60"/>
                            </a:lnTo>
                            <a:lnTo>
                              <a:pt x="59" y="57"/>
                            </a:lnTo>
                            <a:lnTo>
                              <a:pt x="59" y="57"/>
                            </a:lnTo>
                            <a:lnTo>
                              <a:pt x="62" y="54"/>
                            </a:lnTo>
                            <a:lnTo>
                              <a:pt x="70" y="49"/>
                            </a:lnTo>
                            <a:lnTo>
                              <a:pt x="70" y="49"/>
                            </a:lnTo>
                            <a:lnTo>
                              <a:pt x="73" y="43"/>
                            </a:lnTo>
                            <a:lnTo>
                              <a:pt x="73" y="43"/>
                            </a:lnTo>
                            <a:lnTo>
                              <a:pt x="73" y="40"/>
                            </a:lnTo>
                            <a:lnTo>
                              <a:pt x="73" y="37"/>
                            </a:lnTo>
                            <a:lnTo>
                              <a:pt x="73" y="34"/>
                            </a:lnTo>
                            <a:lnTo>
                              <a:pt x="73" y="31"/>
                            </a:lnTo>
                            <a:lnTo>
                              <a:pt x="73" y="34"/>
                            </a:lnTo>
                            <a:lnTo>
                              <a:pt x="70" y="28"/>
                            </a:lnTo>
                            <a:lnTo>
                              <a:pt x="70" y="26"/>
                            </a:lnTo>
                            <a:lnTo>
                              <a:pt x="59" y="17"/>
                            </a:lnTo>
                            <a:lnTo>
                              <a:pt x="56" y="17"/>
                            </a:lnTo>
                            <a:lnTo>
                              <a:pt x="56" y="14"/>
                            </a:lnTo>
                            <a:lnTo>
                              <a:pt x="53" y="11"/>
                            </a:lnTo>
                            <a:lnTo>
                              <a:pt x="51" y="11"/>
                            </a:lnTo>
                            <a:lnTo>
                              <a:pt x="51" y="11"/>
                            </a:lnTo>
                            <a:lnTo>
                              <a:pt x="48" y="8"/>
                            </a:lnTo>
                            <a:lnTo>
                              <a:pt x="45" y="8"/>
                            </a:lnTo>
                            <a:lnTo>
                              <a:pt x="42" y="8"/>
                            </a:lnTo>
                            <a:lnTo>
                              <a:pt x="42" y="8"/>
                            </a:lnTo>
                            <a:lnTo>
                              <a:pt x="36" y="5"/>
                            </a:lnTo>
                            <a:lnTo>
                              <a:pt x="34" y="5"/>
                            </a:lnTo>
                            <a:lnTo>
                              <a:pt x="34" y="5"/>
                            </a:lnTo>
                            <a:lnTo>
                              <a:pt x="31" y="2"/>
                            </a:lnTo>
                            <a:lnTo>
                              <a:pt x="28" y="2"/>
                            </a:lnTo>
                            <a:lnTo>
                              <a:pt x="25" y="2"/>
                            </a:lnTo>
                            <a:lnTo>
                              <a:pt x="22" y="0"/>
                            </a:lnTo>
                            <a:lnTo>
                              <a:pt x="17" y="0"/>
                            </a:lnTo>
                            <a:lnTo>
                              <a:pt x="8" y="0"/>
                            </a:lnTo>
                            <a:lnTo>
                              <a:pt x="5" y="0"/>
                            </a:lnTo>
                            <a:lnTo>
                              <a:pt x="3" y="2"/>
                            </a:lnTo>
                            <a:lnTo>
                              <a:pt x="3" y="5"/>
                            </a:lnTo>
                            <a:lnTo>
                              <a:pt x="0" y="8"/>
                            </a:lnTo>
                            <a:lnTo>
                              <a:pt x="0" y="14"/>
                            </a:lnTo>
                            <a:lnTo>
                              <a:pt x="3" y="17"/>
                            </a:lnTo>
                            <a:lnTo>
                              <a:pt x="5" y="23"/>
                            </a:lnTo>
                            <a:lnTo>
                              <a:pt x="8" y="23"/>
                            </a:lnTo>
                            <a:lnTo>
                              <a:pt x="14" y="23"/>
                            </a:lnTo>
                            <a:lnTo>
                              <a:pt x="17" y="26"/>
                            </a:lnTo>
                            <a:lnTo>
                              <a:pt x="22" y="26"/>
                            </a:lnTo>
                            <a:lnTo>
                              <a:pt x="22" y="26"/>
                            </a:lnTo>
                            <a:lnTo>
                              <a:pt x="25" y="28"/>
                            </a:lnTo>
                            <a:lnTo>
                              <a:pt x="28" y="28"/>
                            </a:lnTo>
                            <a:lnTo>
                              <a:pt x="28" y="28"/>
                            </a:lnTo>
                            <a:lnTo>
                              <a:pt x="31" y="28"/>
                            </a:lnTo>
                            <a:lnTo>
                              <a:pt x="34" y="31"/>
                            </a:lnTo>
                            <a:lnTo>
                              <a:pt x="34" y="31"/>
                            </a:lnTo>
                            <a:lnTo>
                              <a:pt x="36" y="31"/>
                            </a:lnTo>
                            <a:lnTo>
                              <a:pt x="36" y="31"/>
                            </a:lnTo>
                            <a:lnTo>
                              <a:pt x="39" y="34"/>
                            </a:lnTo>
                            <a:lnTo>
                              <a:pt x="42" y="34"/>
                            </a:lnTo>
                            <a:lnTo>
                              <a:pt x="45" y="34"/>
                            </a:lnTo>
                            <a:lnTo>
                              <a:pt x="48" y="40"/>
                            </a:lnTo>
                            <a:lnTo>
                              <a:pt x="48" y="37"/>
                            </a:lnTo>
                            <a:lnTo>
                              <a:pt x="48" y="40"/>
                            </a:lnTo>
                            <a:lnTo>
                              <a:pt x="51" y="40"/>
                            </a:lnTo>
                            <a:lnTo>
                              <a:pt x="51" y="43"/>
                            </a:lnTo>
                            <a:lnTo>
                              <a:pt x="51" y="37"/>
                            </a:lnTo>
                            <a:lnTo>
                              <a:pt x="51" y="43"/>
                            </a:lnTo>
                            <a:lnTo>
                              <a:pt x="51" y="31"/>
                            </a:lnTo>
                            <a:lnTo>
                              <a:pt x="51" y="37"/>
                            </a:lnTo>
                            <a:lnTo>
                              <a:pt x="51" y="34"/>
                            </a:lnTo>
                            <a:lnTo>
                              <a:pt x="51" y="34"/>
                            </a:lnTo>
                            <a:lnTo>
                              <a:pt x="48" y="34"/>
                            </a:lnTo>
                            <a:lnTo>
                              <a:pt x="45" y="40"/>
                            </a:lnTo>
                            <a:lnTo>
                              <a:pt x="45" y="37"/>
                            </a:lnTo>
                            <a:lnTo>
                              <a:pt x="42" y="43"/>
                            </a:lnTo>
                            <a:lnTo>
                              <a:pt x="39" y="43"/>
                            </a:lnTo>
                            <a:lnTo>
                              <a:pt x="36" y="43"/>
                            </a:lnTo>
                            <a:lnTo>
                              <a:pt x="34" y="43"/>
                            </a:lnTo>
                            <a:lnTo>
                              <a:pt x="31" y="46"/>
                            </a:lnTo>
                            <a:lnTo>
                              <a:pt x="28" y="46"/>
                            </a:lnTo>
                            <a:lnTo>
                              <a:pt x="25" y="46"/>
                            </a:lnTo>
                            <a:lnTo>
                              <a:pt x="22" y="49"/>
                            </a:lnTo>
                            <a:lnTo>
                              <a:pt x="17" y="49"/>
                            </a:lnTo>
                            <a:lnTo>
                              <a:pt x="11" y="49"/>
                            </a:lnTo>
                            <a:lnTo>
                              <a:pt x="11"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4" name="Freeform 97"/>
                      <p:cNvSpPr>
                        <a:spLocks/>
                      </p:cNvSpPr>
                      <p:nvPr/>
                    </p:nvSpPr>
                    <p:spPr bwMode="auto">
                      <a:xfrm>
                        <a:off x="1754191" y="4264029"/>
                        <a:ext cx="115888" cy="119063"/>
                      </a:xfrm>
                      <a:custGeom>
                        <a:avLst/>
                        <a:gdLst/>
                        <a:ahLst/>
                        <a:cxnLst>
                          <a:cxn ang="0">
                            <a:pos x="5" y="52"/>
                          </a:cxn>
                          <a:cxn ang="0">
                            <a:pos x="2" y="55"/>
                          </a:cxn>
                          <a:cxn ang="0">
                            <a:pos x="0" y="63"/>
                          </a:cxn>
                          <a:cxn ang="0">
                            <a:pos x="2" y="69"/>
                          </a:cxn>
                          <a:cxn ang="0">
                            <a:pos x="8" y="72"/>
                          </a:cxn>
                          <a:cxn ang="0">
                            <a:pos x="14" y="72"/>
                          </a:cxn>
                          <a:cxn ang="0">
                            <a:pos x="25" y="69"/>
                          </a:cxn>
                          <a:cxn ang="0">
                            <a:pos x="33" y="66"/>
                          </a:cxn>
                          <a:cxn ang="0">
                            <a:pos x="42" y="66"/>
                          </a:cxn>
                          <a:cxn ang="0">
                            <a:pos x="45" y="63"/>
                          </a:cxn>
                          <a:cxn ang="0">
                            <a:pos x="53" y="60"/>
                          </a:cxn>
                          <a:cxn ang="0">
                            <a:pos x="62" y="55"/>
                          </a:cxn>
                          <a:cxn ang="0">
                            <a:pos x="67" y="52"/>
                          </a:cxn>
                          <a:cxn ang="0">
                            <a:pos x="67" y="49"/>
                          </a:cxn>
                          <a:cxn ang="0">
                            <a:pos x="70" y="40"/>
                          </a:cxn>
                          <a:cxn ang="0">
                            <a:pos x="70" y="31"/>
                          </a:cxn>
                          <a:cxn ang="0">
                            <a:pos x="67" y="26"/>
                          </a:cxn>
                          <a:cxn ang="0">
                            <a:pos x="67" y="26"/>
                          </a:cxn>
                          <a:cxn ang="0">
                            <a:pos x="64" y="23"/>
                          </a:cxn>
                          <a:cxn ang="0">
                            <a:pos x="59" y="17"/>
                          </a:cxn>
                          <a:cxn ang="0">
                            <a:pos x="53" y="14"/>
                          </a:cxn>
                          <a:cxn ang="0">
                            <a:pos x="45" y="11"/>
                          </a:cxn>
                          <a:cxn ang="0">
                            <a:pos x="42" y="8"/>
                          </a:cxn>
                          <a:cxn ang="0">
                            <a:pos x="36" y="8"/>
                          </a:cxn>
                          <a:cxn ang="0">
                            <a:pos x="28" y="6"/>
                          </a:cxn>
                          <a:cxn ang="0">
                            <a:pos x="22" y="3"/>
                          </a:cxn>
                          <a:cxn ang="0">
                            <a:pos x="8" y="0"/>
                          </a:cxn>
                          <a:cxn ang="0">
                            <a:pos x="2" y="3"/>
                          </a:cxn>
                          <a:cxn ang="0">
                            <a:pos x="0" y="8"/>
                          </a:cxn>
                          <a:cxn ang="0">
                            <a:pos x="2" y="17"/>
                          </a:cxn>
                          <a:cxn ang="0">
                            <a:pos x="5" y="23"/>
                          </a:cxn>
                          <a:cxn ang="0">
                            <a:pos x="8" y="23"/>
                          </a:cxn>
                          <a:cxn ang="0">
                            <a:pos x="14" y="26"/>
                          </a:cxn>
                          <a:cxn ang="0">
                            <a:pos x="22" y="29"/>
                          </a:cxn>
                          <a:cxn ang="0">
                            <a:pos x="28" y="31"/>
                          </a:cxn>
                          <a:cxn ang="0">
                            <a:pos x="33" y="31"/>
                          </a:cxn>
                          <a:cxn ang="0">
                            <a:pos x="39" y="34"/>
                          </a:cxn>
                          <a:cxn ang="0">
                            <a:pos x="45" y="37"/>
                          </a:cxn>
                          <a:cxn ang="0">
                            <a:pos x="48" y="40"/>
                          </a:cxn>
                          <a:cxn ang="0">
                            <a:pos x="48" y="40"/>
                          </a:cxn>
                          <a:cxn ang="0">
                            <a:pos x="50" y="43"/>
                          </a:cxn>
                          <a:cxn ang="0">
                            <a:pos x="48" y="40"/>
                          </a:cxn>
                          <a:cxn ang="0">
                            <a:pos x="48" y="37"/>
                          </a:cxn>
                          <a:cxn ang="0">
                            <a:pos x="48" y="34"/>
                          </a:cxn>
                          <a:cxn ang="0">
                            <a:pos x="48" y="34"/>
                          </a:cxn>
                          <a:cxn ang="0">
                            <a:pos x="39" y="40"/>
                          </a:cxn>
                          <a:cxn ang="0">
                            <a:pos x="33" y="43"/>
                          </a:cxn>
                          <a:cxn ang="0">
                            <a:pos x="25" y="46"/>
                          </a:cxn>
                          <a:cxn ang="0">
                            <a:pos x="19" y="46"/>
                          </a:cxn>
                          <a:cxn ang="0">
                            <a:pos x="8" y="49"/>
                          </a:cxn>
                        </a:cxnLst>
                        <a:rect l="0" t="0" r="r" b="b"/>
                        <a:pathLst>
                          <a:path w="73" h="75">
                            <a:moveTo>
                              <a:pt x="8" y="49"/>
                            </a:moveTo>
                            <a:lnTo>
                              <a:pt x="5" y="52"/>
                            </a:lnTo>
                            <a:lnTo>
                              <a:pt x="2" y="52"/>
                            </a:lnTo>
                            <a:lnTo>
                              <a:pt x="2" y="55"/>
                            </a:lnTo>
                            <a:lnTo>
                              <a:pt x="0" y="57"/>
                            </a:lnTo>
                            <a:lnTo>
                              <a:pt x="0" y="63"/>
                            </a:lnTo>
                            <a:lnTo>
                              <a:pt x="2" y="66"/>
                            </a:lnTo>
                            <a:lnTo>
                              <a:pt x="2" y="69"/>
                            </a:lnTo>
                            <a:lnTo>
                              <a:pt x="5" y="72"/>
                            </a:lnTo>
                            <a:lnTo>
                              <a:pt x="8" y="72"/>
                            </a:lnTo>
                            <a:lnTo>
                              <a:pt x="11" y="75"/>
                            </a:lnTo>
                            <a:lnTo>
                              <a:pt x="14" y="72"/>
                            </a:lnTo>
                            <a:lnTo>
                              <a:pt x="19" y="72"/>
                            </a:lnTo>
                            <a:lnTo>
                              <a:pt x="25" y="69"/>
                            </a:lnTo>
                            <a:lnTo>
                              <a:pt x="31" y="69"/>
                            </a:lnTo>
                            <a:lnTo>
                              <a:pt x="33" y="66"/>
                            </a:lnTo>
                            <a:lnTo>
                              <a:pt x="39" y="66"/>
                            </a:lnTo>
                            <a:lnTo>
                              <a:pt x="42" y="66"/>
                            </a:lnTo>
                            <a:lnTo>
                              <a:pt x="45" y="63"/>
                            </a:lnTo>
                            <a:lnTo>
                              <a:pt x="45" y="63"/>
                            </a:lnTo>
                            <a:lnTo>
                              <a:pt x="50" y="63"/>
                            </a:lnTo>
                            <a:lnTo>
                              <a:pt x="53" y="60"/>
                            </a:lnTo>
                            <a:lnTo>
                              <a:pt x="56" y="60"/>
                            </a:lnTo>
                            <a:lnTo>
                              <a:pt x="62" y="55"/>
                            </a:lnTo>
                            <a:lnTo>
                              <a:pt x="64" y="55"/>
                            </a:lnTo>
                            <a:lnTo>
                              <a:pt x="67" y="52"/>
                            </a:lnTo>
                            <a:lnTo>
                              <a:pt x="67" y="52"/>
                            </a:lnTo>
                            <a:lnTo>
                              <a:pt x="67" y="49"/>
                            </a:lnTo>
                            <a:lnTo>
                              <a:pt x="70" y="43"/>
                            </a:lnTo>
                            <a:lnTo>
                              <a:pt x="70" y="40"/>
                            </a:lnTo>
                            <a:lnTo>
                              <a:pt x="73" y="37"/>
                            </a:lnTo>
                            <a:lnTo>
                              <a:pt x="70" y="31"/>
                            </a:lnTo>
                            <a:lnTo>
                              <a:pt x="70" y="34"/>
                            </a:lnTo>
                            <a:lnTo>
                              <a:pt x="67" y="26"/>
                            </a:lnTo>
                            <a:lnTo>
                              <a:pt x="64" y="26"/>
                            </a:lnTo>
                            <a:lnTo>
                              <a:pt x="67" y="26"/>
                            </a:lnTo>
                            <a:lnTo>
                              <a:pt x="67" y="26"/>
                            </a:lnTo>
                            <a:lnTo>
                              <a:pt x="64" y="23"/>
                            </a:lnTo>
                            <a:lnTo>
                              <a:pt x="62" y="23"/>
                            </a:lnTo>
                            <a:lnTo>
                              <a:pt x="59" y="17"/>
                            </a:lnTo>
                            <a:lnTo>
                              <a:pt x="56" y="17"/>
                            </a:lnTo>
                            <a:lnTo>
                              <a:pt x="53" y="14"/>
                            </a:lnTo>
                            <a:lnTo>
                              <a:pt x="50" y="11"/>
                            </a:lnTo>
                            <a:lnTo>
                              <a:pt x="45" y="11"/>
                            </a:lnTo>
                            <a:lnTo>
                              <a:pt x="45" y="11"/>
                            </a:lnTo>
                            <a:lnTo>
                              <a:pt x="42" y="8"/>
                            </a:lnTo>
                            <a:lnTo>
                              <a:pt x="39" y="8"/>
                            </a:lnTo>
                            <a:lnTo>
                              <a:pt x="36" y="8"/>
                            </a:lnTo>
                            <a:lnTo>
                              <a:pt x="31" y="6"/>
                            </a:lnTo>
                            <a:lnTo>
                              <a:pt x="28" y="6"/>
                            </a:lnTo>
                            <a:lnTo>
                              <a:pt x="25" y="3"/>
                            </a:lnTo>
                            <a:lnTo>
                              <a:pt x="22" y="3"/>
                            </a:lnTo>
                            <a:lnTo>
                              <a:pt x="19" y="0"/>
                            </a:lnTo>
                            <a:lnTo>
                              <a:pt x="8" y="0"/>
                            </a:lnTo>
                            <a:lnTo>
                              <a:pt x="5" y="3"/>
                            </a:lnTo>
                            <a:lnTo>
                              <a:pt x="2" y="3"/>
                            </a:lnTo>
                            <a:lnTo>
                              <a:pt x="2" y="6"/>
                            </a:lnTo>
                            <a:lnTo>
                              <a:pt x="0" y="8"/>
                            </a:lnTo>
                            <a:lnTo>
                              <a:pt x="0" y="14"/>
                            </a:lnTo>
                            <a:lnTo>
                              <a:pt x="2" y="17"/>
                            </a:lnTo>
                            <a:lnTo>
                              <a:pt x="2" y="20"/>
                            </a:lnTo>
                            <a:lnTo>
                              <a:pt x="5" y="23"/>
                            </a:lnTo>
                            <a:lnTo>
                              <a:pt x="8" y="23"/>
                            </a:lnTo>
                            <a:lnTo>
                              <a:pt x="8" y="23"/>
                            </a:lnTo>
                            <a:lnTo>
                              <a:pt x="14" y="26"/>
                            </a:lnTo>
                            <a:lnTo>
                              <a:pt x="14" y="26"/>
                            </a:lnTo>
                            <a:lnTo>
                              <a:pt x="17" y="26"/>
                            </a:lnTo>
                            <a:lnTo>
                              <a:pt x="22" y="29"/>
                            </a:lnTo>
                            <a:lnTo>
                              <a:pt x="25" y="29"/>
                            </a:lnTo>
                            <a:lnTo>
                              <a:pt x="28" y="31"/>
                            </a:lnTo>
                            <a:lnTo>
                              <a:pt x="31" y="31"/>
                            </a:lnTo>
                            <a:lnTo>
                              <a:pt x="33" y="31"/>
                            </a:lnTo>
                            <a:lnTo>
                              <a:pt x="33" y="34"/>
                            </a:lnTo>
                            <a:lnTo>
                              <a:pt x="39" y="34"/>
                            </a:lnTo>
                            <a:lnTo>
                              <a:pt x="42" y="37"/>
                            </a:lnTo>
                            <a:lnTo>
                              <a:pt x="45" y="37"/>
                            </a:lnTo>
                            <a:lnTo>
                              <a:pt x="45" y="37"/>
                            </a:lnTo>
                            <a:lnTo>
                              <a:pt x="48" y="40"/>
                            </a:lnTo>
                            <a:lnTo>
                              <a:pt x="48" y="40"/>
                            </a:lnTo>
                            <a:lnTo>
                              <a:pt x="48" y="40"/>
                            </a:lnTo>
                            <a:lnTo>
                              <a:pt x="50" y="46"/>
                            </a:lnTo>
                            <a:lnTo>
                              <a:pt x="50" y="43"/>
                            </a:lnTo>
                            <a:lnTo>
                              <a:pt x="48" y="37"/>
                            </a:lnTo>
                            <a:lnTo>
                              <a:pt x="48" y="40"/>
                            </a:lnTo>
                            <a:lnTo>
                              <a:pt x="48" y="34"/>
                            </a:lnTo>
                            <a:lnTo>
                              <a:pt x="48" y="37"/>
                            </a:lnTo>
                            <a:lnTo>
                              <a:pt x="48" y="34"/>
                            </a:lnTo>
                            <a:lnTo>
                              <a:pt x="48" y="34"/>
                            </a:lnTo>
                            <a:lnTo>
                              <a:pt x="48" y="34"/>
                            </a:lnTo>
                            <a:lnTo>
                              <a:pt x="48" y="34"/>
                            </a:lnTo>
                            <a:lnTo>
                              <a:pt x="45" y="37"/>
                            </a:lnTo>
                            <a:lnTo>
                              <a:pt x="39" y="40"/>
                            </a:lnTo>
                            <a:lnTo>
                              <a:pt x="39" y="40"/>
                            </a:lnTo>
                            <a:lnTo>
                              <a:pt x="33" y="43"/>
                            </a:lnTo>
                            <a:lnTo>
                              <a:pt x="28" y="43"/>
                            </a:lnTo>
                            <a:lnTo>
                              <a:pt x="25" y="46"/>
                            </a:lnTo>
                            <a:lnTo>
                              <a:pt x="22" y="46"/>
                            </a:lnTo>
                            <a:lnTo>
                              <a:pt x="19" y="46"/>
                            </a:lnTo>
                            <a:lnTo>
                              <a:pt x="14" y="49"/>
                            </a:lnTo>
                            <a:lnTo>
                              <a:pt x="8"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5" name="Freeform 99"/>
                      <p:cNvSpPr>
                        <a:spLocks/>
                      </p:cNvSpPr>
                      <p:nvPr/>
                    </p:nvSpPr>
                    <p:spPr bwMode="auto">
                      <a:xfrm>
                        <a:off x="1754191" y="4694243"/>
                        <a:ext cx="39688" cy="192088"/>
                      </a:xfrm>
                      <a:custGeom>
                        <a:avLst/>
                        <a:gdLst/>
                        <a:ahLst/>
                        <a:cxnLst>
                          <a:cxn ang="0">
                            <a:pos x="25" y="11"/>
                          </a:cxn>
                          <a:cxn ang="0">
                            <a:pos x="22" y="8"/>
                          </a:cxn>
                          <a:cxn ang="0">
                            <a:pos x="22" y="5"/>
                          </a:cxn>
                          <a:cxn ang="0">
                            <a:pos x="19" y="0"/>
                          </a:cxn>
                          <a:cxn ang="0">
                            <a:pos x="17" y="0"/>
                          </a:cxn>
                          <a:cxn ang="0">
                            <a:pos x="8" y="0"/>
                          </a:cxn>
                          <a:cxn ang="0">
                            <a:pos x="5" y="0"/>
                          </a:cxn>
                          <a:cxn ang="0">
                            <a:pos x="2" y="3"/>
                          </a:cxn>
                          <a:cxn ang="0">
                            <a:pos x="2" y="5"/>
                          </a:cxn>
                          <a:cxn ang="0">
                            <a:pos x="0" y="8"/>
                          </a:cxn>
                          <a:cxn ang="0">
                            <a:pos x="0" y="112"/>
                          </a:cxn>
                          <a:cxn ang="0">
                            <a:pos x="2" y="115"/>
                          </a:cxn>
                          <a:cxn ang="0">
                            <a:pos x="5" y="121"/>
                          </a:cxn>
                          <a:cxn ang="0">
                            <a:pos x="8" y="121"/>
                          </a:cxn>
                          <a:cxn ang="0">
                            <a:pos x="14" y="121"/>
                          </a:cxn>
                          <a:cxn ang="0">
                            <a:pos x="17" y="121"/>
                          </a:cxn>
                          <a:cxn ang="0">
                            <a:pos x="19" y="121"/>
                          </a:cxn>
                          <a:cxn ang="0">
                            <a:pos x="19" y="118"/>
                          </a:cxn>
                          <a:cxn ang="0">
                            <a:pos x="22" y="115"/>
                          </a:cxn>
                          <a:cxn ang="0">
                            <a:pos x="22" y="112"/>
                          </a:cxn>
                          <a:cxn ang="0">
                            <a:pos x="25" y="109"/>
                          </a:cxn>
                          <a:cxn ang="0">
                            <a:pos x="25" y="11"/>
                          </a:cxn>
                        </a:cxnLst>
                        <a:rect l="0" t="0" r="r" b="b"/>
                        <a:pathLst>
                          <a:path w="25" h="121">
                            <a:moveTo>
                              <a:pt x="25" y="11"/>
                            </a:moveTo>
                            <a:lnTo>
                              <a:pt x="22" y="8"/>
                            </a:lnTo>
                            <a:lnTo>
                              <a:pt x="22" y="5"/>
                            </a:lnTo>
                            <a:lnTo>
                              <a:pt x="19" y="0"/>
                            </a:lnTo>
                            <a:lnTo>
                              <a:pt x="17" y="0"/>
                            </a:lnTo>
                            <a:lnTo>
                              <a:pt x="8" y="0"/>
                            </a:lnTo>
                            <a:lnTo>
                              <a:pt x="5" y="0"/>
                            </a:lnTo>
                            <a:lnTo>
                              <a:pt x="2" y="3"/>
                            </a:lnTo>
                            <a:lnTo>
                              <a:pt x="2" y="5"/>
                            </a:lnTo>
                            <a:lnTo>
                              <a:pt x="0" y="8"/>
                            </a:lnTo>
                            <a:lnTo>
                              <a:pt x="0" y="112"/>
                            </a:lnTo>
                            <a:lnTo>
                              <a:pt x="2" y="115"/>
                            </a:lnTo>
                            <a:lnTo>
                              <a:pt x="5" y="121"/>
                            </a:lnTo>
                            <a:lnTo>
                              <a:pt x="8" y="121"/>
                            </a:lnTo>
                            <a:lnTo>
                              <a:pt x="14" y="121"/>
                            </a:lnTo>
                            <a:lnTo>
                              <a:pt x="17" y="121"/>
                            </a:lnTo>
                            <a:lnTo>
                              <a:pt x="19" y="121"/>
                            </a:lnTo>
                            <a:lnTo>
                              <a:pt x="19" y="118"/>
                            </a:lnTo>
                            <a:lnTo>
                              <a:pt x="22" y="115"/>
                            </a:lnTo>
                            <a:lnTo>
                              <a:pt x="22" y="112"/>
                            </a:lnTo>
                            <a:lnTo>
                              <a:pt x="25" y="109"/>
                            </a:lnTo>
                            <a:lnTo>
                              <a:pt x="25" y="11"/>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6" name="Freeform 100"/>
                      <p:cNvSpPr>
                        <a:spLocks/>
                      </p:cNvSpPr>
                      <p:nvPr/>
                    </p:nvSpPr>
                    <p:spPr bwMode="auto">
                      <a:xfrm>
                        <a:off x="1636716" y="4665667"/>
                        <a:ext cx="273050" cy="303213"/>
                      </a:xfrm>
                      <a:custGeom>
                        <a:avLst/>
                        <a:gdLst/>
                        <a:ahLst/>
                        <a:cxnLst>
                          <a:cxn ang="0">
                            <a:pos x="150" y="0"/>
                          </a:cxn>
                          <a:cxn ang="0">
                            <a:pos x="74" y="156"/>
                          </a:cxn>
                          <a:cxn ang="0">
                            <a:pos x="96" y="156"/>
                          </a:cxn>
                          <a:cxn ang="0">
                            <a:pos x="23" y="0"/>
                          </a:cxn>
                          <a:cxn ang="0">
                            <a:pos x="0" y="12"/>
                          </a:cxn>
                          <a:cxn ang="0">
                            <a:pos x="88" y="191"/>
                          </a:cxn>
                          <a:cxn ang="0">
                            <a:pos x="172" y="12"/>
                          </a:cxn>
                          <a:cxn ang="0">
                            <a:pos x="150" y="0"/>
                          </a:cxn>
                        </a:cxnLst>
                        <a:rect l="0" t="0" r="r" b="b"/>
                        <a:pathLst>
                          <a:path w="172" h="191">
                            <a:moveTo>
                              <a:pt x="150" y="0"/>
                            </a:moveTo>
                            <a:lnTo>
                              <a:pt x="74" y="156"/>
                            </a:lnTo>
                            <a:lnTo>
                              <a:pt x="96" y="156"/>
                            </a:lnTo>
                            <a:lnTo>
                              <a:pt x="23" y="0"/>
                            </a:lnTo>
                            <a:lnTo>
                              <a:pt x="0" y="12"/>
                            </a:lnTo>
                            <a:lnTo>
                              <a:pt x="88" y="191"/>
                            </a:lnTo>
                            <a:lnTo>
                              <a:pt x="172" y="12"/>
                            </a:lnTo>
                            <a:lnTo>
                              <a:pt x="150" y="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7" name="Freeform 101"/>
                      <p:cNvSpPr>
                        <a:spLocks/>
                      </p:cNvSpPr>
                      <p:nvPr/>
                    </p:nvSpPr>
                    <p:spPr bwMode="auto">
                      <a:xfrm>
                        <a:off x="1681166" y="4502155"/>
                        <a:ext cx="107950" cy="114300"/>
                      </a:xfrm>
                      <a:custGeom>
                        <a:avLst/>
                        <a:gdLst/>
                        <a:ahLst/>
                        <a:cxnLst>
                          <a:cxn ang="0">
                            <a:pos x="60" y="23"/>
                          </a:cxn>
                          <a:cxn ang="0">
                            <a:pos x="65" y="20"/>
                          </a:cxn>
                          <a:cxn ang="0">
                            <a:pos x="68" y="11"/>
                          </a:cxn>
                          <a:cxn ang="0">
                            <a:pos x="65" y="5"/>
                          </a:cxn>
                          <a:cxn ang="0">
                            <a:pos x="63" y="2"/>
                          </a:cxn>
                          <a:cxn ang="0">
                            <a:pos x="48" y="0"/>
                          </a:cxn>
                          <a:cxn ang="0">
                            <a:pos x="43" y="2"/>
                          </a:cxn>
                          <a:cxn ang="0">
                            <a:pos x="34" y="2"/>
                          </a:cxn>
                          <a:cxn ang="0">
                            <a:pos x="31" y="5"/>
                          </a:cxn>
                          <a:cxn ang="0">
                            <a:pos x="26" y="8"/>
                          </a:cxn>
                          <a:cxn ang="0">
                            <a:pos x="20" y="8"/>
                          </a:cxn>
                          <a:cxn ang="0">
                            <a:pos x="17" y="11"/>
                          </a:cxn>
                          <a:cxn ang="0">
                            <a:pos x="15" y="14"/>
                          </a:cxn>
                          <a:cxn ang="0">
                            <a:pos x="3" y="23"/>
                          </a:cxn>
                          <a:cxn ang="0">
                            <a:pos x="0" y="34"/>
                          </a:cxn>
                          <a:cxn ang="0">
                            <a:pos x="0" y="34"/>
                          </a:cxn>
                          <a:cxn ang="0">
                            <a:pos x="0" y="37"/>
                          </a:cxn>
                          <a:cxn ang="0">
                            <a:pos x="3" y="46"/>
                          </a:cxn>
                          <a:cxn ang="0">
                            <a:pos x="6" y="49"/>
                          </a:cxn>
                          <a:cxn ang="0">
                            <a:pos x="12" y="51"/>
                          </a:cxn>
                          <a:cxn ang="0">
                            <a:pos x="15" y="54"/>
                          </a:cxn>
                          <a:cxn ang="0">
                            <a:pos x="17" y="57"/>
                          </a:cxn>
                          <a:cxn ang="0">
                            <a:pos x="26" y="60"/>
                          </a:cxn>
                          <a:cxn ang="0">
                            <a:pos x="29" y="63"/>
                          </a:cxn>
                          <a:cxn ang="0">
                            <a:pos x="34" y="63"/>
                          </a:cxn>
                          <a:cxn ang="0">
                            <a:pos x="40" y="69"/>
                          </a:cxn>
                          <a:cxn ang="0">
                            <a:pos x="46" y="69"/>
                          </a:cxn>
                          <a:cxn ang="0">
                            <a:pos x="48" y="72"/>
                          </a:cxn>
                          <a:cxn ang="0">
                            <a:pos x="54" y="72"/>
                          </a:cxn>
                          <a:cxn ang="0">
                            <a:pos x="60" y="72"/>
                          </a:cxn>
                          <a:cxn ang="0">
                            <a:pos x="65" y="66"/>
                          </a:cxn>
                          <a:cxn ang="0">
                            <a:pos x="68" y="60"/>
                          </a:cxn>
                          <a:cxn ang="0">
                            <a:pos x="65" y="54"/>
                          </a:cxn>
                          <a:cxn ang="0">
                            <a:pos x="60" y="49"/>
                          </a:cxn>
                          <a:cxn ang="0">
                            <a:pos x="57" y="46"/>
                          </a:cxn>
                          <a:cxn ang="0">
                            <a:pos x="51" y="46"/>
                          </a:cxn>
                          <a:cxn ang="0">
                            <a:pos x="48" y="43"/>
                          </a:cxn>
                          <a:cxn ang="0">
                            <a:pos x="43" y="40"/>
                          </a:cxn>
                          <a:cxn ang="0">
                            <a:pos x="37" y="37"/>
                          </a:cxn>
                          <a:cxn ang="0">
                            <a:pos x="31" y="34"/>
                          </a:cxn>
                          <a:cxn ang="0">
                            <a:pos x="29" y="34"/>
                          </a:cxn>
                          <a:cxn ang="0">
                            <a:pos x="26" y="31"/>
                          </a:cxn>
                          <a:cxn ang="0">
                            <a:pos x="26" y="34"/>
                          </a:cxn>
                          <a:cxn ang="0">
                            <a:pos x="26" y="34"/>
                          </a:cxn>
                          <a:cxn ang="0">
                            <a:pos x="23" y="34"/>
                          </a:cxn>
                          <a:cxn ang="0">
                            <a:pos x="26" y="34"/>
                          </a:cxn>
                          <a:cxn ang="0">
                            <a:pos x="29" y="31"/>
                          </a:cxn>
                          <a:cxn ang="0">
                            <a:pos x="29" y="31"/>
                          </a:cxn>
                          <a:cxn ang="0">
                            <a:pos x="29" y="31"/>
                          </a:cxn>
                          <a:cxn ang="0">
                            <a:pos x="34" y="28"/>
                          </a:cxn>
                          <a:cxn ang="0">
                            <a:pos x="40" y="28"/>
                          </a:cxn>
                          <a:cxn ang="0">
                            <a:pos x="46" y="26"/>
                          </a:cxn>
                          <a:cxn ang="0">
                            <a:pos x="48" y="26"/>
                          </a:cxn>
                          <a:cxn ang="0">
                            <a:pos x="57" y="23"/>
                          </a:cxn>
                        </a:cxnLst>
                        <a:rect l="0" t="0" r="r" b="b"/>
                        <a:pathLst>
                          <a:path w="68" h="72">
                            <a:moveTo>
                              <a:pt x="57" y="23"/>
                            </a:moveTo>
                            <a:lnTo>
                              <a:pt x="60" y="23"/>
                            </a:lnTo>
                            <a:lnTo>
                              <a:pt x="63" y="23"/>
                            </a:lnTo>
                            <a:lnTo>
                              <a:pt x="65" y="20"/>
                            </a:lnTo>
                            <a:lnTo>
                              <a:pt x="65" y="14"/>
                            </a:lnTo>
                            <a:lnTo>
                              <a:pt x="68" y="11"/>
                            </a:lnTo>
                            <a:lnTo>
                              <a:pt x="65" y="8"/>
                            </a:lnTo>
                            <a:lnTo>
                              <a:pt x="65" y="5"/>
                            </a:lnTo>
                            <a:lnTo>
                              <a:pt x="65" y="2"/>
                            </a:lnTo>
                            <a:lnTo>
                              <a:pt x="63" y="2"/>
                            </a:lnTo>
                            <a:lnTo>
                              <a:pt x="60" y="0"/>
                            </a:lnTo>
                            <a:lnTo>
                              <a:pt x="48" y="0"/>
                            </a:lnTo>
                            <a:lnTo>
                              <a:pt x="46" y="2"/>
                            </a:lnTo>
                            <a:lnTo>
                              <a:pt x="43" y="2"/>
                            </a:lnTo>
                            <a:lnTo>
                              <a:pt x="40" y="2"/>
                            </a:lnTo>
                            <a:lnTo>
                              <a:pt x="34" y="2"/>
                            </a:lnTo>
                            <a:lnTo>
                              <a:pt x="34" y="5"/>
                            </a:lnTo>
                            <a:lnTo>
                              <a:pt x="31" y="5"/>
                            </a:lnTo>
                            <a:lnTo>
                              <a:pt x="26" y="5"/>
                            </a:lnTo>
                            <a:lnTo>
                              <a:pt x="26" y="8"/>
                            </a:lnTo>
                            <a:lnTo>
                              <a:pt x="23" y="8"/>
                            </a:lnTo>
                            <a:lnTo>
                              <a:pt x="20" y="8"/>
                            </a:lnTo>
                            <a:lnTo>
                              <a:pt x="20" y="11"/>
                            </a:lnTo>
                            <a:lnTo>
                              <a:pt x="17" y="11"/>
                            </a:lnTo>
                            <a:lnTo>
                              <a:pt x="15" y="11"/>
                            </a:lnTo>
                            <a:lnTo>
                              <a:pt x="15" y="14"/>
                            </a:lnTo>
                            <a:lnTo>
                              <a:pt x="12" y="14"/>
                            </a:lnTo>
                            <a:lnTo>
                              <a:pt x="3" y="23"/>
                            </a:lnTo>
                            <a:lnTo>
                              <a:pt x="0" y="26"/>
                            </a:lnTo>
                            <a:lnTo>
                              <a:pt x="0" y="34"/>
                            </a:lnTo>
                            <a:lnTo>
                              <a:pt x="0" y="31"/>
                            </a:lnTo>
                            <a:lnTo>
                              <a:pt x="0" y="34"/>
                            </a:lnTo>
                            <a:lnTo>
                              <a:pt x="0" y="34"/>
                            </a:lnTo>
                            <a:lnTo>
                              <a:pt x="0" y="37"/>
                            </a:lnTo>
                            <a:lnTo>
                              <a:pt x="3" y="40"/>
                            </a:lnTo>
                            <a:lnTo>
                              <a:pt x="3" y="46"/>
                            </a:lnTo>
                            <a:lnTo>
                              <a:pt x="6" y="46"/>
                            </a:lnTo>
                            <a:lnTo>
                              <a:pt x="6" y="49"/>
                            </a:lnTo>
                            <a:lnTo>
                              <a:pt x="9" y="51"/>
                            </a:lnTo>
                            <a:lnTo>
                              <a:pt x="12" y="51"/>
                            </a:lnTo>
                            <a:lnTo>
                              <a:pt x="15" y="51"/>
                            </a:lnTo>
                            <a:lnTo>
                              <a:pt x="15" y="54"/>
                            </a:lnTo>
                            <a:lnTo>
                              <a:pt x="17" y="54"/>
                            </a:lnTo>
                            <a:lnTo>
                              <a:pt x="17" y="57"/>
                            </a:lnTo>
                            <a:lnTo>
                              <a:pt x="20" y="57"/>
                            </a:lnTo>
                            <a:lnTo>
                              <a:pt x="26" y="60"/>
                            </a:lnTo>
                            <a:lnTo>
                              <a:pt x="26" y="60"/>
                            </a:lnTo>
                            <a:lnTo>
                              <a:pt x="29" y="63"/>
                            </a:lnTo>
                            <a:lnTo>
                              <a:pt x="34" y="63"/>
                            </a:lnTo>
                            <a:lnTo>
                              <a:pt x="34" y="63"/>
                            </a:lnTo>
                            <a:lnTo>
                              <a:pt x="37" y="66"/>
                            </a:lnTo>
                            <a:lnTo>
                              <a:pt x="40" y="69"/>
                            </a:lnTo>
                            <a:lnTo>
                              <a:pt x="43" y="69"/>
                            </a:lnTo>
                            <a:lnTo>
                              <a:pt x="46" y="69"/>
                            </a:lnTo>
                            <a:lnTo>
                              <a:pt x="48" y="69"/>
                            </a:lnTo>
                            <a:lnTo>
                              <a:pt x="48" y="72"/>
                            </a:lnTo>
                            <a:lnTo>
                              <a:pt x="51" y="72"/>
                            </a:lnTo>
                            <a:lnTo>
                              <a:pt x="54" y="72"/>
                            </a:lnTo>
                            <a:lnTo>
                              <a:pt x="57" y="72"/>
                            </a:lnTo>
                            <a:lnTo>
                              <a:pt x="60" y="72"/>
                            </a:lnTo>
                            <a:lnTo>
                              <a:pt x="63" y="69"/>
                            </a:lnTo>
                            <a:lnTo>
                              <a:pt x="65" y="66"/>
                            </a:lnTo>
                            <a:lnTo>
                              <a:pt x="65" y="63"/>
                            </a:lnTo>
                            <a:lnTo>
                              <a:pt x="68" y="60"/>
                            </a:lnTo>
                            <a:lnTo>
                              <a:pt x="68" y="57"/>
                            </a:lnTo>
                            <a:lnTo>
                              <a:pt x="65" y="54"/>
                            </a:lnTo>
                            <a:lnTo>
                              <a:pt x="63" y="49"/>
                            </a:lnTo>
                            <a:lnTo>
                              <a:pt x="60" y="49"/>
                            </a:lnTo>
                            <a:lnTo>
                              <a:pt x="60" y="49"/>
                            </a:lnTo>
                            <a:lnTo>
                              <a:pt x="57" y="46"/>
                            </a:lnTo>
                            <a:lnTo>
                              <a:pt x="54" y="46"/>
                            </a:lnTo>
                            <a:lnTo>
                              <a:pt x="51" y="46"/>
                            </a:lnTo>
                            <a:lnTo>
                              <a:pt x="48" y="46"/>
                            </a:lnTo>
                            <a:lnTo>
                              <a:pt x="48" y="43"/>
                            </a:lnTo>
                            <a:lnTo>
                              <a:pt x="46" y="40"/>
                            </a:lnTo>
                            <a:lnTo>
                              <a:pt x="43" y="40"/>
                            </a:lnTo>
                            <a:lnTo>
                              <a:pt x="40" y="40"/>
                            </a:lnTo>
                            <a:lnTo>
                              <a:pt x="37" y="37"/>
                            </a:lnTo>
                            <a:lnTo>
                              <a:pt x="34" y="37"/>
                            </a:lnTo>
                            <a:lnTo>
                              <a:pt x="31" y="34"/>
                            </a:lnTo>
                            <a:lnTo>
                              <a:pt x="29" y="34"/>
                            </a:lnTo>
                            <a:lnTo>
                              <a:pt x="29" y="34"/>
                            </a:lnTo>
                            <a:lnTo>
                              <a:pt x="23" y="31"/>
                            </a:lnTo>
                            <a:lnTo>
                              <a:pt x="26" y="31"/>
                            </a:lnTo>
                            <a:lnTo>
                              <a:pt x="23" y="31"/>
                            </a:lnTo>
                            <a:lnTo>
                              <a:pt x="26" y="34"/>
                            </a:lnTo>
                            <a:lnTo>
                              <a:pt x="26" y="31"/>
                            </a:lnTo>
                            <a:lnTo>
                              <a:pt x="26" y="34"/>
                            </a:lnTo>
                            <a:lnTo>
                              <a:pt x="26" y="34"/>
                            </a:lnTo>
                            <a:lnTo>
                              <a:pt x="23" y="34"/>
                            </a:lnTo>
                            <a:lnTo>
                              <a:pt x="26" y="34"/>
                            </a:lnTo>
                            <a:lnTo>
                              <a:pt x="26" y="34"/>
                            </a:lnTo>
                            <a:lnTo>
                              <a:pt x="23" y="34"/>
                            </a:lnTo>
                            <a:lnTo>
                              <a:pt x="29" y="31"/>
                            </a:lnTo>
                            <a:lnTo>
                              <a:pt x="26" y="31"/>
                            </a:lnTo>
                            <a:lnTo>
                              <a:pt x="29" y="31"/>
                            </a:lnTo>
                            <a:lnTo>
                              <a:pt x="31" y="31"/>
                            </a:lnTo>
                            <a:lnTo>
                              <a:pt x="29" y="31"/>
                            </a:lnTo>
                            <a:lnTo>
                              <a:pt x="34" y="31"/>
                            </a:lnTo>
                            <a:lnTo>
                              <a:pt x="34" y="28"/>
                            </a:lnTo>
                            <a:lnTo>
                              <a:pt x="37" y="28"/>
                            </a:lnTo>
                            <a:lnTo>
                              <a:pt x="40" y="28"/>
                            </a:lnTo>
                            <a:lnTo>
                              <a:pt x="43" y="28"/>
                            </a:lnTo>
                            <a:lnTo>
                              <a:pt x="46" y="26"/>
                            </a:lnTo>
                            <a:lnTo>
                              <a:pt x="48" y="26"/>
                            </a:lnTo>
                            <a:lnTo>
                              <a:pt x="48" y="26"/>
                            </a:lnTo>
                            <a:lnTo>
                              <a:pt x="57" y="26"/>
                            </a:lnTo>
                            <a:lnTo>
                              <a:pt x="57"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8" name="Freeform 102"/>
                      <p:cNvSpPr>
                        <a:spLocks/>
                      </p:cNvSpPr>
                      <p:nvPr/>
                    </p:nvSpPr>
                    <p:spPr bwMode="auto">
                      <a:xfrm>
                        <a:off x="1749428" y="4579942"/>
                        <a:ext cx="111125" cy="146050"/>
                      </a:xfrm>
                      <a:custGeom>
                        <a:avLst/>
                        <a:gdLst/>
                        <a:ahLst/>
                        <a:cxnLst>
                          <a:cxn ang="0">
                            <a:pos x="5" y="83"/>
                          </a:cxn>
                          <a:cxn ang="0">
                            <a:pos x="11" y="92"/>
                          </a:cxn>
                          <a:cxn ang="0">
                            <a:pos x="17" y="92"/>
                          </a:cxn>
                          <a:cxn ang="0">
                            <a:pos x="22" y="92"/>
                          </a:cxn>
                          <a:cxn ang="0">
                            <a:pos x="28" y="86"/>
                          </a:cxn>
                          <a:cxn ang="0">
                            <a:pos x="28" y="80"/>
                          </a:cxn>
                          <a:cxn ang="0">
                            <a:pos x="31" y="72"/>
                          </a:cxn>
                          <a:cxn ang="0">
                            <a:pos x="36" y="63"/>
                          </a:cxn>
                          <a:cxn ang="0">
                            <a:pos x="42" y="63"/>
                          </a:cxn>
                          <a:cxn ang="0">
                            <a:pos x="45" y="60"/>
                          </a:cxn>
                          <a:cxn ang="0">
                            <a:pos x="48" y="57"/>
                          </a:cxn>
                          <a:cxn ang="0">
                            <a:pos x="53" y="54"/>
                          </a:cxn>
                          <a:cxn ang="0">
                            <a:pos x="59" y="51"/>
                          </a:cxn>
                          <a:cxn ang="0">
                            <a:pos x="62" y="49"/>
                          </a:cxn>
                          <a:cxn ang="0">
                            <a:pos x="67" y="43"/>
                          </a:cxn>
                          <a:cxn ang="0">
                            <a:pos x="70" y="37"/>
                          </a:cxn>
                          <a:cxn ang="0">
                            <a:pos x="70" y="37"/>
                          </a:cxn>
                          <a:cxn ang="0">
                            <a:pos x="67" y="28"/>
                          </a:cxn>
                          <a:cxn ang="0">
                            <a:pos x="67" y="26"/>
                          </a:cxn>
                          <a:cxn ang="0">
                            <a:pos x="65" y="23"/>
                          </a:cxn>
                          <a:cxn ang="0">
                            <a:pos x="59" y="20"/>
                          </a:cxn>
                          <a:cxn ang="0">
                            <a:pos x="53" y="11"/>
                          </a:cxn>
                          <a:cxn ang="0">
                            <a:pos x="42" y="8"/>
                          </a:cxn>
                          <a:cxn ang="0">
                            <a:pos x="39" y="5"/>
                          </a:cxn>
                          <a:cxn ang="0">
                            <a:pos x="34" y="5"/>
                          </a:cxn>
                          <a:cxn ang="0">
                            <a:pos x="28" y="2"/>
                          </a:cxn>
                          <a:cxn ang="0">
                            <a:pos x="22" y="0"/>
                          </a:cxn>
                          <a:cxn ang="0">
                            <a:pos x="14" y="0"/>
                          </a:cxn>
                          <a:cxn ang="0">
                            <a:pos x="8" y="0"/>
                          </a:cxn>
                          <a:cxn ang="0">
                            <a:pos x="3" y="2"/>
                          </a:cxn>
                          <a:cxn ang="0">
                            <a:pos x="0" y="5"/>
                          </a:cxn>
                          <a:cxn ang="0">
                            <a:pos x="3" y="14"/>
                          </a:cxn>
                          <a:cxn ang="0">
                            <a:pos x="5" y="20"/>
                          </a:cxn>
                          <a:cxn ang="0">
                            <a:pos x="8" y="23"/>
                          </a:cxn>
                          <a:cxn ang="0">
                            <a:pos x="14" y="26"/>
                          </a:cxn>
                          <a:cxn ang="0">
                            <a:pos x="20" y="26"/>
                          </a:cxn>
                          <a:cxn ang="0">
                            <a:pos x="25" y="28"/>
                          </a:cxn>
                          <a:cxn ang="0">
                            <a:pos x="31" y="28"/>
                          </a:cxn>
                          <a:cxn ang="0">
                            <a:pos x="34" y="31"/>
                          </a:cxn>
                          <a:cxn ang="0">
                            <a:pos x="39" y="34"/>
                          </a:cxn>
                          <a:cxn ang="0">
                            <a:pos x="45" y="37"/>
                          </a:cxn>
                          <a:cxn ang="0">
                            <a:pos x="45" y="37"/>
                          </a:cxn>
                          <a:cxn ang="0">
                            <a:pos x="45" y="37"/>
                          </a:cxn>
                          <a:cxn ang="0">
                            <a:pos x="48" y="28"/>
                          </a:cxn>
                          <a:cxn ang="0">
                            <a:pos x="42" y="31"/>
                          </a:cxn>
                          <a:cxn ang="0">
                            <a:pos x="36" y="34"/>
                          </a:cxn>
                          <a:cxn ang="0">
                            <a:pos x="34" y="37"/>
                          </a:cxn>
                          <a:cxn ang="0">
                            <a:pos x="31" y="37"/>
                          </a:cxn>
                          <a:cxn ang="0">
                            <a:pos x="25" y="43"/>
                          </a:cxn>
                          <a:cxn ang="0">
                            <a:pos x="17" y="51"/>
                          </a:cxn>
                          <a:cxn ang="0">
                            <a:pos x="11" y="54"/>
                          </a:cxn>
                          <a:cxn ang="0">
                            <a:pos x="8" y="60"/>
                          </a:cxn>
                          <a:cxn ang="0">
                            <a:pos x="5" y="66"/>
                          </a:cxn>
                          <a:cxn ang="0">
                            <a:pos x="5" y="80"/>
                          </a:cxn>
                        </a:cxnLst>
                        <a:rect l="0" t="0" r="r" b="b"/>
                        <a:pathLst>
                          <a:path w="70" h="92">
                            <a:moveTo>
                              <a:pt x="5" y="80"/>
                            </a:moveTo>
                            <a:lnTo>
                              <a:pt x="5" y="83"/>
                            </a:lnTo>
                            <a:lnTo>
                              <a:pt x="5" y="86"/>
                            </a:lnTo>
                            <a:lnTo>
                              <a:pt x="11" y="92"/>
                            </a:lnTo>
                            <a:lnTo>
                              <a:pt x="14" y="92"/>
                            </a:lnTo>
                            <a:lnTo>
                              <a:pt x="17" y="92"/>
                            </a:lnTo>
                            <a:lnTo>
                              <a:pt x="20" y="92"/>
                            </a:lnTo>
                            <a:lnTo>
                              <a:pt x="22" y="92"/>
                            </a:lnTo>
                            <a:lnTo>
                              <a:pt x="25" y="86"/>
                            </a:lnTo>
                            <a:lnTo>
                              <a:pt x="28" y="86"/>
                            </a:lnTo>
                            <a:lnTo>
                              <a:pt x="28" y="83"/>
                            </a:lnTo>
                            <a:lnTo>
                              <a:pt x="28" y="80"/>
                            </a:lnTo>
                            <a:lnTo>
                              <a:pt x="28" y="75"/>
                            </a:lnTo>
                            <a:lnTo>
                              <a:pt x="31" y="72"/>
                            </a:lnTo>
                            <a:lnTo>
                              <a:pt x="31" y="72"/>
                            </a:lnTo>
                            <a:lnTo>
                              <a:pt x="36" y="63"/>
                            </a:lnTo>
                            <a:lnTo>
                              <a:pt x="39" y="63"/>
                            </a:lnTo>
                            <a:lnTo>
                              <a:pt x="42" y="63"/>
                            </a:lnTo>
                            <a:lnTo>
                              <a:pt x="42" y="60"/>
                            </a:lnTo>
                            <a:lnTo>
                              <a:pt x="45" y="60"/>
                            </a:lnTo>
                            <a:lnTo>
                              <a:pt x="48" y="57"/>
                            </a:lnTo>
                            <a:lnTo>
                              <a:pt x="48" y="57"/>
                            </a:lnTo>
                            <a:lnTo>
                              <a:pt x="51" y="57"/>
                            </a:lnTo>
                            <a:lnTo>
                              <a:pt x="53" y="54"/>
                            </a:lnTo>
                            <a:lnTo>
                              <a:pt x="56" y="51"/>
                            </a:lnTo>
                            <a:lnTo>
                              <a:pt x="59" y="51"/>
                            </a:lnTo>
                            <a:lnTo>
                              <a:pt x="59" y="51"/>
                            </a:lnTo>
                            <a:lnTo>
                              <a:pt x="62" y="49"/>
                            </a:lnTo>
                            <a:lnTo>
                              <a:pt x="65" y="46"/>
                            </a:lnTo>
                            <a:lnTo>
                              <a:pt x="67" y="43"/>
                            </a:lnTo>
                            <a:lnTo>
                              <a:pt x="67" y="40"/>
                            </a:lnTo>
                            <a:lnTo>
                              <a:pt x="70" y="37"/>
                            </a:lnTo>
                            <a:lnTo>
                              <a:pt x="67" y="37"/>
                            </a:lnTo>
                            <a:lnTo>
                              <a:pt x="70" y="37"/>
                            </a:lnTo>
                            <a:lnTo>
                              <a:pt x="70" y="31"/>
                            </a:lnTo>
                            <a:lnTo>
                              <a:pt x="67" y="28"/>
                            </a:lnTo>
                            <a:lnTo>
                              <a:pt x="67" y="28"/>
                            </a:lnTo>
                            <a:lnTo>
                              <a:pt x="67" y="26"/>
                            </a:lnTo>
                            <a:lnTo>
                              <a:pt x="67" y="23"/>
                            </a:lnTo>
                            <a:lnTo>
                              <a:pt x="65" y="23"/>
                            </a:lnTo>
                            <a:lnTo>
                              <a:pt x="65" y="23"/>
                            </a:lnTo>
                            <a:lnTo>
                              <a:pt x="59" y="20"/>
                            </a:lnTo>
                            <a:lnTo>
                              <a:pt x="53" y="14"/>
                            </a:lnTo>
                            <a:lnTo>
                              <a:pt x="53" y="11"/>
                            </a:lnTo>
                            <a:lnTo>
                              <a:pt x="51" y="11"/>
                            </a:lnTo>
                            <a:lnTo>
                              <a:pt x="42" y="8"/>
                            </a:lnTo>
                            <a:lnTo>
                              <a:pt x="42" y="8"/>
                            </a:lnTo>
                            <a:lnTo>
                              <a:pt x="39" y="5"/>
                            </a:lnTo>
                            <a:lnTo>
                              <a:pt x="34" y="5"/>
                            </a:lnTo>
                            <a:lnTo>
                              <a:pt x="34" y="5"/>
                            </a:lnTo>
                            <a:lnTo>
                              <a:pt x="31" y="2"/>
                            </a:lnTo>
                            <a:lnTo>
                              <a:pt x="28" y="2"/>
                            </a:lnTo>
                            <a:lnTo>
                              <a:pt x="25" y="2"/>
                            </a:lnTo>
                            <a:lnTo>
                              <a:pt x="22" y="0"/>
                            </a:lnTo>
                            <a:lnTo>
                              <a:pt x="20" y="0"/>
                            </a:lnTo>
                            <a:lnTo>
                              <a:pt x="14" y="0"/>
                            </a:lnTo>
                            <a:lnTo>
                              <a:pt x="17" y="0"/>
                            </a:lnTo>
                            <a:lnTo>
                              <a:pt x="8" y="0"/>
                            </a:lnTo>
                            <a:lnTo>
                              <a:pt x="5" y="0"/>
                            </a:lnTo>
                            <a:lnTo>
                              <a:pt x="3" y="2"/>
                            </a:lnTo>
                            <a:lnTo>
                              <a:pt x="3" y="2"/>
                            </a:lnTo>
                            <a:lnTo>
                              <a:pt x="0" y="5"/>
                            </a:lnTo>
                            <a:lnTo>
                              <a:pt x="0" y="14"/>
                            </a:lnTo>
                            <a:lnTo>
                              <a:pt x="3" y="14"/>
                            </a:lnTo>
                            <a:lnTo>
                              <a:pt x="3" y="20"/>
                            </a:lnTo>
                            <a:lnTo>
                              <a:pt x="5" y="20"/>
                            </a:lnTo>
                            <a:lnTo>
                              <a:pt x="8" y="23"/>
                            </a:lnTo>
                            <a:lnTo>
                              <a:pt x="8" y="23"/>
                            </a:lnTo>
                            <a:lnTo>
                              <a:pt x="11" y="23"/>
                            </a:lnTo>
                            <a:lnTo>
                              <a:pt x="14" y="26"/>
                            </a:lnTo>
                            <a:lnTo>
                              <a:pt x="17" y="26"/>
                            </a:lnTo>
                            <a:lnTo>
                              <a:pt x="20" y="26"/>
                            </a:lnTo>
                            <a:lnTo>
                              <a:pt x="22" y="26"/>
                            </a:lnTo>
                            <a:lnTo>
                              <a:pt x="25" y="28"/>
                            </a:lnTo>
                            <a:lnTo>
                              <a:pt x="28" y="28"/>
                            </a:lnTo>
                            <a:lnTo>
                              <a:pt x="31" y="28"/>
                            </a:lnTo>
                            <a:lnTo>
                              <a:pt x="31" y="31"/>
                            </a:lnTo>
                            <a:lnTo>
                              <a:pt x="34" y="31"/>
                            </a:lnTo>
                            <a:lnTo>
                              <a:pt x="36" y="31"/>
                            </a:lnTo>
                            <a:lnTo>
                              <a:pt x="39" y="34"/>
                            </a:lnTo>
                            <a:lnTo>
                              <a:pt x="42" y="34"/>
                            </a:lnTo>
                            <a:lnTo>
                              <a:pt x="45" y="37"/>
                            </a:lnTo>
                            <a:lnTo>
                              <a:pt x="48" y="37"/>
                            </a:lnTo>
                            <a:lnTo>
                              <a:pt x="45" y="37"/>
                            </a:lnTo>
                            <a:lnTo>
                              <a:pt x="45" y="31"/>
                            </a:lnTo>
                            <a:lnTo>
                              <a:pt x="45" y="37"/>
                            </a:lnTo>
                            <a:lnTo>
                              <a:pt x="45" y="31"/>
                            </a:lnTo>
                            <a:lnTo>
                              <a:pt x="48" y="28"/>
                            </a:lnTo>
                            <a:lnTo>
                              <a:pt x="45" y="31"/>
                            </a:lnTo>
                            <a:lnTo>
                              <a:pt x="42" y="31"/>
                            </a:lnTo>
                            <a:lnTo>
                              <a:pt x="42" y="34"/>
                            </a:lnTo>
                            <a:lnTo>
                              <a:pt x="36" y="34"/>
                            </a:lnTo>
                            <a:lnTo>
                              <a:pt x="36" y="37"/>
                            </a:lnTo>
                            <a:lnTo>
                              <a:pt x="34" y="37"/>
                            </a:lnTo>
                            <a:lnTo>
                              <a:pt x="34" y="37"/>
                            </a:lnTo>
                            <a:lnTo>
                              <a:pt x="31" y="37"/>
                            </a:lnTo>
                            <a:lnTo>
                              <a:pt x="28" y="40"/>
                            </a:lnTo>
                            <a:lnTo>
                              <a:pt x="25" y="43"/>
                            </a:lnTo>
                            <a:lnTo>
                              <a:pt x="22" y="46"/>
                            </a:lnTo>
                            <a:lnTo>
                              <a:pt x="17" y="51"/>
                            </a:lnTo>
                            <a:lnTo>
                              <a:pt x="14" y="51"/>
                            </a:lnTo>
                            <a:lnTo>
                              <a:pt x="11" y="54"/>
                            </a:lnTo>
                            <a:lnTo>
                              <a:pt x="11" y="57"/>
                            </a:lnTo>
                            <a:lnTo>
                              <a:pt x="8" y="60"/>
                            </a:lnTo>
                            <a:lnTo>
                              <a:pt x="8" y="63"/>
                            </a:lnTo>
                            <a:lnTo>
                              <a:pt x="5" y="66"/>
                            </a:lnTo>
                            <a:lnTo>
                              <a:pt x="5" y="69"/>
                            </a:lnTo>
                            <a:lnTo>
                              <a:pt x="5" y="8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grpSp>
                  <p:nvGrpSpPr>
                    <p:cNvPr id="154" name="Group 125"/>
                    <p:cNvGrpSpPr>
                      <a:grpSpLocks noChangeAspect="1"/>
                    </p:cNvGrpSpPr>
                    <p:nvPr/>
                  </p:nvGrpSpPr>
                  <p:grpSpPr>
                    <a:xfrm>
                      <a:off x="4020598" y="3588419"/>
                      <a:ext cx="163831" cy="422911"/>
                      <a:chOff x="1636716" y="4264029"/>
                      <a:chExt cx="273050" cy="704851"/>
                    </a:xfrm>
                    <a:solidFill>
                      <a:schemeClr val="tx1"/>
                    </a:solidFill>
                  </p:grpSpPr>
                  <p:sp>
                    <p:nvSpPr>
                      <p:cNvPr id="155" name="Freeform 94"/>
                      <p:cNvSpPr>
                        <a:spLocks/>
                      </p:cNvSpPr>
                      <p:nvPr/>
                    </p:nvSpPr>
                    <p:spPr bwMode="auto">
                      <a:xfrm>
                        <a:off x="1673228" y="4346579"/>
                        <a:ext cx="115888" cy="114300"/>
                      </a:xfrm>
                      <a:custGeom>
                        <a:avLst/>
                        <a:gdLst/>
                        <a:ahLst/>
                        <a:cxnLst>
                          <a:cxn ang="0">
                            <a:pos x="65" y="23"/>
                          </a:cxn>
                          <a:cxn ang="0">
                            <a:pos x="70" y="17"/>
                          </a:cxn>
                          <a:cxn ang="0">
                            <a:pos x="73" y="11"/>
                          </a:cxn>
                          <a:cxn ang="0">
                            <a:pos x="70" y="5"/>
                          </a:cxn>
                          <a:cxn ang="0">
                            <a:pos x="68" y="0"/>
                          </a:cxn>
                          <a:cxn ang="0">
                            <a:pos x="56" y="0"/>
                          </a:cxn>
                          <a:cxn ang="0">
                            <a:pos x="53" y="0"/>
                          </a:cxn>
                          <a:cxn ang="0">
                            <a:pos x="45" y="0"/>
                          </a:cxn>
                          <a:cxn ang="0">
                            <a:pos x="39" y="3"/>
                          </a:cxn>
                          <a:cxn ang="0">
                            <a:pos x="34" y="3"/>
                          </a:cxn>
                          <a:cxn ang="0">
                            <a:pos x="28" y="5"/>
                          </a:cxn>
                          <a:cxn ang="0">
                            <a:pos x="22" y="5"/>
                          </a:cxn>
                          <a:cxn ang="0">
                            <a:pos x="17" y="8"/>
                          </a:cxn>
                          <a:cxn ang="0">
                            <a:pos x="14" y="11"/>
                          </a:cxn>
                          <a:cxn ang="0">
                            <a:pos x="3" y="20"/>
                          </a:cxn>
                          <a:cxn ang="0">
                            <a:pos x="0" y="34"/>
                          </a:cxn>
                          <a:cxn ang="0">
                            <a:pos x="14" y="54"/>
                          </a:cxn>
                          <a:cxn ang="0">
                            <a:pos x="20" y="57"/>
                          </a:cxn>
                          <a:cxn ang="0">
                            <a:pos x="25" y="60"/>
                          </a:cxn>
                          <a:cxn ang="0">
                            <a:pos x="31" y="60"/>
                          </a:cxn>
                          <a:cxn ang="0">
                            <a:pos x="34" y="63"/>
                          </a:cxn>
                          <a:cxn ang="0">
                            <a:pos x="39" y="66"/>
                          </a:cxn>
                          <a:cxn ang="0">
                            <a:pos x="45" y="66"/>
                          </a:cxn>
                          <a:cxn ang="0">
                            <a:pos x="53" y="72"/>
                          </a:cxn>
                          <a:cxn ang="0">
                            <a:pos x="59" y="72"/>
                          </a:cxn>
                          <a:cxn ang="0">
                            <a:pos x="68" y="72"/>
                          </a:cxn>
                          <a:cxn ang="0">
                            <a:pos x="70" y="66"/>
                          </a:cxn>
                          <a:cxn ang="0">
                            <a:pos x="73" y="60"/>
                          </a:cxn>
                          <a:cxn ang="0">
                            <a:pos x="70" y="54"/>
                          </a:cxn>
                          <a:cxn ang="0">
                            <a:pos x="65" y="49"/>
                          </a:cxn>
                          <a:cxn ang="0">
                            <a:pos x="56" y="46"/>
                          </a:cxn>
                          <a:cxn ang="0">
                            <a:pos x="51" y="43"/>
                          </a:cxn>
                          <a:cxn ang="0">
                            <a:pos x="45" y="40"/>
                          </a:cxn>
                          <a:cxn ang="0">
                            <a:pos x="39" y="40"/>
                          </a:cxn>
                          <a:cxn ang="0">
                            <a:pos x="36" y="37"/>
                          </a:cxn>
                          <a:cxn ang="0">
                            <a:pos x="34" y="37"/>
                          </a:cxn>
                          <a:cxn ang="0">
                            <a:pos x="31" y="34"/>
                          </a:cxn>
                          <a:cxn ang="0">
                            <a:pos x="25" y="31"/>
                          </a:cxn>
                          <a:cxn ang="0">
                            <a:pos x="22" y="28"/>
                          </a:cxn>
                          <a:cxn ang="0">
                            <a:pos x="25" y="31"/>
                          </a:cxn>
                          <a:cxn ang="0">
                            <a:pos x="22" y="34"/>
                          </a:cxn>
                          <a:cxn ang="0">
                            <a:pos x="28" y="31"/>
                          </a:cxn>
                          <a:cxn ang="0">
                            <a:pos x="31" y="31"/>
                          </a:cxn>
                          <a:cxn ang="0">
                            <a:pos x="34" y="28"/>
                          </a:cxn>
                          <a:cxn ang="0">
                            <a:pos x="42" y="26"/>
                          </a:cxn>
                          <a:cxn ang="0">
                            <a:pos x="48" y="26"/>
                          </a:cxn>
                          <a:cxn ang="0">
                            <a:pos x="53" y="23"/>
                          </a:cxn>
                          <a:cxn ang="0">
                            <a:pos x="62" y="23"/>
                          </a:cxn>
                        </a:cxnLst>
                        <a:rect l="0" t="0" r="r" b="b"/>
                        <a:pathLst>
                          <a:path w="73" h="72">
                            <a:moveTo>
                              <a:pt x="62" y="23"/>
                            </a:moveTo>
                            <a:lnTo>
                              <a:pt x="65" y="23"/>
                            </a:lnTo>
                            <a:lnTo>
                              <a:pt x="68" y="20"/>
                            </a:lnTo>
                            <a:lnTo>
                              <a:pt x="70" y="17"/>
                            </a:lnTo>
                            <a:lnTo>
                              <a:pt x="70" y="14"/>
                            </a:lnTo>
                            <a:lnTo>
                              <a:pt x="73" y="11"/>
                            </a:lnTo>
                            <a:lnTo>
                              <a:pt x="70" y="8"/>
                            </a:lnTo>
                            <a:lnTo>
                              <a:pt x="70" y="5"/>
                            </a:lnTo>
                            <a:lnTo>
                              <a:pt x="70" y="3"/>
                            </a:lnTo>
                            <a:lnTo>
                              <a:pt x="68" y="0"/>
                            </a:lnTo>
                            <a:lnTo>
                              <a:pt x="65" y="0"/>
                            </a:lnTo>
                            <a:lnTo>
                              <a:pt x="56" y="0"/>
                            </a:lnTo>
                            <a:lnTo>
                              <a:pt x="59" y="0"/>
                            </a:lnTo>
                            <a:lnTo>
                              <a:pt x="53" y="0"/>
                            </a:lnTo>
                            <a:lnTo>
                              <a:pt x="51" y="0"/>
                            </a:lnTo>
                            <a:lnTo>
                              <a:pt x="45" y="0"/>
                            </a:lnTo>
                            <a:lnTo>
                              <a:pt x="45" y="3"/>
                            </a:lnTo>
                            <a:lnTo>
                              <a:pt x="39" y="3"/>
                            </a:lnTo>
                            <a:lnTo>
                              <a:pt x="36" y="3"/>
                            </a:lnTo>
                            <a:lnTo>
                              <a:pt x="34" y="3"/>
                            </a:lnTo>
                            <a:lnTo>
                              <a:pt x="31" y="5"/>
                            </a:lnTo>
                            <a:lnTo>
                              <a:pt x="28" y="5"/>
                            </a:lnTo>
                            <a:lnTo>
                              <a:pt x="25" y="5"/>
                            </a:lnTo>
                            <a:lnTo>
                              <a:pt x="22" y="5"/>
                            </a:lnTo>
                            <a:lnTo>
                              <a:pt x="20" y="8"/>
                            </a:lnTo>
                            <a:lnTo>
                              <a:pt x="17" y="8"/>
                            </a:lnTo>
                            <a:lnTo>
                              <a:pt x="14" y="11"/>
                            </a:lnTo>
                            <a:lnTo>
                              <a:pt x="14" y="11"/>
                            </a:lnTo>
                            <a:lnTo>
                              <a:pt x="11" y="11"/>
                            </a:lnTo>
                            <a:lnTo>
                              <a:pt x="3" y="20"/>
                            </a:lnTo>
                            <a:lnTo>
                              <a:pt x="0" y="28"/>
                            </a:lnTo>
                            <a:lnTo>
                              <a:pt x="0" y="34"/>
                            </a:lnTo>
                            <a:lnTo>
                              <a:pt x="3" y="43"/>
                            </a:lnTo>
                            <a:lnTo>
                              <a:pt x="14" y="54"/>
                            </a:lnTo>
                            <a:lnTo>
                              <a:pt x="17" y="54"/>
                            </a:lnTo>
                            <a:lnTo>
                              <a:pt x="20" y="57"/>
                            </a:lnTo>
                            <a:lnTo>
                              <a:pt x="22" y="57"/>
                            </a:lnTo>
                            <a:lnTo>
                              <a:pt x="25" y="60"/>
                            </a:lnTo>
                            <a:lnTo>
                              <a:pt x="28" y="60"/>
                            </a:lnTo>
                            <a:lnTo>
                              <a:pt x="31" y="60"/>
                            </a:lnTo>
                            <a:lnTo>
                              <a:pt x="31" y="63"/>
                            </a:lnTo>
                            <a:lnTo>
                              <a:pt x="34" y="63"/>
                            </a:lnTo>
                            <a:lnTo>
                              <a:pt x="36" y="66"/>
                            </a:lnTo>
                            <a:lnTo>
                              <a:pt x="39" y="66"/>
                            </a:lnTo>
                            <a:lnTo>
                              <a:pt x="42" y="66"/>
                            </a:lnTo>
                            <a:lnTo>
                              <a:pt x="45" y="66"/>
                            </a:lnTo>
                            <a:lnTo>
                              <a:pt x="51" y="69"/>
                            </a:lnTo>
                            <a:lnTo>
                              <a:pt x="53" y="72"/>
                            </a:lnTo>
                            <a:lnTo>
                              <a:pt x="56" y="72"/>
                            </a:lnTo>
                            <a:lnTo>
                              <a:pt x="59" y="72"/>
                            </a:lnTo>
                            <a:lnTo>
                              <a:pt x="65" y="72"/>
                            </a:lnTo>
                            <a:lnTo>
                              <a:pt x="68" y="72"/>
                            </a:lnTo>
                            <a:lnTo>
                              <a:pt x="68" y="66"/>
                            </a:lnTo>
                            <a:lnTo>
                              <a:pt x="70" y="66"/>
                            </a:lnTo>
                            <a:lnTo>
                              <a:pt x="70" y="63"/>
                            </a:lnTo>
                            <a:lnTo>
                              <a:pt x="73" y="60"/>
                            </a:lnTo>
                            <a:lnTo>
                              <a:pt x="70" y="57"/>
                            </a:lnTo>
                            <a:lnTo>
                              <a:pt x="70" y="54"/>
                            </a:lnTo>
                            <a:lnTo>
                              <a:pt x="68" y="49"/>
                            </a:lnTo>
                            <a:lnTo>
                              <a:pt x="65" y="49"/>
                            </a:lnTo>
                            <a:lnTo>
                              <a:pt x="59" y="46"/>
                            </a:lnTo>
                            <a:lnTo>
                              <a:pt x="56" y="46"/>
                            </a:lnTo>
                            <a:lnTo>
                              <a:pt x="53" y="46"/>
                            </a:lnTo>
                            <a:lnTo>
                              <a:pt x="51" y="43"/>
                            </a:lnTo>
                            <a:lnTo>
                              <a:pt x="48" y="40"/>
                            </a:lnTo>
                            <a:lnTo>
                              <a:pt x="45" y="40"/>
                            </a:lnTo>
                            <a:lnTo>
                              <a:pt x="45" y="40"/>
                            </a:lnTo>
                            <a:lnTo>
                              <a:pt x="39" y="40"/>
                            </a:lnTo>
                            <a:lnTo>
                              <a:pt x="39" y="37"/>
                            </a:lnTo>
                            <a:lnTo>
                              <a:pt x="36" y="37"/>
                            </a:lnTo>
                            <a:lnTo>
                              <a:pt x="36" y="37"/>
                            </a:lnTo>
                            <a:lnTo>
                              <a:pt x="34" y="37"/>
                            </a:lnTo>
                            <a:lnTo>
                              <a:pt x="31" y="34"/>
                            </a:lnTo>
                            <a:lnTo>
                              <a:pt x="31" y="34"/>
                            </a:lnTo>
                            <a:lnTo>
                              <a:pt x="28" y="34"/>
                            </a:lnTo>
                            <a:lnTo>
                              <a:pt x="25" y="31"/>
                            </a:lnTo>
                            <a:lnTo>
                              <a:pt x="25" y="31"/>
                            </a:lnTo>
                            <a:lnTo>
                              <a:pt x="22" y="28"/>
                            </a:lnTo>
                            <a:lnTo>
                              <a:pt x="22" y="31"/>
                            </a:lnTo>
                            <a:lnTo>
                              <a:pt x="25" y="31"/>
                            </a:lnTo>
                            <a:lnTo>
                              <a:pt x="22" y="31"/>
                            </a:lnTo>
                            <a:lnTo>
                              <a:pt x="22" y="34"/>
                            </a:lnTo>
                            <a:lnTo>
                              <a:pt x="25" y="31"/>
                            </a:lnTo>
                            <a:lnTo>
                              <a:pt x="28" y="31"/>
                            </a:lnTo>
                            <a:lnTo>
                              <a:pt x="28" y="31"/>
                            </a:lnTo>
                            <a:lnTo>
                              <a:pt x="31" y="31"/>
                            </a:lnTo>
                            <a:lnTo>
                              <a:pt x="31" y="28"/>
                            </a:lnTo>
                            <a:lnTo>
                              <a:pt x="34" y="28"/>
                            </a:lnTo>
                            <a:lnTo>
                              <a:pt x="39" y="28"/>
                            </a:lnTo>
                            <a:lnTo>
                              <a:pt x="42" y="26"/>
                            </a:lnTo>
                            <a:lnTo>
                              <a:pt x="48" y="26"/>
                            </a:lnTo>
                            <a:lnTo>
                              <a:pt x="48" y="26"/>
                            </a:lnTo>
                            <a:lnTo>
                              <a:pt x="51" y="26"/>
                            </a:lnTo>
                            <a:lnTo>
                              <a:pt x="53" y="23"/>
                            </a:lnTo>
                            <a:lnTo>
                              <a:pt x="62" y="23"/>
                            </a:lnTo>
                            <a:lnTo>
                              <a:pt x="62"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6" name="Freeform 95"/>
                      <p:cNvSpPr>
                        <a:spLocks/>
                      </p:cNvSpPr>
                      <p:nvPr/>
                    </p:nvSpPr>
                    <p:spPr bwMode="auto">
                      <a:xfrm>
                        <a:off x="1749428" y="4424367"/>
                        <a:ext cx="115888" cy="119063"/>
                      </a:xfrm>
                      <a:custGeom>
                        <a:avLst/>
                        <a:gdLst/>
                        <a:ahLst/>
                        <a:cxnLst>
                          <a:cxn ang="0">
                            <a:pos x="8" y="49"/>
                          </a:cxn>
                          <a:cxn ang="0">
                            <a:pos x="3" y="54"/>
                          </a:cxn>
                          <a:cxn ang="0">
                            <a:pos x="0" y="66"/>
                          </a:cxn>
                          <a:cxn ang="0">
                            <a:pos x="8" y="72"/>
                          </a:cxn>
                          <a:cxn ang="0">
                            <a:pos x="14" y="75"/>
                          </a:cxn>
                          <a:cxn ang="0">
                            <a:pos x="20" y="72"/>
                          </a:cxn>
                          <a:cxn ang="0">
                            <a:pos x="31" y="69"/>
                          </a:cxn>
                          <a:cxn ang="0">
                            <a:pos x="36" y="69"/>
                          </a:cxn>
                          <a:cxn ang="0">
                            <a:pos x="45" y="66"/>
                          </a:cxn>
                          <a:cxn ang="0">
                            <a:pos x="51" y="63"/>
                          </a:cxn>
                          <a:cxn ang="0">
                            <a:pos x="56" y="60"/>
                          </a:cxn>
                          <a:cxn ang="0">
                            <a:pos x="59" y="57"/>
                          </a:cxn>
                          <a:cxn ang="0">
                            <a:pos x="70" y="49"/>
                          </a:cxn>
                          <a:cxn ang="0">
                            <a:pos x="73" y="43"/>
                          </a:cxn>
                          <a:cxn ang="0">
                            <a:pos x="73" y="40"/>
                          </a:cxn>
                          <a:cxn ang="0">
                            <a:pos x="73" y="34"/>
                          </a:cxn>
                          <a:cxn ang="0">
                            <a:pos x="73" y="34"/>
                          </a:cxn>
                          <a:cxn ang="0">
                            <a:pos x="70" y="26"/>
                          </a:cxn>
                          <a:cxn ang="0">
                            <a:pos x="56" y="17"/>
                          </a:cxn>
                          <a:cxn ang="0">
                            <a:pos x="53" y="11"/>
                          </a:cxn>
                          <a:cxn ang="0">
                            <a:pos x="51" y="11"/>
                          </a:cxn>
                          <a:cxn ang="0">
                            <a:pos x="45" y="8"/>
                          </a:cxn>
                          <a:cxn ang="0">
                            <a:pos x="42" y="8"/>
                          </a:cxn>
                          <a:cxn ang="0">
                            <a:pos x="34" y="5"/>
                          </a:cxn>
                          <a:cxn ang="0">
                            <a:pos x="31" y="2"/>
                          </a:cxn>
                          <a:cxn ang="0">
                            <a:pos x="25" y="2"/>
                          </a:cxn>
                          <a:cxn ang="0">
                            <a:pos x="17" y="0"/>
                          </a:cxn>
                          <a:cxn ang="0">
                            <a:pos x="5" y="0"/>
                          </a:cxn>
                          <a:cxn ang="0">
                            <a:pos x="3" y="5"/>
                          </a:cxn>
                          <a:cxn ang="0">
                            <a:pos x="0" y="14"/>
                          </a:cxn>
                          <a:cxn ang="0">
                            <a:pos x="5" y="23"/>
                          </a:cxn>
                          <a:cxn ang="0">
                            <a:pos x="14" y="23"/>
                          </a:cxn>
                          <a:cxn ang="0">
                            <a:pos x="22" y="26"/>
                          </a:cxn>
                          <a:cxn ang="0">
                            <a:pos x="25" y="28"/>
                          </a:cxn>
                          <a:cxn ang="0">
                            <a:pos x="28" y="28"/>
                          </a:cxn>
                          <a:cxn ang="0">
                            <a:pos x="34" y="31"/>
                          </a:cxn>
                          <a:cxn ang="0">
                            <a:pos x="36" y="31"/>
                          </a:cxn>
                          <a:cxn ang="0">
                            <a:pos x="39" y="34"/>
                          </a:cxn>
                          <a:cxn ang="0">
                            <a:pos x="45" y="34"/>
                          </a:cxn>
                          <a:cxn ang="0">
                            <a:pos x="48" y="37"/>
                          </a:cxn>
                          <a:cxn ang="0">
                            <a:pos x="51" y="40"/>
                          </a:cxn>
                          <a:cxn ang="0">
                            <a:pos x="51" y="37"/>
                          </a:cxn>
                          <a:cxn ang="0">
                            <a:pos x="51" y="31"/>
                          </a:cxn>
                          <a:cxn ang="0">
                            <a:pos x="51" y="34"/>
                          </a:cxn>
                          <a:cxn ang="0">
                            <a:pos x="48" y="34"/>
                          </a:cxn>
                          <a:cxn ang="0">
                            <a:pos x="45" y="37"/>
                          </a:cxn>
                          <a:cxn ang="0">
                            <a:pos x="39" y="43"/>
                          </a:cxn>
                          <a:cxn ang="0">
                            <a:pos x="34" y="43"/>
                          </a:cxn>
                          <a:cxn ang="0">
                            <a:pos x="28" y="46"/>
                          </a:cxn>
                          <a:cxn ang="0">
                            <a:pos x="22" y="49"/>
                          </a:cxn>
                          <a:cxn ang="0">
                            <a:pos x="11" y="49"/>
                          </a:cxn>
                        </a:cxnLst>
                        <a:rect l="0" t="0" r="r" b="b"/>
                        <a:pathLst>
                          <a:path w="73" h="75">
                            <a:moveTo>
                              <a:pt x="11" y="49"/>
                            </a:moveTo>
                            <a:lnTo>
                              <a:pt x="8" y="49"/>
                            </a:lnTo>
                            <a:lnTo>
                              <a:pt x="5" y="51"/>
                            </a:lnTo>
                            <a:lnTo>
                              <a:pt x="3" y="54"/>
                            </a:lnTo>
                            <a:lnTo>
                              <a:pt x="0" y="57"/>
                            </a:lnTo>
                            <a:lnTo>
                              <a:pt x="0" y="66"/>
                            </a:lnTo>
                            <a:lnTo>
                              <a:pt x="5" y="72"/>
                            </a:lnTo>
                            <a:lnTo>
                              <a:pt x="8" y="72"/>
                            </a:lnTo>
                            <a:lnTo>
                              <a:pt x="11" y="75"/>
                            </a:lnTo>
                            <a:lnTo>
                              <a:pt x="14" y="75"/>
                            </a:lnTo>
                            <a:lnTo>
                              <a:pt x="17" y="72"/>
                            </a:lnTo>
                            <a:lnTo>
                              <a:pt x="20" y="72"/>
                            </a:lnTo>
                            <a:lnTo>
                              <a:pt x="25" y="72"/>
                            </a:lnTo>
                            <a:lnTo>
                              <a:pt x="31" y="69"/>
                            </a:lnTo>
                            <a:lnTo>
                              <a:pt x="34" y="69"/>
                            </a:lnTo>
                            <a:lnTo>
                              <a:pt x="36" y="69"/>
                            </a:lnTo>
                            <a:lnTo>
                              <a:pt x="42" y="69"/>
                            </a:lnTo>
                            <a:lnTo>
                              <a:pt x="45" y="66"/>
                            </a:lnTo>
                            <a:lnTo>
                              <a:pt x="48" y="63"/>
                            </a:lnTo>
                            <a:lnTo>
                              <a:pt x="51" y="63"/>
                            </a:lnTo>
                            <a:lnTo>
                              <a:pt x="53" y="63"/>
                            </a:lnTo>
                            <a:lnTo>
                              <a:pt x="56" y="60"/>
                            </a:lnTo>
                            <a:lnTo>
                              <a:pt x="59" y="57"/>
                            </a:lnTo>
                            <a:lnTo>
                              <a:pt x="59" y="57"/>
                            </a:lnTo>
                            <a:lnTo>
                              <a:pt x="62" y="54"/>
                            </a:lnTo>
                            <a:lnTo>
                              <a:pt x="70" y="49"/>
                            </a:lnTo>
                            <a:lnTo>
                              <a:pt x="70" y="49"/>
                            </a:lnTo>
                            <a:lnTo>
                              <a:pt x="73" y="43"/>
                            </a:lnTo>
                            <a:lnTo>
                              <a:pt x="73" y="43"/>
                            </a:lnTo>
                            <a:lnTo>
                              <a:pt x="73" y="40"/>
                            </a:lnTo>
                            <a:lnTo>
                              <a:pt x="73" y="37"/>
                            </a:lnTo>
                            <a:lnTo>
                              <a:pt x="73" y="34"/>
                            </a:lnTo>
                            <a:lnTo>
                              <a:pt x="73" y="31"/>
                            </a:lnTo>
                            <a:lnTo>
                              <a:pt x="73" y="34"/>
                            </a:lnTo>
                            <a:lnTo>
                              <a:pt x="70" y="28"/>
                            </a:lnTo>
                            <a:lnTo>
                              <a:pt x="70" y="26"/>
                            </a:lnTo>
                            <a:lnTo>
                              <a:pt x="59" y="17"/>
                            </a:lnTo>
                            <a:lnTo>
                              <a:pt x="56" y="17"/>
                            </a:lnTo>
                            <a:lnTo>
                              <a:pt x="56" y="14"/>
                            </a:lnTo>
                            <a:lnTo>
                              <a:pt x="53" y="11"/>
                            </a:lnTo>
                            <a:lnTo>
                              <a:pt x="51" y="11"/>
                            </a:lnTo>
                            <a:lnTo>
                              <a:pt x="51" y="11"/>
                            </a:lnTo>
                            <a:lnTo>
                              <a:pt x="48" y="8"/>
                            </a:lnTo>
                            <a:lnTo>
                              <a:pt x="45" y="8"/>
                            </a:lnTo>
                            <a:lnTo>
                              <a:pt x="42" y="8"/>
                            </a:lnTo>
                            <a:lnTo>
                              <a:pt x="42" y="8"/>
                            </a:lnTo>
                            <a:lnTo>
                              <a:pt x="36" y="5"/>
                            </a:lnTo>
                            <a:lnTo>
                              <a:pt x="34" y="5"/>
                            </a:lnTo>
                            <a:lnTo>
                              <a:pt x="34" y="5"/>
                            </a:lnTo>
                            <a:lnTo>
                              <a:pt x="31" y="2"/>
                            </a:lnTo>
                            <a:lnTo>
                              <a:pt x="28" y="2"/>
                            </a:lnTo>
                            <a:lnTo>
                              <a:pt x="25" y="2"/>
                            </a:lnTo>
                            <a:lnTo>
                              <a:pt x="22" y="0"/>
                            </a:lnTo>
                            <a:lnTo>
                              <a:pt x="17" y="0"/>
                            </a:lnTo>
                            <a:lnTo>
                              <a:pt x="8" y="0"/>
                            </a:lnTo>
                            <a:lnTo>
                              <a:pt x="5" y="0"/>
                            </a:lnTo>
                            <a:lnTo>
                              <a:pt x="3" y="2"/>
                            </a:lnTo>
                            <a:lnTo>
                              <a:pt x="3" y="5"/>
                            </a:lnTo>
                            <a:lnTo>
                              <a:pt x="0" y="8"/>
                            </a:lnTo>
                            <a:lnTo>
                              <a:pt x="0" y="14"/>
                            </a:lnTo>
                            <a:lnTo>
                              <a:pt x="3" y="17"/>
                            </a:lnTo>
                            <a:lnTo>
                              <a:pt x="5" y="23"/>
                            </a:lnTo>
                            <a:lnTo>
                              <a:pt x="8" y="23"/>
                            </a:lnTo>
                            <a:lnTo>
                              <a:pt x="14" y="23"/>
                            </a:lnTo>
                            <a:lnTo>
                              <a:pt x="17" y="26"/>
                            </a:lnTo>
                            <a:lnTo>
                              <a:pt x="22" y="26"/>
                            </a:lnTo>
                            <a:lnTo>
                              <a:pt x="22" y="26"/>
                            </a:lnTo>
                            <a:lnTo>
                              <a:pt x="25" y="28"/>
                            </a:lnTo>
                            <a:lnTo>
                              <a:pt x="28" y="28"/>
                            </a:lnTo>
                            <a:lnTo>
                              <a:pt x="28" y="28"/>
                            </a:lnTo>
                            <a:lnTo>
                              <a:pt x="31" y="28"/>
                            </a:lnTo>
                            <a:lnTo>
                              <a:pt x="34" y="31"/>
                            </a:lnTo>
                            <a:lnTo>
                              <a:pt x="34" y="31"/>
                            </a:lnTo>
                            <a:lnTo>
                              <a:pt x="36" y="31"/>
                            </a:lnTo>
                            <a:lnTo>
                              <a:pt x="36" y="31"/>
                            </a:lnTo>
                            <a:lnTo>
                              <a:pt x="39" y="34"/>
                            </a:lnTo>
                            <a:lnTo>
                              <a:pt x="42" y="34"/>
                            </a:lnTo>
                            <a:lnTo>
                              <a:pt x="45" y="34"/>
                            </a:lnTo>
                            <a:lnTo>
                              <a:pt x="48" y="40"/>
                            </a:lnTo>
                            <a:lnTo>
                              <a:pt x="48" y="37"/>
                            </a:lnTo>
                            <a:lnTo>
                              <a:pt x="48" y="40"/>
                            </a:lnTo>
                            <a:lnTo>
                              <a:pt x="51" y="40"/>
                            </a:lnTo>
                            <a:lnTo>
                              <a:pt x="51" y="43"/>
                            </a:lnTo>
                            <a:lnTo>
                              <a:pt x="51" y="37"/>
                            </a:lnTo>
                            <a:lnTo>
                              <a:pt x="51" y="43"/>
                            </a:lnTo>
                            <a:lnTo>
                              <a:pt x="51" y="31"/>
                            </a:lnTo>
                            <a:lnTo>
                              <a:pt x="51" y="37"/>
                            </a:lnTo>
                            <a:lnTo>
                              <a:pt x="51" y="34"/>
                            </a:lnTo>
                            <a:lnTo>
                              <a:pt x="51" y="34"/>
                            </a:lnTo>
                            <a:lnTo>
                              <a:pt x="48" y="34"/>
                            </a:lnTo>
                            <a:lnTo>
                              <a:pt x="45" y="40"/>
                            </a:lnTo>
                            <a:lnTo>
                              <a:pt x="45" y="37"/>
                            </a:lnTo>
                            <a:lnTo>
                              <a:pt x="42" y="43"/>
                            </a:lnTo>
                            <a:lnTo>
                              <a:pt x="39" y="43"/>
                            </a:lnTo>
                            <a:lnTo>
                              <a:pt x="36" y="43"/>
                            </a:lnTo>
                            <a:lnTo>
                              <a:pt x="34" y="43"/>
                            </a:lnTo>
                            <a:lnTo>
                              <a:pt x="31" y="46"/>
                            </a:lnTo>
                            <a:lnTo>
                              <a:pt x="28" y="46"/>
                            </a:lnTo>
                            <a:lnTo>
                              <a:pt x="25" y="46"/>
                            </a:lnTo>
                            <a:lnTo>
                              <a:pt x="22" y="49"/>
                            </a:lnTo>
                            <a:lnTo>
                              <a:pt x="17" y="49"/>
                            </a:lnTo>
                            <a:lnTo>
                              <a:pt x="11" y="49"/>
                            </a:lnTo>
                            <a:lnTo>
                              <a:pt x="11"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7" name="Freeform 97"/>
                      <p:cNvSpPr>
                        <a:spLocks/>
                      </p:cNvSpPr>
                      <p:nvPr/>
                    </p:nvSpPr>
                    <p:spPr bwMode="auto">
                      <a:xfrm>
                        <a:off x="1754191" y="4264029"/>
                        <a:ext cx="115888" cy="119063"/>
                      </a:xfrm>
                      <a:custGeom>
                        <a:avLst/>
                        <a:gdLst/>
                        <a:ahLst/>
                        <a:cxnLst>
                          <a:cxn ang="0">
                            <a:pos x="5" y="52"/>
                          </a:cxn>
                          <a:cxn ang="0">
                            <a:pos x="2" y="55"/>
                          </a:cxn>
                          <a:cxn ang="0">
                            <a:pos x="0" y="63"/>
                          </a:cxn>
                          <a:cxn ang="0">
                            <a:pos x="2" y="69"/>
                          </a:cxn>
                          <a:cxn ang="0">
                            <a:pos x="8" y="72"/>
                          </a:cxn>
                          <a:cxn ang="0">
                            <a:pos x="14" y="72"/>
                          </a:cxn>
                          <a:cxn ang="0">
                            <a:pos x="25" y="69"/>
                          </a:cxn>
                          <a:cxn ang="0">
                            <a:pos x="33" y="66"/>
                          </a:cxn>
                          <a:cxn ang="0">
                            <a:pos x="42" y="66"/>
                          </a:cxn>
                          <a:cxn ang="0">
                            <a:pos x="45" y="63"/>
                          </a:cxn>
                          <a:cxn ang="0">
                            <a:pos x="53" y="60"/>
                          </a:cxn>
                          <a:cxn ang="0">
                            <a:pos x="62" y="55"/>
                          </a:cxn>
                          <a:cxn ang="0">
                            <a:pos x="67" y="52"/>
                          </a:cxn>
                          <a:cxn ang="0">
                            <a:pos x="67" y="49"/>
                          </a:cxn>
                          <a:cxn ang="0">
                            <a:pos x="70" y="40"/>
                          </a:cxn>
                          <a:cxn ang="0">
                            <a:pos x="70" y="31"/>
                          </a:cxn>
                          <a:cxn ang="0">
                            <a:pos x="67" y="26"/>
                          </a:cxn>
                          <a:cxn ang="0">
                            <a:pos x="67" y="26"/>
                          </a:cxn>
                          <a:cxn ang="0">
                            <a:pos x="64" y="23"/>
                          </a:cxn>
                          <a:cxn ang="0">
                            <a:pos x="59" y="17"/>
                          </a:cxn>
                          <a:cxn ang="0">
                            <a:pos x="53" y="14"/>
                          </a:cxn>
                          <a:cxn ang="0">
                            <a:pos x="45" y="11"/>
                          </a:cxn>
                          <a:cxn ang="0">
                            <a:pos x="42" y="8"/>
                          </a:cxn>
                          <a:cxn ang="0">
                            <a:pos x="36" y="8"/>
                          </a:cxn>
                          <a:cxn ang="0">
                            <a:pos x="28" y="6"/>
                          </a:cxn>
                          <a:cxn ang="0">
                            <a:pos x="22" y="3"/>
                          </a:cxn>
                          <a:cxn ang="0">
                            <a:pos x="8" y="0"/>
                          </a:cxn>
                          <a:cxn ang="0">
                            <a:pos x="2" y="3"/>
                          </a:cxn>
                          <a:cxn ang="0">
                            <a:pos x="0" y="8"/>
                          </a:cxn>
                          <a:cxn ang="0">
                            <a:pos x="2" y="17"/>
                          </a:cxn>
                          <a:cxn ang="0">
                            <a:pos x="5" y="23"/>
                          </a:cxn>
                          <a:cxn ang="0">
                            <a:pos x="8" y="23"/>
                          </a:cxn>
                          <a:cxn ang="0">
                            <a:pos x="14" y="26"/>
                          </a:cxn>
                          <a:cxn ang="0">
                            <a:pos x="22" y="29"/>
                          </a:cxn>
                          <a:cxn ang="0">
                            <a:pos x="28" y="31"/>
                          </a:cxn>
                          <a:cxn ang="0">
                            <a:pos x="33" y="31"/>
                          </a:cxn>
                          <a:cxn ang="0">
                            <a:pos x="39" y="34"/>
                          </a:cxn>
                          <a:cxn ang="0">
                            <a:pos x="45" y="37"/>
                          </a:cxn>
                          <a:cxn ang="0">
                            <a:pos x="48" y="40"/>
                          </a:cxn>
                          <a:cxn ang="0">
                            <a:pos x="48" y="40"/>
                          </a:cxn>
                          <a:cxn ang="0">
                            <a:pos x="50" y="43"/>
                          </a:cxn>
                          <a:cxn ang="0">
                            <a:pos x="48" y="40"/>
                          </a:cxn>
                          <a:cxn ang="0">
                            <a:pos x="48" y="37"/>
                          </a:cxn>
                          <a:cxn ang="0">
                            <a:pos x="48" y="34"/>
                          </a:cxn>
                          <a:cxn ang="0">
                            <a:pos x="48" y="34"/>
                          </a:cxn>
                          <a:cxn ang="0">
                            <a:pos x="39" y="40"/>
                          </a:cxn>
                          <a:cxn ang="0">
                            <a:pos x="33" y="43"/>
                          </a:cxn>
                          <a:cxn ang="0">
                            <a:pos x="25" y="46"/>
                          </a:cxn>
                          <a:cxn ang="0">
                            <a:pos x="19" y="46"/>
                          </a:cxn>
                          <a:cxn ang="0">
                            <a:pos x="8" y="49"/>
                          </a:cxn>
                        </a:cxnLst>
                        <a:rect l="0" t="0" r="r" b="b"/>
                        <a:pathLst>
                          <a:path w="73" h="75">
                            <a:moveTo>
                              <a:pt x="8" y="49"/>
                            </a:moveTo>
                            <a:lnTo>
                              <a:pt x="5" y="52"/>
                            </a:lnTo>
                            <a:lnTo>
                              <a:pt x="2" y="52"/>
                            </a:lnTo>
                            <a:lnTo>
                              <a:pt x="2" y="55"/>
                            </a:lnTo>
                            <a:lnTo>
                              <a:pt x="0" y="57"/>
                            </a:lnTo>
                            <a:lnTo>
                              <a:pt x="0" y="63"/>
                            </a:lnTo>
                            <a:lnTo>
                              <a:pt x="2" y="66"/>
                            </a:lnTo>
                            <a:lnTo>
                              <a:pt x="2" y="69"/>
                            </a:lnTo>
                            <a:lnTo>
                              <a:pt x="5" y="72"/>
                            </a:lnTo>
                            <a:lnTo>
                              <a:pt x="8" y="72"/>
                            </a:lnTo>
                            <a:lnTo>
                              <a:pt x="11" y="75"/>
                            </a:lnTo>
                            <a:lnTo>
                              <a:pt x="14" y="72"/>
                            </a:lnTo>
                            <a:lnTo>
                              <a:pt x="19" y="72"/>
                            </a:lnTo>
                            <a:lnTo>
                              <a:pt x="25" y="69"/>
                            </a:lnTo>
                            <a:lnTo>
                              <a:pt x="31" y="69"/>
                            </a:lnTo>
                            <a:lnTo>
                              <a:pt x="33" y="66"/>
                            </a:lnTo>
                            <a:lnTo>
                              <a:pt x="39" y="66"/>
                            </a:lnTo>
                            <a:lnTo>
                              <a:pt x="42" y="66"/>
                            </a:lnTo>
                            <a:lnTo>
                              <a:pt x="45" y="63"/>
                            </a:lnTo>
                            <a:lnTo>
                              <a:pt x="45" y="63"/>
                            </a:lnTo>
                            <a:lnTo>
                              <a:pt x="50" y="63"/>
                            </a:lnTo>
                            <a:lnTo>
                              <a:pt x="53" y="60"/>
                            </a:lnTo>
                            <a:lnTo>
                              <a:pt x="56" y="60"/>
                            </a:lnTo>
                            <a:lnTo>
                              <a:pt x="62" y="55"/>
                            </a:lnTo>
                            <a:lnTo>
                              <a:pt x="64" y="55"/>
                            </a:lnTo>
                            <a:lnTo>
                              <a:pt x="67" y="52"/>
                            </a:lnTo>
                            <a:lnTo>
                              <a:pt x="67" y="52"/>
                            </a:lnTo>
                            <a:lnTo>
                              <a:pt x="67" y="49"/>
                            </a:lnTo>
                            <a:lnTo>
                              <a:pt x="70" y="43"/>
                            </a:lnTo>
                            <a:lnTo>
                              <a:pt x="70" y="40"/>
                            </a:lnTo>
                            <a:lnTo>
                              <a:pt x="73" y="37"/>
                            </a:lnTo>
                            <a:lnTo>
                              <a:pt x="70" y="31"/>
                            </a:lnTo>
                            <a:lnTo>
                              <a:pt x="70" y="34"/>
                            </a:lnTo>
                            <a:lnTo>
                              <a:pt x="67" y="26"/>
                            </a:lnTo>
                            <a:lnTo>
                              <a:pt x="64" y="26"/>
                            </a:lnTo>
                            <a:lnTo>
                              <a:pt x="67" y="26"/>
                            </a:lnTo>
                            <a:lnTo>
                              <a:pt x="67" y="26"/>
                            </a:lnTo>
                            <a:lnTo>
                              <a:pt x="64" y="23"/>
                            </a:lnTo>
                            <a:lnTo>
                              <a:pt x="62" y="23"/>
                            </a:lnTo>
                            <a:lnTo>
                              <a:pt x="59" y="17"/>
                            </a:lnTo>
                            <a:lnTo>
                              <a:pt x="56" y="17"/>
                            </a:lnTo>
                            <a:lnTo>
                              <a:pt x="53" y="14"/>
                            </a:lnTo>
                            <a:lnTo>
                              <a:pt x="50" y="11"/>
                            </a:lnTo>
                            <a:lnTo>
                              <a:pt x="45" y="11"/>
                            </a:lnTo>
                            <a:lnTo>
                              <a:pt x="45" y="11"/>
                            </a:lnTo>
                            <a:lnTo>
                              <a:pt x="42" y="8"/>
                            </a:lnTo>
                            <a:lnTo>
                              <a:pt x="39" y="8"/>
                            </a:lnTo>
                            <a:lnTo>
                              <a:pt x="36" y="8"/>
                            </a:lnTo>
                            <a:lnTo>
                              <a:pt x="31" y="6"/>
                            </a:lnTo>
                            <a:lnTo>
                              <a:pt x="28" y="6"/>
                            </a:lnTo>
                            <a:lnTo>
                              <a:pt x="25" y="3"/>
                            </a:lnTo>
                            <a:lnTo>
                              <a:pt x="22" y="3"/>
                            </a:lnTo>
                            <a:lnTo>
                              <a:pt x="19" y="0"/>
                            </a:lnTo>
                            <a:lnTo>
                              <a:pt x="8" y="0"/>
                            </a:lnTo>
                            <a:lnTo>
                              <a:pt x="5" y="3"/>
                            </a:lnTo>
                            <a:lnTo>
                              <a:pt x="2" y="3"/>
                            </a:lnTo>
                            <a:lnTo>
                              <a:pt x="2" y="6"/>
                            </a:lnTo>
                            <a:lnTo>
                              <a:pt x="0" y="8"/>
                            </a:lnTo>
                            <a:lnTo>
                              <a:pt x="0" y="14"/>
                            </a:lnTo>
                            <a:lnTo>
                              <a:pt x="2" y="17"/>
                            </a:lnTo>
                            <a:lnTo>
                              <a:pt x="2" y="20"/>
                            </a:lnTo>
                            <a:lnTo>
                              <a:pt x="5" y="23"/>
                            </a:lnTo>
                            <a:lnTo>
                              <a:pt x="8" y="23"/>
                            </a:lnTo>
                            <a:lnTo>
                              <a:pt x="8" y="23"/>
                            </a:lnTo>
                            <a:lnTo>
                              <a:pt x="14" y="26"/>
                            </a:lnTo>
                            <a:lnTo>
                              <a:pt x="14" y="26"/>
                            </a:lnTo>
                            <a:lnTo>
                              <a:pt x="17" y="26"/>
                            </a:lnTo>
                            <a:lnTo>
                              <a:pt x="22" y="29"/>
                            </a:lnTo>
                            <a:lnTo>
                              <a:pt x="25" y="29"/>
                            </a:lnTo>
                            <a:lnTo>
                              <a:pt x="28" y="31"/>
                            </a:lnTo>
                            <a:lnTo>
                              <a:pt x="31" y="31"/>
                            </a:lnTo>
                            <a:lnTo>
                              <a:pt x="33" y="31"/>
                            </a:lnTo>
                            <a:lnTo>
                              <a:pt x="33" y="34"/>
                            </a:lnTo>
                            <a:lnTo>
                              <a:pt x="39" y="34"/>
                            </a:lnTo>
                            <a:lnTo>
                              <a:pt x="42" y="37"/>
                            </a:lnTo>
                            <a:lnTo>
                              <a:pt x="45" y="37"/>
                            </a:lnTo>
                            <a:lnTo>
                              <a:pt x="45" y="37"/>
                            </a:lnTo>
                            <a:lnTo>
                              <a:pt x="48" y="40"/>
                            </a:lnTo>
                            <a:lnTo>
                              <a:pt x="48" y="40"/>
                            </a:lnTo>
                            <a:lnTo>
                              <a:pt x="48" y="40"/>
                            </a:lnTo>
                            <a:lnTo>
                              <a:pt x="50" y="46"/>
                            </a:lnTo>
                            <a:lnTo>
                              <a:pt x="50" y="43"/>
                            </a:lnTo>
                            <a:lnTo>
                              <a:pt x="48" y="37"/>
                            </a:lnTo>
                            <a:lnTo>
                              <a:pt x="48" y="40"/>
                            </a:lnTo>
                            <a:lnTo>
                              <a:pt x="48" y="34"/>
                            </a:lnTo>
                            <a:lnTo>
                              <a:pt x="48" y="37"/>
                            </a:lnTo>
                            <a:lnTo>
                              <a:pt x="48" y="34"/>
                            </a:lnTo>
                            <a:lnTo>
                              <a:pt x="48" y="34"/>
                            </a:lnTo>
                            <a:lnTo>
                              <a:pt x="48" y="34"/>
                            </a:lnTo>
                            <a:lnTo>
                              <a:pt x="48" y="34"/>
                            </a:lnTo>
                            <a:lnTo>
                              <a:pt x="45" y="37"/>
                            </a:lnTo>
                            <a:lnTo>
                              <a:pt x="39" y="40"/>
                            </a:lnTo>
                            <a:lnTo>
                              <a:pt x="39" y="40"/>
                            </a:lnTo>
                            <a:lnTo>
                              <a:pt x="33" y="43"/>
                            </a:lnTo>
                            <a:lnTo>
                              <a:pt x="28" y="43"/>
                            </a:lnTo>
                            <a:lnTo>
                              <a:pt x="25" y="46"/>
                            </a:lnTo>
                            <a:lnTo>
                              <a:pt x="22" y="46"/>
                            </a:lnTo>
                            <a:lnTo>
                              <a:pt x="19" y="46"/>
                            </a:lnTo>
                            <a:lnTo>
                              <a:pt x="14" y="49"/>
                            </a:lnTo>
                            <a:lnTo>
                              <a:pt x="8" y="49"/>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8" name="Freeform 99"/>
                      <p:cNvSpPr>
                        <a:spLocks/>
                      </p:cNvSpPr>
                      <p:nvPr/>
                    </p:nvSpPr>
                    <p:spPr bwMode="auto">
                      <a:xfrm>
                        <a:off x="1754191" y="4694243"/>
                        <a:ext cx="39688" cy="192088"/>
                      </a:xfrm>
                      <a:custGeom>
                        <a:avLst/>
                        <a:gdLst/>
                        <a:ahLst/>
                        <a:cxnLst>
                          <a:cxn ang="0">
                            <a:pos x="25" y="11"/>
                          </a:cxn>
                          <a:cxn ang="0">
                            <a:pos x="22" y="8"/>
                          </a:cxn>
                          <a:cxn ang="0">
                            <a:pos x="22" y="5"/>
                          </a:cxn>
                          <a:cxn ang="0">
                            <a:pos x="19" y="0"/>
                          </a:cxn>
                          <a:cxn ang="0">
                            <a:pos x="17" y="0"/>
                          </a:cxn>
                          <a:cxn ang="0">
                            <a:pos x="8" y="0"/>
                          </a:cxn>
                          <a:cxn ang="0">
                            <a:pos x="5" y="0"/>
                          </a:cxn>
                          <a:cxn ang="0">
                            <a:pos x="2" y="3"/>
                          </a:cxn>
                          <a:cxn ang="0">
                            <a:pos x="2" y="5"/>
                          </a:cxn>
                          <a:cxn ang="0">
                            <a:pos x="0" y="8"/>
                          </a:cxn>
                          <a:cxn ang="0">
                            <a:pos x="0" y="112"/>
                          </a:cxn>
                          <a:cxn ang="0">
                            <a:pos x="2" y="115"/>
                          </a:cxn>
                          <a:cxn ang="0">
                            <a:pos x="5" y="121"/>
                          </a:cxn>
                          <a:cxn ang="0">
                            <a:pos x="8" y="121"/>
                          </a:cxn>
                          <a:cxn ang="0">
                            <a:pos x="14" y="121"/>
                          </a:cxn>
                          <a:cxn ang="0">
                            <a:pos x="17" y="121"/>
                          </a:cxn>
                          <a:cxn ang="0">
                            <a:pos x="19" y="121"/>
                          </a:cxn>
                          <a:cxn ang="0">
                            <a:pos x="19" y="118"/>
                          </a:cxn>
                          <a:cxn ang="0">
                            <a:pos x="22" y="115"/>
                          </a:cxn>
                          <a:cxn ang="0">
                            <a:pos x="22" y="112"/>
                          </a:cxn>
                          <a:cxn ang="0">
                            <a:pos x="25" y="109"/>
                          </a:cxn>
                          <a:cxn ang="0">
                            <a:pos x="25" y="11"/>
                          </a:cxn>
                        </a:cxnLst>
                        <a:rect l="0" t="0" r="r" b="b"/>
                        <a:pathLst>
                          <a:path w="25" h="121">
                            <a:moveTo>
                              <a:pt x="25" y="11"/>
                            </a:moveTo>
                            <a:lnTo>
                              <a:pt x="22" y="8"/>
                            </a:lnTo>
                            <a:lnTo>
                              <a:pt x="22" y="5"/>
                            </a:lnTo>
                            <a:lnTo>
                              <a:pt x="19" y="0"/>
                            </a:lnTo>
                            <a:lnTo>
                              <a:pt x="17" y="0"/>
                            </a:lnTo>
                            <a:lnTo>
                              <a:pt x="8" y="0"/>
                            </a:lnTo>
                            <a:lnTo>
                              <a:pt x="5" y="0"/>
                            </a:lnTo>
                            <a:lnTo>
                              <a:pt x="2" y="3"/>
                            </a:lnTo>
                            <a:lnTo>
                              <a:pt x="2" y="5"/>
                            </a:lnTo>
                            <a:lnTo>
                              <a:pt x="0" y="8"/>
                            </a:lnTo>
                            <a:lnTo>
                              <a:pt x="0" y="112"/>
                            </a:lnTo>
                            <a:lnTo>
                              <a:pt x="2" y="115"/>
                            </a:lnTo>
                            <a:lnTo>
                              <a:pt x="5" y="121"/>
                            </a:lnTo>
                            <a:lnTo>
                              <a:pt x="8" y="121"/>
                            </a:lnTo>
                            <a:lnTo>
                              <a:pt x="14" y="121"/>
                            </a:lnTo>
                            <a:lnTo>
                              <a:pt x="17" y="121"/>
                            </a:lnTo>
                            <a:lnTo>
                              <a:pt x="19" y="121"/>
                            </a:lnTo>
                            <a:lnTo>
                              <a:pt x="19" y="118"/>
                            </a:lnTo>
                            <a:lnTo>
                              <a:pt x="22" y="115"/>
                            </a:lnTo>
                            <a:lnTo>
                              <a:pt x="22" y="112"/>
                            </a:lnTo>
                            <a:lnTo>
                              <a:pt x="25" y="109"/>
                            </a:lnTo>
                            <a:lnTo>
                              <a:pt x="25" y="11"/>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9" name="Freeform 100"/>
                      <p:cNvSpPr>
                        <a:spLocks/>
                      </p:cNvSpPr>
                      <p:nvPr/>
                    </p:nvSpPr>
                    <p:spPr bwMode="auto">
                      <a:xfrm>
                        <a:off x="1636716" y="4665667"/>
                        <a:ext cx="273050" cy="303213"/>
                      </a:xfrm>
                      <a:custGeom>
                        <a:avLst/>
                        <a:gdLst/>
                        <a:ahLst/>
                        <a:cxnLst>
                          <a:cxn ang="0">
                            <a:pos x="150" y="0"/>
                          </a:cxn>
                          <a:cxn ang="0">
                            <a:pos x="74" y="156"/>
                          </a:cxn>
                          <a:cxn ang="0">
                            <a:pos x="96" y="156"/>
                          </a:cxn>
                          <a:cxn ang="0">
                            <a:pos x="23" y="0"/>
                          </a:cxn>
                          <a:cxn ang="0">
                            <a:pos x="0" y="12"/>
                          </a:cxn>
                          <a:cxn ang="0">
                            <a:pos x="88" y="191"/>
                          </a:cxn>
                          <a:cxn ang="0">
                            <a:pos x="172" y="12"/>
                          </a:cxn>
                          <a:cxn ang="0">
                            <a:pos x="150" y="0"/>
                          </a:cxn>
                        </a:cxnLst>
                        <a:rect l="0" t="0" r="r" b="b"/>
                        <a:pathLst>
                          <a:path w="172" h="191">
                            <a:moveTo>
                              <a:pt x="150" y="0"/>
                            </a:moveTo>
                            <a:lnTo>
                              <a:pt x="74" y="156"/>
                            </a:lnTo>
                            <a:lnTo>
                              <a:pt x="96" y="156"/>
                            </a:lnTo>
                            <a:lnTo>
                              <a:pt x="23" y="0"/>
                            </a:lnTo>
                            <a:lnTo>
                              <a:pt x="0" y="12"/>
                            </a:lnTo>
                            <a:lnTo>
                              <a:pt x="88" y="191"/>
                            </a:lnTo>
                            <a:lnTo>
                              <a:pt x="172" y="12"/>
                            </a:lnTo>
                            <a:lnTo>
                              <a:pt x="150" y="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0" name="Freeform 101"/>
                      <p:cNvSpPr>
                        <a:spLocks/>
                      </p:cNvSpPr>
                      <p:nvPr/>
                    </p:nvSpPr>
                    <p:spPr bwMode="auto">
                      <a:xfrm>
                        <a:off x="1681166" y="4502155"/>
                        <a:ext cx="107950" cy="114300"/>
                      </a:xfrm>
                      <a:custGeom>
                        <a:avLst/>
                        <a:gdLst/>
                        <a:ahLst/>
                        <a:cxnLst>
                          <a:cxn ang="0">
                            <a:pos x="60" y="23"/>
                          </a:cxn>
                          <a:cxn ang="0">
                            <a:pos x="65" y="20"/>
                          </a:cxn>
                          <a:cxn ang="0">
                            <a:pos x="68" y="11"/>
                          </a:cxn>
                          <a:cxn ang="0">
                            <a:pos x="65" y="5"/>
                          </a:cxn>
                          <a:cxn ang="0">
                            <a:pos x="63" y="2"/>
                          </a:cxn>
                          <a:cxn ang="0">
                            <a:pos x="48" y="0"/>
                          </a:cxn>
                          <a:cxn ang="0">
                            <a:pos x="43" y="2"/>
                          </a:cxn>
                          <a:cxn ang="0">
                            <a:pos x="34" y="2"/>
                          </a:cxn>
                          <a:cxn ang="0">
                            <a:pos x="31" y="5"/>
                          </a:cxn>
                          <a:cxn ang="0">
                            <a:pos x="26" y="8"/>
                          </a:cxn>
                          <a:cxn ang="0">
                            <a:pos x="20" y="8"/>
                          </a:cxn>
                          <a:cxn ang="0">
                            <a:pos x="17" y="11"/>
                          </a:cxn>
                          <a:cxn ang="0">
                            <a:pos x="15" y="14"/>
                          </a:cxn>
                          <a:cxn ang="0">
                            <a:pos x="3" y="23"/>
                          </a:cxn>
                          <a:cxn ang="0">
                            <a:pos x="0" y="34"/>
                          </a:cxn>
                          <a:cxn ang="0">
                            <a:pos x="0" y="34"/>
                          </a:cxn>
                          <a:cxn ang="0">
                            <a:pos x="0" y="37"/>
                          </a:cxn>
                          <a:cxn ang="0">
                            <a:pos x="3" y="46"/>
                          </a:cxn>
                          <a:cxn ang="0">
                            <a:pos x="6" y="49"/>
                          </a:cxn>
                          <a:cxn ang="0">
                            <a:pos x="12" y="51"/>
                          </a:cxn>
                          <a:cxn ang="0">
                            <a:pos x="15" y="54"/>
                          </a:cxn>
                          <a:cxn ang="0">
                            <a:pos x="17" y="57"/>
                          </a:cxn>
                          <a:cxn ang="0">
                            <a:pos x="26" y="60"/>
                          </a:cxn>
                          <a:cxn ang="0">
                            <a:pos x="29" y="63"/>
                          </a:cxn>
                          <a:cxn ang="0">
                            <a:pos x="34" y="63"/>
                          </a:cxn>
                          <a:cxn ang="0">
                            <a:pos x="40" y="69"/>
                          </a:cxn>
                          <a:cxn ang="0">
                            <a:pos x="46" y="69"/>
                          </a:cxn>
                          <a:cxn ang="0">
                            <a:pos x="48" y="72"/>
                          </a:cxn>
                          <a:cxn ang="0">
                            <a:pos x="54" y="72"/>
                          </a:cxn>
                          <a:cxn ang="0">
                            <a:pos x="60" y="72"/>
                          </a:cxn>
                          <a:cxn ang="0">
                            <a:pos x="65" y="66"/>
                          </a:cxn>
                          <a:cxn ang="0">
                            <a:pos x="68" y="60"/>
                          </a:cxn>
                          <a:cxn ang="0">
                            <a:pos x="65" y="54"/>
                          </a:cxn>
                          <a:cxn ang="0">
                            <a:pos x="60" y="49"/>
                          </a:cxn>
                          <a:cxn ang="0">
                            <a:pos x="57" y="46"/>
                          </a:cxn>
                          <a:cxn ang="0">
                            <a:pos x="51" y="46"/>
                          </a:cxn>
                          <a:cxn ang="0">
                            <a:pos x="48" y="43"/>
                          </a:cxn>
                          <a:cxn ang="0">
                            <a:pos x="43" y="40"/>
                          </a:cxn>
                          <a:cxn ang="0">
                            <a:pos x="37" y="37"/>
                          </a:cxn>
                          <a:cxn ang="0">
                            <a:pos x="31" y="34"/>
                          </a:cxn>
                          <a:cxn ang="0">
                            <a:pos x="29" y="34"/>
                          </a:cxn>
                          <a:cxn ang="0">
                            <a:pos x="26" y="31"/>
                          </a:cxn>
                          <a:cxn ang="0">
                            <a:pos x="26" y="34"/>
                          </a:cxn>
                          <a:cxn ang="0">
                            <a:pos x="26" y="34"/>
                          </a:cxn>
                          <a:cxn ang="0">
                            <a:pos x="23" y="34"/>
                          </a:cxn>
                          <a:cxn ang="0">
                            <a:pos x="26" y="34"/>
                          </a:cxn>
                          <a:cxn ang="0">
                            <a:pos x="29" y="31"/>
                          </a:cxn>
                          <a:cxn ang="0">
                            <a:pos x="29" y="31"/>
                          </a:cxn>
                          <a:cxn ang="0">
                            <a:pos x="29" y="31"/>
                          </a:cxn>
                          <a:cxn ang="0">
                            <a:pos x="34" y="28"/>
                          </a:cxn>
                          <a:cxn ang="0">
                            <a:pos x="40" y="28"/>
                          </a:cxn>
                          <a:cxn ang="0">
                            <a:pos x="46" y="26"/>
                          </a:cxn>
                          <a:cxn ang="0">
                            <a:pos x="48" y="26"/>
                          </a:cxn>
                          <a:cxn ang="0">
                            <a:pos x="57" y="23"/>
                          </a:cxn>
                        </a:cxnLst>
                        <a:rect l="0" t="0" r="r" b="b"/>
                        <a:pathLst>
                          <a:path w="68" h="72">
                            <a:moveTo>
                              <a:pt x="57" y="23"/>
                            </a:moveTo>
                            <a:lnTo>
                              <a:pt x="60" y="23"/>
                            </a:lnTo>
                            <a:lnTo>
                              <a:pt x="63" y="23"/>
                            </a:lnTo>
                            <a:lnTo>
                              <a:pt x="65" y="20"/>
                            </a:lnTo>
                            <a:lnTo>
                              <a:pt x="65" y="14"/>
                            </a:lnTo>
                            <a:lnTo>
                              <a:pt x="68" y="11"/>
                            </a:lnTo>
                            <a:lnTo>
                              <a:pt x="65" y="8"/>
                            </a:lnTo>
                            <a:lnTo>
                              <a:pt x="65" y="5"/>
                            </a:lnTo>
                            <a:lnTo>
                              <a:pt x="65" y="2"/>
                            </a:lnTo>
                            <a:lnTo>
                              <a:pt x="63" y="2"/>
                            </a:lnTo>
                            <a:lnTo>
                              <a:pt x="60" y="0"/>
                            </a:lnTo>
                            <a:lnTo>
                              <a:pt x="48" y="0"/>
                            </a:lnTo>
                            <a:lnTo>
                              <a:pt x="46" y="2"/>
                            </a:lnTo>
                            <a:lnTo>
                              <a:pt x="43" y="2"/>
                            </a:lnTo>
                            <a:lnTo>
                              <a:pt x="40" y="2"/>
                            </a:lnTo>
                            <a:lnTo>
                              <a:pt x="34" y="2"/>
                            </a:lnTo>
                            <a:lnTo>
                              <a:pt x="34" y="5"/>
                            </a:lnTo>
                            <a:lnTo>
                              <a:pt x="31" y="5"/>
                            </a:lnTo>
                            <a:lnTo>
                              <a:pt x="26" y="5"/>
                            </a:lnTo>
                            <a:lnTo>
                              <a:pt x="26" y="8"/>
                            </a:lnTo>
                            <a:lnTo>
                              <a:pt x="23" y="8"/>
                            </a:lnTo>
                            <a:lnTo>
                              <a:pt x="20" y="8"/>
                            </a:lnTo>
                            <a:lnTo>
                              <a:pt x="20" y="11"/>
                            </a:lnTo>
                            <a:lnTo>
                              <a:pt x="17" y="11"/>
                            </a:lnTo>
                            <a:lnTo>
                              <a:pt x="15" y="11"/>
                            </a:lnTo>
                            <a:lnTo>
                              <a:pt x="15" y="14"/>
                            </a:lnTo>
                            <a:lnTo>
                              <a:pt x="12" y="14"/>
                            </a:lnTo>
                            <a:lnTo>
                              <a:pt x="3" y="23"/>
                            </a:lnTo>
                            <a:lnTo>
                              <a:pt x="0" y="26"/>
                            </a:lnTo>
                            <a:lnTo>
                              <a:pt x="0" y="34"/>
                            </a:lnTo>
                            <a:lnTo>
                              <a:pt x="0" y="31"/>
                            </a:lnTo>
                            <a:lnTo>
                              <a:pt x="0" y="34"/>
                            </a:lnTo>
                            <a:lnTo>
                              <a:pt x="0" y="34"/>
                            </a:lnTo>
                            <a:lnTo>
                              <a:pt x="0" y="37"/>
                            </a:lnTo>
                            <a:lnTo>
                              <a:pt x="3" y="40"/>
                            </a:lnTo>
                            <a:lnTo>
                              <a:pt x="3" y="46"/>
                            </a:lnTo>
                            <a:lnTo>
                              <a:pt x="6" y="46"/>
                            </a:lnTo>
                            <a:lnTo>
                              <a:pt x="6" y="49"/>
                            </a:lnTo>
                            <a:lnTo>
                              <a:pt x="9" y="51"/>
                            </a:lnTo>
                            <a:lnTo>
                              <a:pt x="12" y="51"/>
                            </a:lnTo>
                            <a:lnTo>
                              <a:pt x="15" y="51"/>
                            </a:lnTo>
                            <a:lnTo>
                              <a:pt x="15" y="54"/>
                            </a:lnTo>
                            <a:lnTo>
                              <a:pt x="17" y="54"/>
                            </a:lnTo>
                            <a:lnTo>
                              <a:pt x="17" y="57"/>
                            </a:lnTo>
                            <a:lnTo>
                              <a:pt x="20" y="57"/>
                            </a:lnTo>
                            <a:lnTo>
                              <a:pt x="26" y="60"/>
                            </a:lnTo>
                            <a:lnTo>
                              <a:pt x="26" y="60"/>
                            </a:lnTo>
                            <a:lnTo>
                              <a:pt x="29" y="63"/>
                            </a:lnTo>
                            <a:lnTo>
                              <a:pt x="34" y="63"/>
                            </a:lnTo>
                            <a:lnTo>
                              <a:pt x="34" y="63"/>
                            </a:lnTo>
                            <a:lnTo>
                              <a:pt x="37" y="66"/>
                            </a:lnTo>
                            <a:lnTo>
                              <a:pt x="40" y="69"/>
                            </a:lnTo>
                            <a:lnTo>
                              <a:pt x="43" y="69"/>
                            </a:lnTo>
                            <a:lnTo>
                              <a:pt x="46" y="69"/>
                            </a:lnTo>
                            <a:lnTo>
                              <a:pt x="48" y="69"/>
                            </a:lnTo>
                            <a:lnTo>
                              <a:pt x="48" y="72"/>
                            </a:lnTo>
                            <a:lnTo>
                              <a:pt x="51" y="72"/>
                            </a:lnTo>
                            <a:lnTo>
                              <a:pt x="54" y="72"/>
                            </a:lnTo>
                            <a:lnTo>
                              <a:pt x="57" y="72"/>
                            </a:lnTo>
                            <a:lnTo>
                              <a:pt x="60" y="72"/>
                            </a:lnTo>
                            <a:lnTo>
                              <a:pt x="63" y="69"/>
                            </a:lnTo>
                            <a:lnTo>
                              <a:pt x="65" y="66"/>
                            </a:lnTo>
                            <a:lnTo>
                              <a:pt x="65" y="63"/>
                            </a:lnTo>
                            <a:lnTo>
                              <a:pt x="68" y="60"/>
                            </a:lnTo>
                            <a:lnTo>
                              <a:pt x="68" y="57"/>
                            </a:lnTo>
                            <a:lnTo>
                              <a:pt x="65" y="54"/>
                            </a:lnTo>
                            <a:lnTo>
                              <a:pt x="63" y="49"/>
                            </a:lnTo>
                            <a:lnTo>
                              <a:pt x="60" y="49"/>
                            </a:lnTo>
                            <a:lnTo>
                              <a:pt x="60" y="49"/>
                            </a:lnTo>
                            <a:lnTo>
                              <a:pt x="57" y="46"/>
                            </a:lnTo>
                            <a:lnTo>
                              <a:pt x="54" y="46"/>
                            </a:lnTo>
                            <a:lnTo>
                              <a:pt x="51" y="46"/>
                            </a:lnTo>
                            <a:lnTo>
                              <a:pt x="48" y="46"/>
                            </a:lnTo>
                            <a:lnTo>
                              <a:pt x="48" y="43"/>
                            </a:lnTo>
                            <a:lnTo>
                              <a:pt x="46" y="40"/>
                            </a:lnTo>
                            <a:lnTo>
                              <a:pt x="43" y="40"/>
                            </a:lnTo>
                            <a:lnTo>
                              <a:pt x="40" y="40"/>
                            </a:lnTo>
                            <a:lnTo>
                              <a:pt x="37" y="37"/>
                            </a:lnTo>
                            <a:lnTo>
                              <a:pt x="34" y="37"/>
                            </a:lnTo>
                            <a:lnTo>
                              <a:pt x="31" y="34"/>
                            </a:lnTo>
                            <a:lnTo>
                              <a:pt x="29" y="34"/>
                            </a:lnTo>
                            <a:lnTo>
                              <a:pt x="29" y="34"/>
                            </a:lnTo>
                            <a:lnTo>
                              <a:pt x="23" y="31"/>
                            </a:lnTo>
                            <a:lnTo>
                              <a:pt x="26" y="31"/>
                            </a:lnTo>
                            <a:lnTo>
                              <a:pt x="23" y="31"/>
                            </a:lnTo>
                            <a:lnTo>
                              <a:pt x="26" y="34"/>
                            </a:lnTo>
                            <a:lnTo>
                              <a:pt x="26" y="31"/>
                            </a:lnTo>
                            <a:lnTo>
                              <a:pt x="26" y="34"/>
                            </a:lnTo>
                            <a:lnTo>
                              <a:pt x="26" y="34"/>
                            </a:lnTo>
                            <a:lnTo>
                              <a:pt x="23" y="34"/>
                            </a:lnTo>
                            <a:lnTo>
                              <a:pt x="26" y="34"/>
                            </a:lnTo>
                            <a:lnTo>
                              <a:pt x="26" y="34"/>
                            </a:lnTo>
                            <a:lnTo>
                              <a:pt x="23" y="34"/>
                            </a:lnTo>
                            <a:lnTo>
                              <a:pt x="29" y="31"/>
                            </a:lnTo>
                            <a:lnTo>
                              <a:pt x="26" y="31"/>
                            </a:lnTo>
                            <a:lnTo>
                              <a:pt x="29" y="31"/>
                            </a:lnTo>
                            <a:lnTo>
                              <a:pt x="31" y="31"/>
                            </a:lnTo>
                            <a:lnTo>
                              <a:pt x="29" y="31"/>
                            </a:lnTo>
                            <a:lnTo>
                              <a:pt x="34" y="31"/>
                            </a:lnTo>
                            <a:lnTo>
                              <a:pt x="34" y="28"/>
                            </a:lnTo>
                            <a:lnTo>
                              <a:pt x="37" y="28"/>
                            </a:lnTo>
                            <a:lnTo>
                              <a:pt x="40" y="28"/>
                            </a:lnTo>
                            <a:lnTo>
                              <a:pt x="43" y="28"/>
                            </a:lnTo>
                            <a:lnTo>
                              <a:pt x="46" y="26"/>
                            </a:lnTo>
                            <a:lnTo>
                              <a:pt x="48" y="26"/>
                            </a:lnTo>
                            <a:lnTo>
                              <a:pt x="48" y="26"/>
                            </a:lnTo>
                            <a:lnTo>
                              <a:pt x="57" y="26"/>
                            </a:lnTo>
                            <a:lnTo>
                              <a:pt x="57" y="23"/>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1" name="Freeform 102"/>
                      <p:cNvSpPr>
                        <a:spLocks/>
                      </p:cNvSpPr>
                      <p:nvPr/>
                    </p:nvSpPr>
                    <p:spPr bwMode="auto">
                      <a:xfrm>
                        <a:off x="1749428" y="4579942"/>
                        <a:ext cx="111125" cy="146050"/>
                      </a:xfrm>
                      <a:custGeom>
                        <a:avLst/>
                        <a:gdLst/>
                        <a:ahLst/>
                        <a:cxnLst>
                          <a:cxn ang="0">
                            <a:pos x="5" y="83"/>
                          </a:cxn>
                          <a:cxn ang="0">
                            <a:pos x="11" y="92"/>
                          </a:cxn>
                          <a:cxn ang="0">
                            <a:pos x="17" y="92"/>
                          </a:cxn>
                          <a:cxn ang="0">
                            <a:pos x="22" y="92"/>
                          </a:cxn>
                          <a:cxn ang="0">
                            <a:pos x="28" y="86"/>
                          </a:cxn>
                          <a:cxn ang="0">
                            <a:pos x="28" y="80"/>
                          </a:cxn>
                          <a:cxn ang="0">
                            <a:pos x="31" y="72"/>
                          </a:cxn>
                          <a:cxn ang="0">
                            <a:pos x="36" y="63"/>
                          </a:cxn>
                          <a:cxn ang="0">
                            <a:pos x="42" y="63"/>
                          </a:cxn>
                          <a:cxn ang="0">
                            <a:pos x="45" y="60"/>
                          </a:cxn>
                          <a:cxn ang="0">
                            <a:pos x="48" y="57"/>
                          </a:cxn>
                          <a:cxn ang="0">
                            <a:pos x="53" y="54"/>
                          </a:cxn>
                          <a:cxn ang="0">
                            <a:pos x="59" y="51"/>
                          </a:cxn>
                          <a:cxn ang="0">
                            <a:pos x="62" y="49"/>
                          </a:cxn>
                          <a:cxn ang="0">
                            <a:pos x="67" y="43"/>
                          </a:cxn>
                          <a:cxn ang="0">
                            <a:pos x="70" y="37"/>
                          </a:cxn>
                          <a:cxn ang="0">
                            <a:pos x="70" y="37"/>
                          </a:cxn>
                          <a:cxn ang="0">
                            <a:pos x="67" y="28"/>
                          </a:cxn>
                          <a:cxn ang="0">
                            <a:pos x="67" y="26"/>
                          </a:cxn>
                          <a:cxn ang="0">
                            <a:pos x="65" y="23"/>
                          </a:cxn>
                          <a:cxn ang="0">
                            <a:pos x="59" y="20"/>
                          </a:cxn>
                          <a:cxn ang="0">
                            <a:pos x="53" y="11"/>
                          </a:cxn>
                          <a:cxn ang="0">
                            <a:pos x="42" y="8"/>
                          </a:cxn>
                          <a:cxn ang="0">
                            <a:pos x="39" y="5"/>
                          </a:cxn>
                          <a:cxn ang="0">
                            <a:pos x="34" y="5"/>
                          </a:cxn>
                          <a:cxn ang="0">
                            <a:pos x="28" y="2"/>
                          </a:cxn>
                          <a:cxn ang="0">
                            <a:pos x="22" y="0"/>
                          </a:cxn>
                          <a:cxn ang="0">
                            <a:pos x="14" y="0"/>
                          </a:cxn>
                          <a:cxn ang="0">
                            <a:pos x="8" y="0"/>
                          </a:cxn>
                          <a:cxn ang="0">
                            <a:pos x="3" y="2"/>
                          </a:cxn>
                          <a:cxn ang="0">
                            <a:pos x="0" y="5"/>
                          </a:cxn>
                          <a:cxn ang="0">
                            <a:pos x="3" y="14"/>
                          </a:cxn>
                          <a:cxn ang="0">
                            <a:pos x="5" y="20"/>
                          </a:cxn>
                          <a:cxn ang="0">
                            <a:pos x="8" y="23"/>
                          </a:cxn>
                          <a:cxn ang="0">
                            <a:pos x="14" y="26"/>
                          </a:cxn>
                          <a:cxn ang="0">
                            <a:pos x="20" y="26"/>
                          </a:cxn>
                          <a:cxn ang="0">
                            <a:pos x="25" y="28"/>
                          </a:cxn>
                          <a:cxn ang="0">
                            <a:pos x="31" y="28"/>
                          </a:cxn>
                          <a:cxn ang="0">
                            <a:pos x="34" y="31"/>
                          </a:cxn>
                          <a:cxn ang="0">
                            <a:pos x="39" y="34"/>
                          </a:cxn>
                          <a:cxn ang="0">
                            <a:pos x="45" y="37"/>
                          </a:cxn>
                          <a:cxn ang="0">
                            <a:pos x="45" y="37"/>
                          </a:cxn>
                          <a:cxn ang="0">
                            <a:pos x="45" y="37"/>
                          </a:cxn>
                          <a:cxn ang="0">
                            <a:pos x="48" y="28"/>
                          </a:cxn>
                          <a:cxn ang="0">
                            <a:pos x="42" y="31"/>
                          </a:cxn>
                          <a:cxn ang="0">
                            <a:pos x="36" y="34"/>
                          </a:cxn>
                          <a:cxn ang="0">
                            <a:pos x="34" y="37"/>
                          </a:cxn>
                          <a:cxn ang="0">
                            <a:pos x="31" y="37"/>
                          </a:cxn>
                          <a:cxn ang="0">
                            <a:pos x="25" y="43"/>
                          </a:cxn>
                          <a:cxn ang="0">
                            <a:pos x="17" y="51"/>
                          </a:cxn>
                          <a:cxn ang="0">
                            <a:pos x="11" y="54"/>
                          </a:cxn>
                          <a:cxn ang="0">
                            <a:pos x="8" y="60"/>
                          </a:cxn>
                          <a:cxn ang="0">
                            <a:pos x="5" y="66"/>
                          </a:cxn>
                          <a:cxn ang="0">
                            <a:pos x="5" y="80"/>
                          </a:cxn>
                        </a:cxnLst>
                        <a:rect l="0" t="0" r="r" b="b"/>
                        <a:pathLst>
                          <a:path w="70" h="92">
                            <a:moveTo>
                              <a:pt x="5" y="80"/>
                            </a:moveTo>
                            <a:lnTo>
                              <a:pt x="5" y="83"/>
                            </a:lnTo>
                            <a:lnTo>
                              <a:pt x="5" y="86"/>
                            </a:lnTo>
                            <a:lnTo>
                              <a:pt x="11" y="92"/>
                            </a:lnTo>
                            <a:lnTo>
                              <a:pt x="14" y="92"/>
                            </a:lnTo>
                            <a:lnTo>
                              <a:pt x="17" y="92"/>
                            </a:lnTo>
                            <a:lnTo>
                              <a:pt x="20" y="92"/>
                            </a:lnTo>
                            <a:lnTo>
                              <a:pt x="22" y="92"/>
                            </a:lnTo>
                            <a:lnTo>
                              <a:pt x="25" y="86"/>
                            </a:lnTo>
                            <a:lnTo>
                              <a:pt x="28" y="86"/>
                            </a:lnTo>
                            <a:lnTo>
                              <a:pt x="28" y="83"/>
                            </a:lnTo>
                            <a:lnTo>
                              <a:pt x="28" y="80"/>
                            </a:lnTo>
                            <a:lnTo>
                              <a:pt x="28" y="75"/>
                            </a:lnTo>
                            <a:lnTo>
                              <a:pt x="31" y="72"/>
                            </a:lnTo>
                            <a:lnTo>
                              <a:pt x="31" y="72"/>
                            </a:lnTo>
                            <a:lnTo>
                              <a:pt x="36" y="63"/>
                            </a:lnTo>
                            <a:lnTo>
                              <a:pt x="39" y="63"/>
                            </a:lnTo>
                            <a:lnTo>
                              <a:pt x="42" y="63"/>
                            </a:lnTo>
                            <a:lnTo>
                              <a:pt x="42" y="60"/>
                            </a:lnTo>
                            <a:lnTo>
                              <a:pt x="45" y="60"/>
                            </a:lnTo>
                            <a:lnTo>
                              <a:pt x="48" y="57"/>
                            </a:lnTo>
                            <a:lnTo>
                              <a:pt x="48" y="57"/>
                            </a:lnTo>
                            <a:lnTo>
                              <a:pt x="51" y="57"/>
                            </a:lnTo>
                            <a:lnTo>
                              <a:pt x="53" y="54"/>
                            </a:lnTo>
                            <a:lnTo>
                              <a:pt x="56" y="51"/>
                            </a:lnTo>
                            <a:lnTo>
                              <a:pt x="59" y="51"/>
                            </a:lnTo>
                            <a:lnTo>
                              <a:pt x="59" y="51"/>
                            </a:lnTo>
                            <a:lnTo>
                              <a:pt x="62" y="49"/>
                            </a:lnTo>
                            <a:lnTo>
                              <a:pt x="65" y="46"/>
                            </a:lnTo>
                            <a:lnTo>
                              <a:pt x="67" y="43"/>
                            </a:lnTo>
                            <a:lnTo>
                              <a:pt x="67" y="40"/>
                            </a:lnTo>
                            <a:lnTo>
                              <a:pt x="70" y="37"/>
                            </a:lnTo>
                            <a:lnTo>
                              <a:pt x="67" y="37"/>
                            </a:lnTo>
                            <a:lnTo>
                              <a:pt x="70" y="37"/>
                            </a:lnTo>
                            <a:lnTo>
                              <a:pt x="70" y="31"/>
                            </a:lnTo>
                            <a:lnTo>
                              <a:pt x="67" y="28"/>
                            </a:lnTo>
                            <a:lnTo>
                              <a:pt x="67" y="28"/>
                            </a:lnTo>
                            <a:lnTo>
                              <a:pt x="67" y="26"/>
                            </a:lnTo>
                            <a:lnTo>
                              <a:pt x="67" y="23"/>
                            </a:lnTo>
                            <a:lnTo>
                              <a:pt x="65" y="23"/>
                            </a:lnTo>
                            <a:lnTo>
                              <a:pt x="65" y="23"/>
                            </a:lnTo>
                            <a:lnTo>
                              <a:pt x="59" y="20"/>
                            </a:lnTo>
                            <a:lnTo>
                              <a:pt x="53" y="14"/>
                            </a:lnTo>
                            <a:lnTo>
                              <a:pt x="53" y="11"/>
                            </a:lnTo>
                            <a:lnTo>
                              <a:pt x="51" y="11"/>
                            </a:lnTo>
                            <a:lnTo>
                              <a:pt x="42" y="8"/>
                            </a:lnTo>
                            <a:lnTo>
                              <a:pt x="42" y="8"/>
                            </a:lnTo>
                            <a:lnTo>
                              <a:pt x="39" y="5"/>
                            </a:lnTo>
                            <a:lnTo>
                              <a:pt x="34" y="5"/>
                            </a:lnTo>
                            <a:lnTo>
                              <a:pt x="34" y="5"/>
                            </a:lnTo>
                            <a:lnTo>
                              <a:pt x="31" y="2"/>
                            </a:lnTo>
                            <a:lnTo>
                              <a:pt x="28" y="2"/>
                            </a:lnTo>
                            <a:lnTo>
                              <a:pt x="25" y="2"/>
                            </a:lnTo>
                            <a:lnTo>
                              <a:pt x="22" y="0"/>
                            </a:lnTo>
                            <a:lnTo>
                              <a:pt x="20" y="0"/>
                            </a:lnTo>
                            <a:lnTo>
                              <a:pt x="14" y="0"/>
                            </a:lnTo>
                            <a:lnTo>
                              <a:pt x="17" y="0"/>
                            </a:lnTo>
                            <a:lnTo>
                              <a:pt x="8" y="0"/>
                            </a:lnTo>
                            <a:lnTo>
                              <a:pt x="5" y="0"/>
                            </a:lnTo>
                            <a:lnTo>
                              <a:pt x="3" y="2"/>
                            </a:lnTo>
                            <a:lnTo>
                              <a:pt x="3" y="2"/>
                            </a:lnTo>
                            <a:lnTo>
                              <a:pt x="0" y="5"/>
                            </a:lnTo>
                            <a:lnTo>
                              <a:pt x="0" y="14"/>
                            </a:lnTo>
                            <a:lnTo>
                              <a:pt x="3" y="14"/>
                            </a:lnTo>
                            <a:lnTo>
                              <a:pt x="3" y="20"/>
                            </a:lnTo>
                            <a:lnTo>
                              <a:pt x="5" y="20"/>
                            </a:lnTo>
                            <a:lnTo>
                              <a:pt x="8" y="23"/>
                            </a:lnTo>
                            <a:lnTo>
                              <a:pt x="8" y="23"/>
                            </a:lnTo>
                            <a:lnTo>
                              <a:pt x="11" y="23"/>
                            </a:lnTo>
                            <a:lnTo>
                              <a:pt x="14" y="26"/>
                            </a:lnTo>
                            <a:lnTo>
                              <a:pt x="17" y="26"/>
                            </a:lnTo>
                            <a:lnTo>
                              <a:pt x="20" y="26"/>
                            </a:lnTo>
                            <a:lnTo>
                              <a:pt x="22" y="26"/>
                            </a:lnTo>
                            <a:lnTo>
                              <a:pt x="25" y="28"/>
                            </a:lnTo>
                            <a:lnTo>
                              <a:pt x="28" y="28"/>
                            </a:lnTo>
                            <a:lnTo>
                              <a:pt x="31" y="28"/>
                            </a:lnTo>
                            <a:lnTo>
                              <a:pt x="31" y="31"/>
                            </a:lnTo>
                            <a:lnTo>
                              <a:pt x="34" y="31"/>
                            </a:lnTo>
                            <a:lnTo>
                              <a:pt x="36" y="31"/>
                            </a:lnTo>
                            <a:lnTo>
                              <a:pt x="39" y="34"/>
                            </a:lnTo>
                            <a:lnTo>
                              <a:pt x="42" y="34"/>
                            </a:lnTo>
                            <a:lnTo>
                              <a:pt x="45" y="37"/>
                            </a:lnTo>
                            <a:lnTo>
                              <a:pt x="48" y="37"/>
                            </a:lnTo>
                            <a:lnTo>
                              <a:pt x="45" y="37"/>
                            </a:lnTo>
                            <a:lnTo>
                              <a:pt x="45" y="31"/>
                            </a:lnTo>
                            <a:lnTo>
                              <a:pt x="45" y="37"/>
                            </a:lnTo>
                            <a:lnTo>
                              <a:pt x="45" y="31"/>
                            </a:lnTo>
                            <a:lnTo>
                              <a:pt x="48" y="28"/>
                            </a:lnTo>
                            <a:lnTo>
                              <a:pt x="45" y="31"/>
                            </a:lnTo>
                            <a:lnTo>
                              <a:pt x="42" y="31"/>
                            </a:lnTo>
                            <a:lnTo>
                              <a:pt x="42" y="34"/>
                            </a:lnTo>
                            <a:lnTo>
                              <a:pt x="36" y="34"/>
                            </a:lnTo>
                            <a:lnTo>
                              <a:pt x="36" y="37"/>
                            </a:lnTo>
                            <a:lnTo>
                              <a:pt x="34" y="37"/>
                            </a:lnTo>
                            <a:lnTo>
                              <a:pt x="34" y="37"/>
                            </a:lnTo>
                            <a:lnTo>
                              <a:pt x="31" y="37"/>
                            </a:lnTo>
                            <a:lnTo>
                              <a:pt x="28" y="40"/>
                            </a:lnTo>
                            <a:lnTo>
                              <a:pt x="25" y="43"/>
                            </a:lnTo>
                            <a:lnTo>
                              <a:pt x="22" y="46"/>
                            </a:lnTo>
                            <a:lnTo>
                              <a:pt x="17" y="51"/>
                            </a:lnTo>
                            <a:lnTo>
                              <a:pt x="14" y="51"/>
                            </a:lnTo>
                            <a:lnTo>
                              <a:pt x="11" y="54"/>
                            </a:lnTo>
                            <a:lnTo>
                              <a:pt x="11" y="57"/>
                            </a:lnTo>
                            <a:lnTo>
                              <a:pt x="8" y="60"/>
                            </a:lnTo>
                            <a:lnTo>
                              <a:pt x="8" y="63"/>
                            </a:lnTo>
                            <a:lnTo>
                              <a:pt x="5" y="66"/>
                            </a:lnTo>
                            <a:lnTo>
                              <a:pt x="5" y="69"/>
                            </a:lnTo>
                            <a:lnTo>
                              <a:pt x="5" y="80"/>
                            </a:lnTo>
                            <a:close/>
                          </a:path>
                        </a:pathLst>
                      </a:custGeom>
                      <a:grpFill/>
                      <a:ln w="9525">
                        <a:solidFill>
                          <a:schemeClr val="tx1"/>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grpSp>
              <p:grpSp>
                <p:nvGrpSpPr>
                  <p:cNvPr id="135" name="Group 185"/>
                  <p:cNvGrpSpPr>
                    <a:grpSpLocks/>
                  </p:cNvGrpSpPr>
                  <p:nvPr/>
                </p:nvGrpSpPr>
                <p:grpSpPr bwMode="auto">
                  <a:xfrm>
                    <a:off x="2121361" y="1475510"/>
                    <a:ext cx="5106508" cy="2715492"/>
                    <a:chOff x="2121361" y="1475510"/>
                    <a:chExt cx="5106508" cy="2715492"/>
                  </a:xfrm>
                </p:grpSpPr>
                <p:grpSp>
                  <p:nvGrpSpPr>
                    <p:cNvPr id="136" name="Group 211"/>
                    <p:cNvGrpSpPr>
                      <a:grpSpLocks/>
                    </p:cNvGrpSpPr>
                    <p:nvPr/>
                  </p:nvGrpSpPr>
                  <p:grpSpPr bwMode="auto">
                    <a:xfrm>
                      <a:off x="3243041" y="1891084"/>
                      <a:ext cx="1763606" cy="2299918"/>
                      <a:chOff x="611" y="3219"/>
                      <a:chExt cx="785" cy="887"/>
                    </a:xfrm>
                  </p:grpSpPr>
                  <p:sp>
                    <p:nvSpPr>
                      <p:cNvPr id="145" name="Freeform 112"/>
                      <p:cNvSpPr>
                        <a:spLocks/>
                      </p:cNvSpPr>
                      <p:nvPr/>
                    </p:nvSpPr>
                    <p:spPr bwMode="auto">
                      <a:xfrm>
                        <a:off x="935" y="3385"/>
                        <a:ext cx="458" cy="46"/>
                      </a:xfrm>
                      <a:custGeom>
                        <a:avLst/>
                        <a:gdLst>
                          <a:gd name="T0" fmla="*/ 23 w 458"/>
                          <a:gd name="T1" fmla="*/ 0 h 46"/>
                          <a:gd name="T2" fmla="*/ 17 w 458"/>
                          <a:gd name="T3" fmla="*/ 0 h 46"/>
                          <a:gd name="T4" fmla="*/ 12 w 458"/>
                          <a:gd name="T5" fmla="*/ 3 h 46"/>
                          <a:gd name="T6" fmla="*/ 6 w 458"/>
                          <a:gd name="T7" fmla="*/ 6 h 46"/>
                          <a:gd name="T8" fmla="*/ 3 w 458"/>
                          <a:gd name="T9" fmla="*/ 12 h 46"/>
                          <a:gd name="T10" fmla="*/ 0 w 458"/>
                          <a:gd name="T11" fmla="*/ 17 h 46"/>
                          <a:gd name="T12" fmla="*/ 0 w 458"/>
                          <a:gd name="T13" fmla="*/ 29 h 46"/>
                          <a:gd name="T14" fmla="*/ 3 w 458"/>
                          <a:gd name="T15" fmla="*/ 35 h 46"/>
                          <a:gd name="T16" fmla="*/ 6 w 458"/>
                          <a:gd name="T17" fmla="*/ 38 h 46"/>
                          <a:gd name="T18" fmla="*/ 12 w 458"/>
                          <a:gd name="T19" fmla="*/ 43 h 46"/>
                          <a:gd name="T20" fmla="*/ 17 w 458"/>
                          <a:gd name="T21" fmla="*/ 46 h 46"/>
                          <a:gd name="T22" fmla="*/ 23 w 458"/>
                          <a:gd name="T23" fmla="*/ 46 h 46"/>
                          <a:gd name="T24" fmla="*/ 435 w 458"/>
                          <a:gd name="T25" fmla="*/ 46 h 46"/>
                          <a:gd name="T26" fmla="*/ 441 w 458"/>
                          <a:gd name="T27" fmla="*/ 46 h 46"/>
                          <a:gd name="T28" fmla="*/ 446 w 458"/>
                          <a:gd name="T29" fmla="*/ 43 h 46"/>
                          <a:gd name="T30" fmla="*/ 455 w 458"/>
                          <a:gd name="T31" fmla="*/ 35 h 46"/>
                          <a:gd name="T32" fmla="*/ 455 w 458"/>
                          <a:gd name="T33" fmla="*/ 29 h 46"/>
                          <a:gd name="T34" fmla="*/ 458 w 458"/>
                          <a:gd name="T35" fmla="*/ 23 h 46"/>
                          <a:gd name="T36" fmla="*/ 455 w 458"/>
                          <a:gd name="T37" fmla="*/ 17 h 46"/>
                          <a:gd name="T38" fmla="*/ 455 w 458"/>
                          <a:gd name="T39" fmla="*/ 12 h 46"/>
                          <a:gd name="T40" fmla="*/ 449 w 458"/>
                          <a:gd name="T41" fmla="*/ 6 h 46"/>
                          <a:gd name="T42" fmla="*/ 446 w 458"/>
                          <a:gd name="T43" fmla="*/ 3 h 46"/>
                          <a:gd name="T44" fmla="*/ 441 w 458"/>
                          <a:gd name="T45" fmla="*/ 0 h 46"/>
                          <a:gd name="T46" fmla="*/ 435 w 458"/>
                          <a:gd name="T47" fmla="*/ 0 h 46"/>
                          <a:gd name="T48" fmla="*/ 23 w 458"/>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8"/>
                          <a:gd name="T76" fmla="*/ 0 h 46"/>
                          <a:gd name="T77" fmla="*/ 458 w 458"/>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8" h="46">
                            <a:moveTo>
                              <a:pt x="23" y="0"/>
                            </a:moveTo>
                            <a:lnTo>
                              <a:pt x="17" y="0"/>
                            </a:lnTo>
                            <a:lnTo>
                              <a:pt x="12" y="3"/>
                            </a:lnTo>
                            <a:lnTo>
                              <a:pt x="6" y="6"/>
                            </a:lnTo>
                            <a:lnTo>
                              <a:pt x="3" y="12"/>
                            </a:lnTo>
                            <a:lnTo>
                              <a:pt x="0" y="17"/>
                            </a:lnTo>
                            <a:lnTo>
                              <a:pt x="0" y="29"/>
                            </a:lnTo>
                            <a:lnTo>
                              <a:pt x="3" y="35"/>
                            </a:lnTo>
                            <a:lnTo>
                              <a:pt x="6" y="38"/>
                            </a:lnTo>
                            <a:lnTo>
                              <a:pt x="12" y="43"/>
                            </a:lnTo>
                            <a:lnTo>
                              <a:pt x="17" y="46"/>
                            </a:lnTo>
                            <a:lnTo>
                              <a:pt x="23" y="46"/>
                            </a:lnTo>
                            <a:lnTo>
                              <a:pt x="435" y="46"/>
                            </a:lnTo>
                            <a:lnTo>
                              <a:pt x="441" y="46"/>
                            </a:lnTo>
                            <a:lnTo>
                              <a:pt x="446" y="43"/>
                            </a:lnTo>
                            <a:lnTo>
                              <a:pt x="455" y="35"/>
                            </a:lnTo>
                            <a:lnTo>
                              <a:pt x="455" y="29"/>
                            </a:lnTo>
                            <a:lnTo>
                              <a:pt x="458" y="23"/>
                            </a:lnTo>
                            <a:lnTo>
                              <a:pt x="455" y="17"/>
                            </a:lnTo>
                            <a:lnTo>
                              <a:pt x="455" y="12"/>
                            </a:lnTo>
                            <a:lnTo>
                              <a:pt x="449" y="6"/>
                            </a:lnTo>
                            <a:lnTo>
                              <a:pt x="446" y="3"/>
                            </a:lnTo>
                            <a:lnTo>
                              <a:pt x="441"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13"/>
                      <p:cNvSpPr>
                        <a:spLocks/>
                      </p:cNvSpPr>
                      <p:nvPr/>
                    </p:nvSpPr>
                    <p:spPr bwMode="auto">
                      <a:xfrm>
                        <a:off x="938" y="3827"/>
                        <a:ext cx="458" cy="46"/>
                      </a:xfrm>
                      <a:custGeom>
                        <a:avLst/>
                        <a:gdLst>
                          <a:gd name="T0" fmla="*/ 23 w 458"/>
                          <a:gd name="T1" fmla="*/ 0 h 46"/>
                          <a:gd name="T2" fmla="*/ 17 w 458"/>
                          <a:gd name="T3" fmla="*/ 0 h 46"/>
                          <a:gd name="T4" fmla="*/ 12 w 458"/>
                          <a:gd name="T5" fmla="*/ 3 h 46"/>
                          <a:gd name="T6" fmla="*/ 9 w 458"/>
                          <a:gd name="T7" fmla="*/ 5 h 46"/>
                          <a:gd name="T8" fmla="*/ 3 w 458"/>
                          <a:gd name="T9" fmla="*/ 11 h 46"/>
                          <a:gd name="T10" fmla="*/ 0 w 458"/>
                          <a:gd name="T11" fmla="*/ 17 h 46"/>
                          <a:gd name="T12" fmla="*/ 0 w 458"/>
                          <a:gd name="T13" fmla="*/ 29 h 46"/>
                          <a:gd name="T14" fmla="*/ 3 w 458"/>
                          <a:gd name="T15" fmla="*/ 34 h 46"/>
                          <a:gd name="T16" fmla="*/ 9 w 458"/>
                          <a:gd name="T17" fmla="*/ 37 h 46"/>
                          <a:gd name="T18" fmla="*/ 12 w 458"/>
                          <a:gd name="T19" fmla="*/ 43 h 46"/>
                          <a:gd name="T20" fmla="*/ 17 w 458"/>
                          <a:gd name="T21" fmla="*/ 46 h 46"/>
                          <a:gd name="T22" fmla="*/ 23 w 458"/>
                          <a:gd name="T23" fmla="*/ 46 h 46"/>
                          <a:gd name="T24" fmla="*/ 435 w 458"/>
                          <a:gd name="T25" fmla="*/ 46 h 46"/>
                          <a:gd name="T26" fmla="*/ 443 w 458"/>
                          <a:gd name="T27" fmla="*/ 46 h 46"/>
                          <a:gd name="T28" fmla="*/ 446 w 458"/>
                          <a:gd name="T29" fmla="*/ 43 h 46"/>
                          <a:gd name="T30" fmla="*/ 455 w 458"/>
                          <a:gd name="T31" fmla="*/ 34 h 46"/>
                          <a:gd name="T32" fmla="*/ 458 w 458"/>
                          <a:gd name="T33" fmla="*/ 29 h 46"/>
                          <a:gd name="T34" fmla="*/ 458 w 458"/>
                          <a:gd name="T35" fmla="*/ 23 h 46"/>
                          <a:gd name="T36" fmla="*/ 458 w 458"/>
                          <a:gd name="T37" fmla="*/ 17 h 46"/>
                          <a:gd name="T38" fmla="*/ 455 w 458"/>
                          <a:gd name="T39" fmla="*/ 11 h 46"/>
                          <a:gd name="T40" fmla="*/ 452 w 458"/>
                          <a:gd name="T41" fmla="*/ 5 h 46"/>
                          <a:gd name="T42" fmla="*/ 446 w 458"/>
                          <a:gd name="T43" fmla="*/ 3 h 46"/>
                          <a:gd name="T44" fmla="*/ 443 w 458"/>
                          <a:gd name="T45" fmla="*/ 0 h 46"/>
                          <a:gd name="T46" fmla="*/ 435 w 458"/>
                          <a:gd name="T47" fmla="*/ 0 h 46"/>
                          <a:gd name="T48" fmla="*/ 23 w 458"/>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8"/>
                          <a:gd name="T76" fmla="*/ 0 h 46"/>
                          <a:gd name="T77" fmla="*/ 458 w 458"/>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8" h="46">
                            <a:moveTo>
                              <a:pt x="23" y="0"/>
                            </a:moveTo>
                            <a:lnTo>
                              <a:pt x="17" y="0"/>
                            </a:lnTo>
                            <a:lnTo>
                              <a:pt x="12" y="3"/>
                            </a:lnTo>
                            <a:lnTo>
                              <a:pt x="9" y="5"/>
                            </a:lnTo>
                            <a:lnTo>
                              <a:pt x="3" y="11"/>
                            </a:lnTo>
                            <a:lnTo>
                              <a:pt x="0" y="17"/>
                            </a:lnTo>
                            <a:lnTo>
                              <a:pt x="0" y="29"/>
                            </a:lnTo>
                            <a:lnTo>
                              <a:pt x="3" y="34"/>
                            </a:lnTo>
                            <a:lnTo>
                              <a:pt x="9" y="37"/>
                            </a:lnTo>
                            <a:lnTo>
                              <a:pt x="12" y="43"/>
                            </a:lnTo>
                            <a:lnTo>
                              <a:pt x="17" y="46"/>
                            </a:lnTo>
                            <a:lnTo>
                              <a:pt x="23" y="46"/>
                            </a:lnTo>
                            <a:lnTo>
                              <a:pt x="435" y="46"/>
                            </a:lnTo>
                            <a:lnTo>
                              <a:pt x="443" y="46"/>
                            </a:lnTo>
                            <a:lnTo>
                              <a:pt x="446" y="43"/>
                            </a:lnTo>
                            <a:lnTo>
                              <a:pt x="455" y="34"/>
                            </a:lnTo>
                            <a:lnTo>
                              <a:pt x="458" y="29"/>
                            </a:lnTo>
                            <a:lnTo>
                              <a:pt x="458" y="23"/>
                            </a:lnTo>
                            <a:lnTo>
                              <a:pt x="458" y="17"/>
                            </a:lnTo>
                            <a:lnTo>
                              <a:pt x="455" y="11"/>
                            </a:lnTo>
                            <a:lnTo>
                              <a:pt x="452" y="5"/>
                            </a:lnTo>
                            <a:lnTo>
                              <a:pt x="446" y="3"/>
                            </a:lnTo>
                            <a:lnTo>
                              <a:pt x="443"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14"/>
                      <p:cNvSpPr>
                        <a:spLocks/>
                      </p:cNvSpPr>
                      <p:nvPr/>
                    </p:nvSpPr>
                    <p:spPr bwMode="auto">
                      <a:xfrm>
                        <a:off x="622" y="4060"/>
                        <a:ext cx="457" cy="46"/>
                      </a:xfrm>
                      <a:custGeom>
                        <a:avLst/>
                        <a:gdLst>
                          <a:gd name="T0" fmla="*/ 23 w 457"/>
                          <a:gd name="T1" fmla="*/ 0 h 46"/>
                          <a:gd name="T2" fmla="*/ 17 w 457"/>
                          <a:gd name="T3" fmla="*/ 0 h 46"/>
                          <a:gd name="T4" fmla="*/ 9 w 457"/>
                          <a:gd name="T5" fmla="*/ 3 h 46"/>
                          <a:gd name="T6" fmla="*/ 6 w 457"/>
                          <a:gd name="T7" fmla="*/ 6 h 46"/>
                          <a:gd name="T8" fmla="*/ 3 w 457"/>
                          <a:gd name="T9" fmla="*/ 12 h 46"/>
                          <a:gd name="T10" fmla="*/ 0 w 457"/>
                          <a:gd name="T11" fmla="*/ 17 h 46"/>
                          <a:gd name="T12" fmla="*/ 0 w 457"/>
                          <a:gd name="T13" fmla="*/ 29 h 46"/>
                          <a:gd name="T14" fmla="*/ 3 w 457"/>
                          <a:gd name="T15" fmla="*/ 35 h 46"/>
                          <a:gd name="T16" fmla="*/ 6 w 457"/>
                          <a:gd name="T17" fmla="*/ 38 h 46"/>
                          <a:gd name="T18" fmla="*/ 9 w 457"/>
                          <a:gd name="T19" fmla="*/ 43 h 46"/>
                          <a:gd name="T20" fmla="*/ 17 w 457"/>
                          <a:gd name="T21" fmla="*/ 43 h 46"/>
                          <a:gd name="T22" fmla="*/ 23 w 457"/>
                          <a:gd name="T23" fmla="*/ 46 h 46"/>
                          <a:gd name="T24" fmla="*/ 435 w 457"/>
                          <a:gd name="T25" fmla="*/ 46 h 46"/>
                          <a:gd name="T26" fmla="*/ 440 w 457"/>
                          <a:gd name="T27" fmla="*/ 43 h 46"/>
                          <a:gd name="T28" fmla="*/ 443 w 457"/>
                          <a:gd name="T29" fmla="*/ 43 h 46"/>
                          <a:gd name="T30" fmla="*/ 455 w 457"/>
                          <a:gd name="T31" fmla="*/ 35 h 46"/>
                          <a:gd name="T32" fmla="*/ 455 w 457"/>
                          <a:gd name="T33" fmla="*/ 29 h 46"/>
                          <a:gd name="T34" fmla="*/ 457 w 457"/>
                          <a:gd name="T35" fmla="*/ 23 h 46"/>
                          <a:gd name="T36" fmla="*/ 455 w 457"/>
                          <a:gd name="T37" fmla="*/ 17 h 46"/>
                          <a:gd name="T38" fmla="*/ 455 w 457"/>
                          <a:gd name="T39" fmla="*/ 12 h 46"/>
                          <a:gd name="T40" fmla="*/ 449 w 457"/>
                          <a:gd name="T41" fmla="*/ 6 h 46"/>
                          <a:gd name="T42" fmla="*/ 443 w 457"/>
                          <a:gd name="T43" fmla="*/ 3 h 46"/>
                          <a:gd name="T44" fmla="*/ 440 w 457"/>
                          <a:gd name="T45" fmla="*/ 0 h 46"/>
                          <a:gd name="T46" fmla="*/ 435 w 457"/>
                          <a:gd name="T47" fmla="*/ 0 h 46"/>
                          <a:gd name="T48" fmla="*/ 23 w 457"/>
                          <a:gd name="T49" fmla="*/ 0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7"/>
                          <a:gd name="T76" fmla="*/ 0 h 46"/>
                          <a:gd name="T77" fmla="*/ 457 w 457"/>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7" h="46">
                            <a:moveTo>
                              <a:pt x="23" y="0"/>
                            </a:moveTo>
                            <a:lnTo>
                              <a:pt x="17" y="0"/>
                            </a:lnTo>
                            <a:lnTo>
                              <a:pt x="9" y="3"/>
                            </a:lnTo>
                            <a:lnTo>
                              <a:pt x="6" y="6"/>
                            </a:lnTo>
                            <a:lnTo>
                              <a:pt x="3" y="12"/>
                            </a:lnTo>
                            <a:lnTo>
                              <a:pt x="0" y="17"/>
                            </a:lnTo>
                            <a:lnTo>
                              <a:pt x="0" y="29"/>
                            </a:lnTo>
                            <a:lnTo>
                              <a:pt x="3" y="35"/>
                            </a:lnTo>
                            <a:lnTo>
                              <a:pt x="6" y="38"/>
                            </a:lnTo>
                            <a:lnTo>
                              <a:pt x="9" y="43"/>
                            </a:lnTo>
                            <a:lnTo>
                              <a:pt x="17" y="43"/>
                            </a:lnTo>
                            <a:lnTo>
                              <a:pt x="23" y="46"/>
                            </a:lnTo>
                            <a:lnTo>
                              <a:pt x="435" y="46"/>
                            </a:lnTo>
                            <a:lnTo>
                              <a:pt x="440" y="43"/>
                            </a:lnTo>
                            <a:lnTo>
                              <a:pt x="443" y="43"/>
                            </a:lnTo>
                            <a:lnTo>
                              <a:pt x="455" y="35"/>
                            </a:lnTo>
                            <a:lnTo>
                              <a:pt x="455" y="29"/>
                            </a:lnTo>
                            <a:lnTo>
                              <a:pt x="457" y="23"/>
                            </a:lnTo>
                            <a:lnTo>
                              <a:pt x="455" y="17"/>
                            </a:lnTo>
                            <a:lnTo>
                              <a:pt x="455" y="12"/>
                            </a:lnTo>
                            <a:lnTo>
                              <a:pt x="449" y="6"/>
                            </a:lnTo>
                            <a:lnTo>
                              <a:pt x="443" y="3"/>
                            </a:lnTo>
                            <a:lnTo>
                              <a:pt x="440" y="0"/>
                            </a:lnTo>
                            <a:lnTo>
                              <a:pt x="435"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128"/>
                      <p:cNvSpPr>
                        <a:spLocks/>
                      </p:cNvSpPr>
                      <p:nvPr/>
                    </p:nvSpPr>
                    <p:spPr bwMode="auto">
                      <a:xfrm>
                        <a:off x="619" y="3227"/>
                        <a:ext cx="170" cy="257"/>
                      </a:xfrm>
                      <a:custGeom>
                        <a:avLst/>
                        <a:gdLst>
                          <a:gd name="T0" fmla="*/ 85 w 170"/>
                          <a:gd name="T1" fmla="*/ 9 h 257"/>
                          <a:gd name="T2" fmla="*/ 82 w 170"/>
                          <a:gd name="T3" fmla="*/ 18 h 257"/>
                          <a:gd name="T4" fmla="*/ 79 w 170"/>
                          <a:gd name="T5" fmla="*/ 26 h 257"/>
                          <a:gd name="T6" fmla="*/ 77 w 170"/>
                          <a:gd name="T7" fmla="*/ 35 h 257"/>
                          <a:gd name="T8" fmla="*/ 74 w 170"/>
                          <a:gd name="T9" fmla="*/ 43 h 257"/>
                          <a:gd name="T10" fmla="*/ 71 w 170"/>
                          <a:gd name="T11" fmla="*/ 52 h 257"/>
                          <a:gd name="T12" fmla="*/ 68 w 170"/>
                          <a:gd name="T13" fmla="*/ 61 h 257"/>
                          <a:gd name="T14" fmla="*/ 65 w 170"/>
                          <a:gd name="T15" fmla="*/ 69 h 257"/>
                          <a:gd name="T16" fmla="*/ 62 w 170"/>
                          <a:gd name="T17" fmla="*/ 78 h 257"/>
                          <a:gd name="T18" fmla="*/ 57 w 170"/>
                          <a:gd name="T19" fmla="*/ 87 h 257"/>
                          <a:gd name="T20" fmla="*/ 54 w 170"/>
                          <a:gd name="T21" fmla="*/ 95 h 257"/>
                          <a:gd name="T22" fmla="*/ 51 w 170"/>
                          <a:gd name="T23" fmla="*/ 104 h 257"/>
                          <a:gd name="T24" fmla="*/ 48 w 170"/>
                          <a:gd name="T25" fmla="*/ 113 h 257"/>
                          <a:gd name="T26" fmla="*/ 45 w 170"/>
                          <a:gd name="T27" fmla="*/ 124 h 257"/>
                          <a:gd name="T28" fmla="*/ 43 w 170"/>
                          <a:gd name="T29" fmla="*/ 130 h 257"/>
                          <a:gd name="T30" fmla="*/ 40 w 170"/>
                          <a:gd name="T31" fmla="*/ 139 h 257"/>
                          <a:gd name="T32" fmla="*/ 37 w 170"/>
                          <a:gd name="T33" fmla="*/ 150 h 257"/>
                          <a:gd name="T34" fmla="*/ 34 w 170"/>
                          <a:gd name="T35" fmla="*/ 159 h 257"/>
                          <a:gd name="T36" fmla="*/ 31 w 170"/>
                          <a:gd name="T37" fmla="*/ 165 h 257"/>
                          <a:gd name="T38" fmla="*/ 29 w 170"/>
                          <a:gd name="T39" fmla="*/ 176 h 257"/>
                          <a:gd name="T40" fmla="*/ 26 w 170"/>
                          <a:gd name="T41" fmla="*/ 185 h 257"/>
                          <a:gd name="T42" fmla="*/ 23 w 170"/>
                          <a:gd name="T43" fmla="*/ 193 h 257"/>
                          <a:gd name="T44" fmla="*/ 20 w 170"/>
                          <a:gd name="T45" fmla="*/ 202 h 257"/>
                          <a:gd name="T46" fmla="*/ 17 w 170"/>
                          <a:gd name="T47" fmla="*/ 211 h 257"/>
                          <a:gd name="T48" fmla="*/ 12 w 170"/>
                          <a:gd name="T49" fmla="*/ 219 h 257"/>
                          <a:gd name="T50" fmla="*/ 9 w 170"/>
                          <a:gd name="T51" fmla="*/ 228 h 257"/>
                          <a:gd name="T52" fmla="*/ 6 w 170"/>
                          <a:gd name="T53" fmla="*/ 237 h 257"/>
                          <a:gd name="T54" fmla="*/ 3 w 170"/>
                          <a:gd name="T55" fmla="*/ 245 h 257"/>
                          <a:gd name="T56" fmla="*/ 0 w 170"/>
                          <a:gd name="T57" fmla="*/ 254 h 257"/>
                          <a:gd name="T58" fmla="*/ 3 w 170"/>
                          <a:gd name="T59" fmla="*/ 254 h 257"/>
                          <a:gd name="T60" fmla="*/ 9 w 170"/>
                          <a:gd name="T61" fmla="*/ 251 h 257"/>
                          <a:gd name="T62" fmla="*/ 17 w 170"/>
                          <a:gd name="T63" fmla="*/ 248 h 257"/>
                          <a:gd name="T64" fmla="*/ 29 w 170"/>
                          <a:gd name="T65" fmla="*/ 239 h 257"/>
                          <a:gd name="T66" fmla="*/ 43 w 170"/>
                          <a:gd name="T67" fmla="*/ 234 h 257"/>
                          <a:gd name="T68" fmla="*/ 48 w 170"/>
                          <a:gd name="T69" fmla="*/ 231 h 257"/>
                          <a:gd name="T70" fmla="*/ 170 w 170"/>
                          <a:gd name="T71" fmla="*/ 228 h 257"/>
                          <a:gd name="T72" fmla="*/ 167 w 170"/>
                          <a:gd name="T73" fmla="*/ 219 h 257"/>
                          <a:gd name="T74" fmla="*/ 164 w 170"/>
                          <a:gd name="T75" fmla="*/ 211 h 257"/>
                          <a:gd name="T76" fmla="*/ 161 w 170"/>
                          <a:gd name="T77" fmla="*/ 202 h 257"/>
                          <a:gd name="T78" fmla="*/ 156 w 170"/>
                          <a:gd name="T79" fmla="*/ 190 h 257"/>
                          <a:gd name="T80" fmla="*/ 153 w 170"/>
                          <a:gd name="T81" fmla="*/ 182 h 257"/>
                          <a:gd name="T82" fmla="*/ 150 w 170"/>
                          <a:gd name="T83" fmla="*/ 173 h 257"/>
                          <a:gd name="T84" fmla="*/ 147 w 170"/>
                          <a:gd name="T85" fmla="*/ 165 h 257"/>
                          <a:gd name="T86" fmla="*/ 144 w 170"/>
                          <a:gd name="T87" fmla="*/ 156 h 257"/>
                          <a:gd name="T88" fmla="*/ 141 w 170"/>
                          <a:gd name="T89" fmla="*/ 147 h 257"/>
                          <a:gd name="T90" fmla="*/ 139 w 170"/>
                          <a:gd name="T91" fmla="*/ 139 h 257"/>
                          <a:gd name="T92" fmla="*/ 136 w 170"/>
                          <a:gd name="T93" fmla="*/ 130 h 257"/>
                          <a:gd name="T94" fmla="*/ 133 w 170"/>
                          <a:gd name="T95" fmla="*/ 118 h 257"/>
                          <a:gd name="T96" fmla="*/ 130 w 170"/>
                          <a:gd name="T97" fmla="*/ 110 h 257"/>
                          <a:gd name="T98" fmla="*/ 127 w 170"/>
                          <a:gd name="T99" fmla="*/ 101 h 257"/>
                          <a:gd name="T100" fmla="*/ 125 w 170"/>
                          <a:gd name="T101" fmla="*/ 92 h 257"/>
                          <a:gd name="T102" fmla="*/ 122 w 170"/>
                          <a:gd name="T103" fmla="*/ 84 h 257"/>
                          <a:gd name="T104" fmla="*/ 119 w 170"/>
                          <a:gd name="T105" fmla="*/ 75 h 257"/>
                          <a:gd name="T106" fmla="*/ 116 w 170"/>
                          <a:gd name="T107" fmla="*/ 67 h 257"/>
                          <a:gd name="T108" fmla="*/ 113 w 170"/>
                          <a:gd name="T109" fmla="*/ 58 h 257"/>
                          <a:gd name="T110" fmla="*/ 108 w 170"/>
                          <a:gd name="T111" fmla="*/ 46 h 257"/>
                          <a:gd name="T112" fmla="*/ 105 w 170"/>
                          <a:gd name="T113" fmla="*/ 38 h 257"/>
                          <a:gd name="T114" fmla="*/ 102 w 170"/>
                          <a:gd name="T115" fmla="*/ 32 h 257"/>
                          <a:gd name="T116" fmla="*/ 99 w 170"/>
                          <a:gd name="T117" fmla="*/ 20 h 257"/>
                          <a:gd name="T118" fmla="*/ 96 w 170"/>
                          <a:gd name="T119" fmla="*/ 12 h 257"/>
                          <a:gd name="T120" fmla="*/ 93 w 170"/>
                          <a:gd name="T121" fmla="*/ 3 h 2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
                          <a:gd name="T184" fmla="*/ 0 h 257"/>
                          <a:gd name="T185" fmla="*/ 170 w 170"/>
                          <a:gd name="T186" fmla="*/ 257 h 2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 h="257">
                            <a:moveTo>
                              <a:pt x="88" y="0"/>
                            </a:moveTo>
                            <a:lnTo>
                              <a:pt x="88" y="3"/>
                            </a:lnTo>
                            <a:lnTo>
                              <a:pt x="85" y="3"/>
                            </a:lnTo>
                            <a:lnTo>
                              <a:pt x="85" y="9"/>
                            </a:lnTo>
                            <a:lnTo>
                              <a:pt x="82" y="9"/>
                            </a:lnTo>
                            <a:lnTo>
                              <a:pt x="82" y="12"/>
                            </a:lnTo>
                            <a:lnTo>
                              <a:pt x="82" y="18"/>
                            </a:lnTo>
                            <a:lnTo>
                              <a:pt x="79" y="18"/>
                            </a:lnTo>
                            <a:lnTo>
                              <a:pt x="79" y="20"/>
                            </a:lnTo>
                            <a:lnTo>
                              <a:pt x="79" y="26"/>
                            </a:lnTo>
                            <a:lnTo>
                              <a:pt x="77" y="26"/>
                            </a:lnTo>
                            <a:lnTo>
                              <a:pt x="77" y="29"/>
                            </a:lnTo>
                            <a:lnTo>
                              <a:pt x="77" y="35"/>
                            </a:lnTo>
                            <a:lnTo>
                              <a:pt x="74" y="35"/>
                            </a:lnTo>
                            <a:lnTo>
                              <a:pt x="74" y="38"/>
                            </a:lnTo>
                            <a:lnTo>
                              <a:pt x="74" y="43"/>
                            </a:lnTo>
                            <a:lnTo>
                              <a:pt x="71" y="43"/>
                            </a:lnTo>
                            <a:lnTo>
                              <a:pt x="71" y="46"/>
                            </a:lnTo>
                            <a:lnTo>
                              <a:pt x="71" y="52"/>
                            </a:lnTo>
                            <a:lnTo>
                              <a:pt x="68" y="52"/>
                            </a:lnTo>
                            <a:lnTo>
                              <a:pt x="68" y="55"/>
                            </a:lnTo>
                            <a:lnTo>
                              <a:pt x="68" y="61"/>
                            </a:lnTo>
                            <a:lnTo>
                              <a:pt x="65" y="61"/>
                            </a:lnTo>
                            <a:lnTo>
                              <a:pt x="65" y="64"/>
                            </a:lnTo>
                            <a:lnTo>
                              <a:pt x="65" y="69"/>
                            </a:lnTo>
                            <a:lnTo>
                              <a:pt x="62" y="69"/>
                            </a:lnTo>
                            <a:lnTo>
                              <a:pt x="62" y="75"/>
                            </a:lnTo>
                            <a:lnTo>
                              <a:pt x="62" y="78"/>
                            </a:lnTo>
                            <a:lnTo>
                              <a:pt x="60" y="78"/>
                            </a:lnTo>
                            <a:lnTo>
                              <a:pt x="60" y="84"/>
                            </a:lnTo>
                            <a:lnTo>
                              <a:pt x="57" y="84"/>
                            </a:lnTo>
                            <a:lnTo>
                              <a:pt x="57" y="87"/>
                            </a:lnTo>
                            <a:lnTo>
                              <a:pt x="57" y="90"/>
                            </a:lnTo>
                            <a:lnTo>
                              <a:pt x="54" y="90"/>
                            </a:lnTo>
                            <a:lnTo>
                              <a:pt x="54" y="95"/>
                            </a:lnTo>
                            <a:lnTo>
                              <a:pt x="54" y="101"/>
                            </a:lnTo>
                            <a:lnTo>
                              <a:pt x="51" y="101"/>
                            </a:lnTo>
                            <a:lnTo>
                              <a:pt x="51" y="104"/>
                            </a:lnTo>
                            <a:lnTo>
                              <a:pt x="51" y="110"/>
                            </a:lnTo>
                            <a:lnTo>
                              <a:pt x="48" y="110"/>
                            </a:lnTo>
                            <a:lnTo>
                              <a:pt x="48" y="113"/>
                            </a:lnTo>
                            <a:lnTo>
                              <a:pt x="48" y="118"/>
                            </a:lnTo>
                            <a:lnTo>
                              <a:pt x="45" y="118"/>
                            </a:lnTo>
                            <a:lnTo>
                              <a:pt x="45" y="124"/>
                            </a:lnTo>
                            <a:lnTo>
                              <a:pt x="45" y="127"/>
                            </a:lnTo>
                            <a:lnTo>
                              <a:pt x="43" y="127"/>
                            </a:lnTo>
                            <a:lnTo>
                              <a:pt x="43" y="130"/>
                            </a:lnTo>
                            <a:lnTo>
                              <a:pt x="43" y="136"/>
                            </a:lnTo>
                            <a:lnTo>
                              <a:pt x="40" y="136"/>
                            </a:lnTo>
                            <a:lnTo>
                              <a:pt x="40" y="139"/>
                            </a:lnTo>
                            <a:lnTo>
                              <a:pt x="37" y="139"/>
                            </a:lnTo>
                            <a:lnTo>
                              <a:pt x="37" y="144"/>
                            </a:lnTo>
                            <a:lnTo>
                              <a:pt x="37" y="150"/>
                            </a:lnTo>
                            <a:lnTo>
                              <a:pt x="37" y="153"/>
                            </a:lnTo>
                            <a:lnTo>
                              <a:pt x="34" y="153"/>
                            </a:lnTo>
                            <a:lnTo>
                              <a:pt x="34" y="159"/>
                            </a:lnTo>
                            <a:lnTo>
                              <a:pt x="31" y="159"/>
                            </a:lnTo>
                            <a:lnTo>
                              <a:pt x="31" y="162"/>
                            </a:lnTo>
                            <a:lnTo>
                              <a:pt x="31" y="165"/>
                            </a:lnTo>
                            <a:lnTo>
                              <a:pt x="29" y="165"/>
                            </a:lnTo>
                            <a:lnTo>
                              <a:pt x="29" y="170"/>
                            </a:lnTo>
                            <a:lnTo>
                              <a:pt x="29" y="176"/>
                            </a:lnTo>
                            <a:lnTo>
                              <a:pt x="26" y="176"/>
                            </a:lnTo>
                            <a:lnTo>
                              <a:pt x="26" y="179"/>
                            </a:lnTo>
                            <a:lnTo>
                              <a:pt x="26" y="185"/>
                            </a:lnTo>
                            <a:lnTo>
                              <a:pt x="23" y="185"/>
                            </a:lnTo>
                            <a:lnTo>
                              <a:pt x="23" y="188"/>
                            </a:lnTo>
                            <a:lnTo>
                              <a:pt x="23" y="193"/>
                            </a:lnTo>
                            <a:lnTo>
                              <a:pt x="20" y="193"/>
                            </a:lnTo>
                            <a:lnTo>
                              <a:pt x="20" y="199"/>
                            </a:lnTo>
                            <a:lnTo>
                              <a:pt x="20" y="202"/>
                            </a:lnTo>
                            <a:lnTo>
                              <a:pt x="17" y="202"/>
                            </a:lnTo>
                            <a:lnTo>
                              <a:pt x="17" y="205"/>
                            </a:lnTo>
                            <a:lnTo>
                              <a:pt x="17" y="211"/>
                            </a:lnTo>
                            <a:lnTo>
                              <a:pt x="14" y="211"/>
                            </a:lnTo>
                            <a:lnTo>
                              <a:pt x="14" y="214"/>
                            </a:lnTo>
                            <a:lnTo>
                              <a:pt x="12" y="214"/>
                            </a:lnTo>
                            <a:lnTo>
                              <a:pt x="12" y="219"/>
                            </a:lnTo>
                            <a:lnTo>
                              <a:pt x="12" y="225"/>
                            </a:lnTo>
                            <a:lnTo>
                              <a:pt x="9" y="225"/>
                            </a:lnTo>
                            <a:lnTo>
                              <a:pt x="9" y="228"/>
                            </a:lnTo>
                            <a:lnTo>
                              <a:pt x="9" y="234"/>
                            </a:lnTo>
                            <a:lnTo>
                              <a:pt x="6" y="234"/>
                            </a:lnTo>
                            <a:lnTo>
                              <a:pt x="6" y="237"/>
                            </a:lnTo>
                            <a:lnTo>
                              <a:pt x="6" y="239"/>
                            </a:lnTo>
                            <a:lnTo>
                              <a:pt x="3" y="239"/>
                            </a:lnTo>
                            <a:lnTo>
                              <a:pt x="3" y="245"/>
                            </a:lnTo>
                            <a:lnTo>
                              <a:pt x="3" y="251"/>
                            </a:lnTo>
                            <a:lnTo>
                              <a:pt x="0" y="251"/>
                            </a:lnTo>
                            <a:lnTo>
                              <a:pt x="0" y="254"/>
                            </a:lnTo>
                            <a:lnTo>
                              <a:pt x="0" y="257"/>
                            </a:lnTo>
                            <a:lnTo>
                              <a:pt x="3" y="257"/>
                            </a:lnTo>
                            <a:lnTo>
                              <a:pt x="3" y="254"/>
                            </a:lnTo>
                            <a:lnTo>
                              <a:pt x="6" y="254"/>
                            </a:lnTo>
                            <a:lnTo>
                              <a:pt x="9" y="254"/>
                            </a:lnTo>
                            <a:lnTo>
                              <a:pt x="9" y="251"/>
                            </a:lnTo>
                            <a:lnTo>
                              <a:pt x="12" y="251"/>
                            </a:lnTo>
                            <a:lnTo>
                              <a:pt x="14" y="248"/>
                            </a:lnTo>
                            <a:lnTo>
                              <a:pt x="17" y="248"/>
                            </a:lnTo>
                            <a:lnTo>
                              <a:pt x="20" y="245"/>
                            </a:lnTo>
                            <a:lnTo>
                              <a:pt x="23" y="245"/>
                            </a:lnTo>
                            <a:lnTo>
                              <a:pt x="26" y="242"/>
                            </a:lnTo>
                            <a:lnTo>
                              <a:pt x="29" y="239"/>
                            </a:lnTo>
                            <a:lnTo>
                              <a:pt x="31" y="239"/>
                            </a:lnTo>
                            <a:lnTo>
                              <a:pt x="37" y="237"/>
                            </a:lnTo>
                            <a:lnTo>
                              <a:pt x="43" y="234"/>
                            </a:lnTo>
                            <a:lnTo>
                              <a:pt x="45" y="234"/>
                            </a:lnTo>
                            <a:lnTo>
                              <a:pt x="45" y="231"/>
                            </a:lnTo>
                            <a:lnTo>
                              <a:pt x="48" y="231"/>
                            </a:lnTo>
                            <a:lnTo>
                              <a:pt x="51" y="231"/>
                            </a:lnTo>
                            <a:lnTo>
                              <a:pt x="51" y="228"/>
                            </a:lnTo>
                            <a:lnTo>
                              <a:pt x="170" y="228"/>
                            </a:lnTo>
                            <a:lnTo>
                              <a:pt x="167" y="225"/>
                            </a:lnTo>
                            <a:lnTo>
                              <a:pt x="167" y="222"/>
                            </a:lnTo>
                            <a:lnTo>
                              <a:pt x="167" y="219"/>
                            </a:lnTo>
                            <a:lnTo>
                              <a:pt x="164" y="219"/>
                            </a:lnTo>
                            <a:lnTo>
                              <a:pt x="164" y="214"/>
                            </a:lnTo>
                            <a:lnTo>
                              <a:pt x="164" y="211"/>
                            </a:lnTo>
                            <a:lnTo>
                              <a:pt x="161" y="211"/>
                            </a:lnTo>
                            <a:lnTo>
                              <a:pt x="161" y="205"/>
                            </a:lnTo>
                            <a:lnTo>
                              <a:pt x="161" y="202"/>
                            </a:lnTo>
                            <a:lnTo>
                              <a:pt x="158" y="202"/>
                            </a:lnTo>
                            <a:lnTo>
                              <a:pt x="158" y="196"/>
                            </a:lnTo>
                            <a:lnTo>
                              <a:pt x="156" y="196"/>
                            </a:lnTo>
                            <a:lnTo>
                              <a:pt x="156" y="190"/>
                            </a:lnTo>
                            <a:lnTo>
                              <a:pt x="156" y="188"/>
                            </a:lnTo>
                            <a:lnTo>
                              <a:pt x="153" y="188"/>
                            </a:lnTo>
                            <a:lnTo>
                              <a:pt x="153" y="182"/>
                            </a:lnTo>
                            <a:lnTo>
                              <a:pt x="153" y="179"/>
                            </a:lnTo>
                            <a:lnTo>
                              <a:pt x="150" y="179"/>
                            </a:lnTo>
                            <a:lnTo>
                              <a:pt x="150" y="173"/>
                            </a:lnTo>
                            <a:lnTo>
                              <a:pt x="150" y="167"/>
                            </a:lnTo>
                            <a:lnTo>
                              <a:pt x="147" y="167"/>
                            </a:lnTo>
                            <a:lnTo>
                              <a:pt x="147" y="165"/>
                            </a:lnTo>
                            <a:lnTo>
                              <a:pt x="147" y="159"/>
                            </a:lnTo>
                            <a:lnTo>
                              <a:pt x="144" y="159"/>
                            </a:lnTo>
                            <a:lnTo>
                              <a:pt x="144" y="156"/>
                            </a:lnTo>
                            <a:lnTo>
                              <a:pt x="144" y="153"/>
                            </a:lnTo>
                            <a:lnTo>
                              <a:pt x="141" y="153"/>
                            </a:lnTo>
                            <a:lnTo>
                              <a:pt x="141" y="147"/>
                            </a:lnTo>
                            <a:lnTo>
                              <a:pt x="141" y="141"/>
                            </a:lnTo>
                            <a:lnTo>
                              <a:pt x="139" y="141"/>
                            </a:lnTo>
                            <a:lnTo>
                              <a:pt x="139" y="139"/>
                            </a:lnTo>
                            <a:lnTo>
                              <a:pt x="139" y="133"/>
                            </a:lnTo>
                            <a:lnTo>
                              <a:pt x="136" y="133"/>
                            </a:lnTo>
                            <a:lnTo>
                              <a:pt x="136" y="130"/>
                            </a:lnTo>
                            <a:lnTo>
                              <a:pt x="136" y="124"/>
                            </a:lnTo>
                            <a:lnTo>
                              <a:pt x="133" y="124"/>
                            </a:lnTo>
                            <a:lnTo>
                              <a:pt x="133" y="118"/>
                            </a:lnTo>
                            <a:lnTo>
                              <a:pt x="130" y="118"/>
                            </a:lnTo>
                            <a:lnTo>
                              <a:pt x="130" y="116"/>
                            </a:lnTo>
                            <a:lnTo>
                              <a:pt x="130" y="110"/>
                            </a:lnTo>
                            <a:lnTo>
                              <a:pt x="127" y="110"/>
                            </a:lnTo>
                            <a:lnTo>
                              <a:pt x="127" y="107"/>
                            </a:lnTo>
                            <a:lnTo>
                              <a:pt x="127" y="101"/>
                            </a:lnTo>
                            <a:lnTo>
                              <a:pt x="125" y="101"/>
                            </a:lnTo>
                            <a:lnTo>
                              <a:pt x="125" y="98"/>
                            </a:lnTo>
                            <a:lnTo>
                              <a:pt x="125" y="92"/>
                            </a:lnTo>
                            <a:lnTo>
                              <a:pt x="122" y="92"/>
                            </a:lnTo>
                            <a:lnTo>
                              <a:pt x="122" y="90"/>
                            </a:lnTo>
                            <a:lnTo>
                              <a:pt x="122" y="84"/>
                            </a:lnTo>
                            <a:lnTo>
                              <a:pt x="119" y="84"/>
                            </a:lnTo>
                            <a:lnTo>
                              <a:pt x="119" y="81"/>
                            </a:lnTo>
                            <a:lnTo>
                              <a:pt x="119" y="75"/>
                            </a:lnTo>
                            <a:lnTo>
                              <a:pt x="116" y="75"/>
                            </a:lnTo>
                            <a:lnTo>
                              <a:pt x="116" y="72"/>
                            </a:lnTo>
                            <a:lnTo>
                              <a:pt x="116" y="67"/>
                            </a:lnTo>
                            <a:lnTo>
                              <a:pt x="113" y="67"/>
                            </a:lnTo>
                            <a:lnTo>
                              <a:pt x="113" y="61"/>
                            </a:lnTo>
                            <a:lnTo>
                              <a:pt x="113" y="58"/>
                            </a:lnTo>
                            <a:lnTo>
                              <a:pt x="110" y="58"/>
                            </a:lnTo>
                            <a:lnTo>
                              <a:pt x="110" y="52"/>
                            </a:lnTo>
                            <a:lnTo>
                              <a:pt x="108" y="52"/>
                            </a:lnTo>
                            <a:lnTo>
                              <a:pt x="108" y="46"/>
                            </a:lnTo>
                            <a:lnTo>
                              <a:pt x="108" y="43"/>
                            </a:lnTo>
                            <a:lnTo>
                              <a:pt x="105" y="43"/>
                            </a:lnTo>
                            <a:lnTo>
                              <a:pt x="105" y="38"/>
                            </a:lnTo>
                            <a:lnTo>
                              <a:pt x="105" y="35"/>
                            </a:lnTo>
                            <a:lnTo>
                              <a:pt x="102" y="35"/>
                            </a:lnTo>
                            <a:lnTo>
                              <a:pt x="102" y="32"/>
                            </a:lnTo>
                            <a:lnTo>
                              <a:pt x="102" y="26"/>
                            </a:lnTo>
                            <a:lnTo>
                              <a:pt x="99" y="26"/>
                            </a:lnTo>
                            <a:lnTo>
                              <a:pt x="99" y="20"/>
                            </a:lnTo>
                            <a:lnTo>
                              <a:pt x="99" y="18"/>
                            </a:lnTo>
                            <a:lnTo>
                              <a:pt x="96" y="18"/>
                            </a:lnTo>
                            <a:lnTo>
                              <a:pt x="96" y="12"/>
                            </a:lnTo>
                            <a:lnTo>
                              <a:pt x="96" y="9"/>
                            </a:lnTo>
                            <a:lnTo>
                              <a:pt x="93" y="9"/>
                            </a:lnTo>
                            <a:lnTo>
                              <a:pt x="93" y="3"/>
                            </a:lnTo>
                            <a:lnTo>
                              <a:pt x="93" y="0"/>
                            </a:lnTo>
                            <a:lnTo>
                              <a:pt x="8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129"/>
                      <p:cNvSpPr>
                        <a:spLocks/>
                      </p:cNvSpPr>
                      <p:nvPr/>
                    </p:nvSpPr>
                    <p:spPr bwMode="auto">
                      <a:xfrm>
                        <a:off x="673" y="3455"/>
                        <a:ext cx="71" cy="608"/>
                      </a:xfrm>
                      <a:custGeom>
                        <a:avLst/>
                        <a:gdLst>
                          <a:gd name="T0" fmla="*/ 0 w 71"/>
                          <a:gd name="T1" fmla="*/ 0 h 608"/>
                          <a:gd name="T2" fmla="*/ 3 w 71"/>
                          <a:gd name="T3" fmla="*/ 3 h 608"/>
                          <a:gd name="T4" fmla="*/ 3 w 71"/>
                          <a:gd name="T5" fmla="*/ 3 h 608"/>
                          <a:gd name="T6" fmla="*/ 3 w 71"/>
                          <a:gd name="T7" fmla="*/ 608 h 608"/>
                          <a:gd name="T8" fmla="*/ 71 w 71"/>
                          <a:gd name="T9" fmla="*/ 608 h 608"/>
                          <a:gd name="T10" fmla="*/ 71 w 71"/>
                          <a:gd name="T11" fmla="*/ 3 h 608"/>
                          <a:gd name="T12" fmla="*/ 71 w 71"/>
                          <a:gd name="T13" fmla="*/ 3 h 608"/>
                          <a:gd name="T14" fmla="*/ 71 w 71"/>
                          <a:gd name="T15" fmla="*/ 0 h 608"/>
                          <a:gd name="T16" fmla="*/ 0 w 71"/>
                          <a:gd name="T17" fmla="*/ 0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608"/>
                          <a:gd name="T29" fmla="*/ 71 w 71"/>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608">
                            <a:moveTo>
                              <a:pt x="0" y="0"/>
                            </a:moveTo>
                            <a:lnTo>
                              <a:pt x="3" y="3"/>
                            </a:lnTo>
                            <a:lnTo>
                              <a:pt x="3" y="608"/>
                            </a:lnTo>
                            <a:lnTo>
                              <a:pt x="71" y="608"/>
                            </a:lnTo>
                            <a:lnTo>
                              <a:pt x="71" y="3"/>
                            </a:lnTo>
                            <a:lnTo>
                              <a:pt x="71"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30"/>
                      <p:cNvSpPr>
                        <a:spLocks/>
                      </p:cNvSpPr>
                      <p:nvPr/>
                    </p:nvSpPr>
                    <p:spPr bwMode="auto">
                      <a:xfrm>
                        <a:off x="746" y="3455"/>
                        <a:ext cx="51" cy="29"/>
                      </a:xfrm>
                      <a:custGeom>
                        <a:avLst/>
                        <a:gdLst>
                          <a:gd name="T0" fmla="*/ 0 w 51"/>
                          <a:gd name="T1" fmla="*/ 0 h 29"/>
                          <a:gd name="T2" fmla="*/ 0 w 51"/>
                          <a:gd name="T3" fmla="*/ 3 h 29"/>
                          <a:gd name="T4" fmla="*/ 3 w 51"/>
                          <a:gd name="T5" fmla="*/ 3 h 29"/>
                          <a:gd name="T6" fmla="*/ 3 w 51"/>
                          <a:gd name="T7" fmla="*/ 6 h 29"/>
                          <a:gd name="T8" fmla="*/ 9 w 51"/>
                          <a:gd name="T9" fmla="*/ 6 h 29"/>
                          <a:gd name="T10" fmla="*/ 9 w 51"/>
                          <a:gd name="T11" fmla="*/ 6 h 29"/>
                          <a:gd name="T12" fmla="*/ 12 w 51"/>
                          <a:gd name="T13" fmla="*/ 6 h 29"/>
                          <a:gd name="T14" fmla="*/ 12 w 51"/>
                          <a:gd name="T15" fmla="*/ 9 h 29"/>
                          <a:gd name="T16" fmla="*/ 14 w 51"/>
                          <a:gd name="T17" fmla="*/ 9 h 29"/>
                          <a:gd name="T18" fmla="*/ 14 w 51"/>
                          <a:gd name="T19" fmla="*/ 9 h 29"/>
                          <a:gd name="T20" fmla="*/ 17 w 51"/>
                          <a:gd name="T21" fmla="*/ 9 h 29"/>
                          <a:gd name="T22" fmla="*/ 17 w 51"/>
                          <a:gd name="T23" fmla="*/ 11 h 29"/>
                          <a:gd name="T24" fmla="*/ 20 w 51"/>
                          <a:gd name="T25" fmla="*/ 11 h 29"/>
                          <a:gd name="T26" fmla="*/ 20 w 51"/>
                          <a:gd name="T27" fmla="*/ 14 h 29"/>
                          <a:gd name="T28" fmla="*/ 23 w 51"/>
                          <a:gd name="T29" fmla="*/ 14 h 29"/>
                          <a:gd name="T30" fmla="*/ 23 w 51"/>
                          <a:gd name="T31" fmla="*/ 17 h 29"/>
                          <a:gd name="T32" fmla="*/ 26 w 51"/>
                          <a:gd name="T33" fmla="*/ 17 h 29"/>
                          <a:gd name="T34" fmla="*/ 26 w 51"/>
                          <a:gd name="T35" fmla="*/ 17 h 29"/>
                          <a:gd name="T36" fmla="*/ 29 w 51"/>
                          <a:gd name="T37" fmla="*/ 17 h 29"/>
                          <a:gd name="T38" fmla="*/ 31 w 51"/>
                          <a:gd name="T39" fmla="*/ 20 h 29"/>
                          <a:gd name="T40" fmla="*/ 34 w 51"/>
                          <a:gd name="T41" fmla="*/ 20 h 29"/>
                          <a:gd name="T42" fmla="*/ 34 w 51"/>
                          <a:gd name="T43" fmla="*/ 23 h 29"/>
                          <a:gd name="T44" fmla="*/ 37 w 51"/>
                          <a:gd name="T45" fmla="*/ 23 h 29"/>
                          <a:gd name="T46" fmla="*/ 37 w 51"/>
                          <a:gd name="T47" fmla="*/ 23 h 29"/>
                          <a:gd name="T48" fmla="*/ 40 w 51"/>
                          <a:gd name="T49" fmla="*/ 23 h 29"/>
                          <a:gd name="T50" fmla="*/ 40 w 51"/>
                          <a:gd name="T51" fmla="*/ 26 h 29"/>
                          <a:gd name="T52" fmla="*/ 43 w 51"/>
                          <a:gd name="T53" fmla="*/ 26 h 29"/>
                          <a:gd name="T54" fmla="*/ 45 w 51"/>
                          <a:gd name="T55" fmla="*/ 29 h 29"/>
                          <a:gd name="T56" fmla="*/ 48 w 51"/>
                          <a:gd name="T57" fmla="*/ 29 h 29"/>
                          <a:gd name="T58" fmla="*/ 48 w 51"/>
                          <a:gd name="T59" fmla="*/ 29 h 29"/>
                          <a:gd name="T60" fmla="*/ 51 w 51"/>
                          <a:gd name="T61" fmla="*/ 29 h 29"/>
                          <a:gd name="T62" fmla="*/ 51 w 51"/>
                          <a:gd name="T63" fmla="*/ 26 h 29"/>
                          <a:gd name="T64" fmla="*/ 48 w 51"/>
                          <a:gd name="T65" fmla="*/ 26 h 29"/>
                          <a:gd name="T66" fmla="*/ 48 w 51"/>
                          <a:gd name="T67" fmla="*/ 23 h 29"/>
                          <a:gd name="T68" fmla="*/ 48 w 51"/>
                          <a:gd name="T69" fmla="*/ 23 h 29"/>
                          <a:gd name="T70" fmla="*/ 48 w 51"/>
                          <a:gd name="T71" fmla="*/ 17 h 29"/>
                          <a:gd name="T72" fmla="*/ 45 w 51"/>
                          <a:gd name="T73" fmla="*/ 17 h 29"/>
                          <a:gd name="T74" fmla="*/ 45 w 51"/>
                          <a:gd name="T75" fmla="*/ 11 h 29"/>
                          <a:gd name="T76" fmla="*/ 45 w 51"/>
                          <a:gd name="T77" fmla="*/ 11 h 29"/>
                          <a:gd name="T78" fmla="*/ 45 w 51"/>
                          <a:gd name="T79" fmla="*/ 9 h 29"/>
                          <a:gd name="T80" fmla="*/ 43 w 51"/>
                          <a:gd name="T81" fmla="*/ 9 h 29"/>
                          <a:gd name="T82" fmla="*/ 43 w 51"/>
                          <a:gd name="T83" fmla="*/ 3 h 29"/>
                          <a:gd name="T84" fmla="*/ 43 w 51"/>
                          <a:gd name="T85" fmla="*/ 3 h 29"/>
                          <a:gd name="T86" fmla="*/ 43 w 51"/>
                          <a:gd name="T87" fmla="*/ 0 h 29"/>
                          <a:gd name="T88" fmla="*/ 0 w 51"/>
                          <a:gd name="T89" fmla="*/ 0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
                          <a:gd name="T136" fmla="*/ 0 h 29"/>
                          <a:gd name="T137" fmla="*/ 51 w 51"/>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 h="29">
                            <a:moveTo>
                              <a:pt x="0" y="0"/>
                            </a:moveTo>
                            <a:lnTo>
                              <a:pt x="0" y="3"/>
                            </a:lnTo>
                            <a:lnTo>
                              <a:pt x="3" y="3"/>
                            </a:lnTo>
                            <a:lnTo>
                              <a:pt x="3" y="6"/>
                            </a:lnTo>
                            <a:lnTo>
                              <a:pt x="9" y="6"/>
                            </a:lnTo>
                            <a:lnTo>
                              <a:pt x="12" y="6"/>
                            </a:lnTo>
                            <a:lnTo>
                              <a:pt x="12" y="9"/>
                            </a:lnTo>
                            <a:lnTo>
                              <a:pt x="14" y="9"/>
                            </a:lnTo>
                            <a:lnTo>
                              <a:pt x="17" y="9"/>
                            </a:lnTo>
                            <a:lnTo>
                              <a:pt x="17" y="11"/>
                            </a:lnTo>
                            <a:lnTo>
                              <a:pt x="20" y="11"/>
                            </a:lnTo>
                            <a:lnTo>
                              <a:pt x="20" y="14"/>
                            </a:lnTo>
                            <a:lnTo>
                              <a:pt x="23" y="14"/>
                            </a:lnTo>
                            <a:lnTo>
                              <a:pt x="23" y="17"/>
                            </a:lnTo>
                            <a:lnTo>
                              <a:pt x="26" y="17"/>
                            </a:lnTo>
                            <a:lnTo>
                              <a:pt x="29" y="17"/>
                            </a:lnTo>
                            <a:lnTo>
                              <a:pt x="31" y="20"/>
                            </a:lnTo>
                            <a:lnTo>
                              <a:pt x="34" y="20"/>
                            </a:lnTo>
                            <a:lnTo>
                              <a:pt x="34" y="23"/>
                            </a:lnTo>
                            <a:lnTo>
                              <a:pt x="37" y="23"/>
                            </a:lnTo>
                            <a:lnTo>
                              <a:pt x="40" y="23"/>
                            </a:lnTo>
                            <a:lnTo>
                              <a:pt x="40" y="26"/>
                            </a:lnTo>
                            <a:lnTo>
                              <a:pt x="43" y="26"/>
                            </a:lnTo>
                            <a:lnTo>
                              <a:pt x="45" y="29"/>
                            </a:lnTo>
                            <a:lnTo>
                              <a:pt x="48" y="29"/>
                            </a:lnTo>
                            <a:lnTo>
                              <a:pt x="51" y="29"/>
                            </a:lnTo>
                            <a:lnTo>
                              <a:pt x="51" y="26"/>
                            </a:lnTo>
                            <a:lnTo>
                              <a:pt x="48" y="26"/>
                            </a:lnTo>
                            <a:lnTo>
                              <a:pt x="48" y="23"/>
                            </a:lnTo>
                            <a:lnTo>
                              <a:pt x="48" y="17"/>
                            </a:lnTo>
                            <a:lnTo>
                              <a:pt x="45" y="17"/>
                            </a:lnTo>
                            <a:lnTo>
                              <a:pt x="45" y="11"/>
                            </a:lnTo>
                            <a:lnTo>
                              <a:pt x="45" y="9"/>
                            </a:lnTo>
                            <a:lnTo>
                              <a:pt x="43" y="9"/>
                            </a:lnTo>
                            <a:lnTo>
                              <a:pt x="43" y="3"/>
                            </a:lnTo>
                            <a:lnTo>
                              <a:pt x="43"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131"/>
                      <p:cNvSpPr>
                        <a:spLocks/>
                      </p:cNvSpPr>
                      <p:nvPr/>
                    </p:nvSpPr>
                    <p:spPr bwMode="auto">
                      <a:xfrm>
                        <a:off x="611" y="3219"/>
                        <a:ext cx="195" cy="853"/>
                      </a:xfrm>
                      <a:custGeom>
                        <a:avLst/>
                        <a:gdLst>
                          <a:gd name="T0" fmla="*/ 90 w 195"/>
                          <a:gd name="T1" fmla="*/ 0 h 853"/>
                          <a:gd name="T2" fmla="*/ 87 w 195"/>
                          <a:gd name="T3" fmla="*/ 5 h 853"/>
                          <a:gd name="T4" fmla="*/ 0 w 195"/>
                          <a:gd name="T5" fmla="*/ 262 h 853"/>
                          <a:gd name="T6" fmla="*/ 3 w 195"/>
                          <a:gd name="T7" fmla="*/ 271 h 853"/>
                          <a:gd name="T8" fmla="*/ 5 w 195"/>
                          <a:gd name="T9" fmla="*/ 271 h 853"/>
                          <a:gd name="T10" fmla="*/ 11 w 195"/>
                          <a:gd name="T11" fmla="*/ 271 h 853"/>
                          <a:gd name="T12" fmla="*/ 56 w 195"/>
                          <a:gd name="T13" fmla="*/ 239 h 853"/>
                          <a:gd name="T14" fmla="*/ 59 w 195"/>
                          <a:gd name="T15" fmla="*/ 239 h 853"/>
                          <a:gd name="T16" fmla="*/ 56 w 195"/>
                          <a:gd name="T17" fmla="*/ 847 h 853"/>
                          <a:gd name="T18" fmla="*/ 62 w 195"/>
                          <a:gd name="T19" fmla="*/ 850 h 853"/>
                          <a:gd name="T20" fmla="*/ 65 w 195"/>
                          <a:gd name="T21" fmla="*/ 850 h 853"/>
                          <a:gd name="T22" fmla="*/ 133 w 195"/>
                          <a:gd name="T23" fmla="*/ 850 h 853"/>
                          <a:gd name="T24" fmla="*/ 138 w 195"/>
                          <a:gd name="T25" fmla="*/ 847 h 853"/>
                          <a:gd name="T26" fmla="*/ 141 w 195"/>
                          <a:gd name="T27" fmla="*/ 844 h 853"/>
                          <a:gd name="T28" fmla="*/ 138 w 195"/>
                          <a:gd name="T29" fmla="*/ 236 h 853"/>
                          <a:gd name="T30" fmla="*/ 127 w 195"/>
                          <a:gd name="T31" fmla="*/ 242 h 853"/>
                          <a:gd name="T32" fmla="*/ 183 w 195"/>
                          <a:gd name="T33" fmla="*/ 271 h 853"/>
                          <a:gd name="T34" fmla="*/ 186 w 195"/>
                          <a:gd name="T35" fmla="*/ 271 h 853"/>
                          <a:gd name="T36" fmla="*/ 192 w 195"/>
                          <a:gd name="T37" fmla="*/ 268 h 853"/>
                          <a:gd name="T38" fmla="*/ 195 w 195"/>
                          <a:gd name="T39" fmla="*/ 265 h 853"/>
                          <a:gd name="T40" fmla="*/ 189 w 195"/>
                          <a:gd name="T41" fmla="*/ 256 h 853"/>
                          <a:gd name="T42" fmla="*/ 107 w 195"/>
                          <a:gd name="T43" fmla="*/ 3 h 853"/>
                          <a:gd name="T44" fmla="*/ 101 w 195"/>
                          <a:gd name="T45" fmla="*/ 0 h 853"/>
                          <a:gd name="T46" fmla="*/ 96 w 195"/>
                          <a:gd name="T47" fmla="*/ 17 h 853"/>
                          <a:gd name="T48" fmla="*/ 93 w 195"/>
                          <a:gd name="T49" fmla="*/ 11 h 853"/>
                          <a:gd name="T50" fmla="*/ 178 w 195"/>
                          <a:gd name="T51" fmla="*/ 268 h 853"/>
                          <a:gd name="T52" fmla="*/ 135 w 195"/>
                          <a:gd name="T53" fmla="*/ 227 h 853"/>
                          <a:gd name="T54" fmla="*/ 124 w 195"/>
                          <a:gd name="T55" fmla="*/ 230 h 853"/>
                          <a:gd name="T56" fmla="*/ 127 w 195"/>
                          <a:gd name="T57" fmla="*/ 242 h 853"/>
                          <a:gd name="T58" fmla="*/ 127 w 195"/>
                          <a:gd name="T59" fmla="*/ 844 h 853"/>
                          <a:gd name="T60" fmla="*/ 127 w 195"/>
                          <a:gd name="T61" fmla="*/ 838 h 853"/>
                          <a:gd name="T62" fmla="*/ 65 w 195"/>
                          <a:gd name="T63" fmla="*/ 835 h 853"/>
                          <a:gd name="T64" fmla="*/ 73 w 195"/>
                          <a:gd name="T65" fmla="*/ 844 h 853"/>
                          <a:gd name="T66" fmla="*/ 73 w 195"/>
                          <a:gd name="T67" fmla="*/ 236 h 853"/>
                          <a:gd name="T68" fmla="*/ 65 w 195"/>
                          <a:gd name="T69" fmla="*/ 227 h 853"/>
                          <a:gd name="T70" fmla="*/ 3 w 195"/>
                          <a:gd name="T71" fmla="*/ 256 h 853"/>
                          <a:gd name="T72" fmla="*/ 14 w 195"/>
                          <a:gd name="T73" fmla="*/ 262 h 853"/>
                          <a:gd name="T74" fmla="*/ 96 w 195"/>
                          <a:gd name="T75" fmla="*/ 17 h 8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5"/>
                          <a:gd name="T115" fmla="*/ 0 h 853"/>
                          <a:gd name="T116" fmla="*/ 195 w 195"/>
                          <a:gd name="T117" fmla="*/ 853 h 8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5" h="853">
                            <a:moveTo>
                              <a:pt x="96" y="0"/>
                            </a:moveTo>
                            <a:lnTo>
                              <a:pt x="90" y="0"/>
                            </a:lnTo>
                            <a:lnTo>
                              <a:pt x="87" y="3"/>
                            </a:lnTo>
                            <a:lnTo>
                              <a:pt x="87" y="5"/>
                            </a:lnTo>
                            <a:lnTo>
                              <a:pt x="3" y="256"/>
                            </a:lnTo>
                            <a:lnTo>
                              <a:pt x="0" y="262"/>
                            </a:lnTo>
                            <a:lnTo>
                              <a:pt x="0" y="268"/>
                            </a:lnTo>
                            <a:lnTo>
                              <a:pt x="3" y="271"/>
                            </a:lnTo>
                            <a:lnTo>
                              <a:pt x="5" y="271"/>
                            </a:lnTo>
                            <a:lnTo>
                              <a:pt x="8" y="271"/>
                            </a:lnTo>
                            <a:lnTo>
                              <a:pt x="11" y="271"/>
                            </a:lnTo>
                            <a:lnTo>
                              <a:pt x="65" y="242"/>
                            </a:lnTo>
                            <a:lnTo>
                              <a:pt x="56" y="239"/>
                            </a:lnTo>
                            <a:lnTo>
                              <a:pt x="59" y="245"/>
                            </a:lnTo>
                            <a:lnTo>
                              <a:pt x="59" y="239"/>
                            </a:lnTo>
                            <a:lnTo>
                              <a:pt x="56" y="844"/>
                            </a:lnTo>
                            <a:lnTo>
                              <a:pt x="56" y="847"/>
                            </a:lnTo>
                            <a:lnTo>
                              <a:pt x="59" y="850"/>
                            </a:lnTo>
                            <a:lnTo>
                              <a:pt x="62" y="850"/>
                            </a:lnTo>
                            <a:lnTo>
                              <a:pt x="65" y="850"/>
                            </a:lnTo>
                            <a:lnTo>
                              <a:pt x="133" y="853"/>
                            </a:lnTo>
                            <a:lnTo>
                              <a:pt x="133" y="850"/>
                            </a:lnTo>
                            <a:lnTo>
                              <a:pt x="135" y="850"/>
                            </a:lnTo>
                            <a:lnTo>
                              <a:pt x="138" y="847"/>
                            </a:lnTo>
                            <a:lnTo>
                              <a:pt x="138" y="844"/>
                            </a:lnTo>
                            <a:lnTo>
                              <a:pt x="141" y="844"/>
                            </a:lnTo>
                            <a:lnTo>
                              <a:pt x="141" y="239"/>
                            </a:lnTo>
                            <a:lnTo>
                              <a:pt x="138" y="236"/>
                            </a:lnTo>
                            <a:lnTo>
                              <a:pt x="138" y="233"/>
                            </a:lnTo>
                            <a:lnTo>
                              <a:pt x="127" y="242"/>
                            </a:lnTo>
                            <a:lnTo>
                              <a:pt x="180" y="271"/>
                            </a:lnTo>
                            <a:lnTo>
                              <a:pt x="183" y="271"/>
                            </a:lnTo>
                            <a:lnTo>
                              <a:pt x="186" y="273"/>
                            </a:lnTo>
                            <a:lnTo>
                              <a:pt x="186" y="271"/>
                            </a:lnTo>
                            <a:lnTo>
                              <a:pt x="189" y="271"/>
                            </a:lnTo>
                            <a:lnTo>
                              <a:pt x="192" y="268"/>
                            </a:lnTo>
                            <a:lnTo>
                              <a:pt x="195" y="265"/>
                            </a:lnTo>
                            <a:lnTo>
                              <a:pt x="192" y="262"/>
                            </a:lnTo>
                            <a:lnTo>
                              <a:pt x="189" y="256"/>
                            </a:lnTo>
                            <a:lnTo>
                              <a:pt x="107" y="5"/>
                            </a:lnTo>
                            <a:lnTo>
                              <a:pt x="107" y="3"/>
                            </a:lnTo>
                            <a:lnTo>
                              <a:pt x="104" y="0"/>
                            </a:lnTo>
                            <a:lnTo>
                              <a:pt x="101" y="0"/>
                            </a:lnTo>
                            <a:lnTo>
                              <a:pt x="96" y="0"/>
                            </a:lnTo>
                            <a:lnTo>
                              <a:pt x="96" y="17"/>
                            </a:lnTo>
                            <a:lnTo>
                              <a:pt x="101" y="17"/>
                            </a:lnTo>
                            <a:lnTo>
                              <a:pt x="93" y="11"/>
                            </a:lnTo>
                            <a:lnTo>
                              <a:pt x="178" y="262"/>
                            </a:lnTo>
                            <a:lnTo>
                              <a:pt x="178" y="268"/>
                            </a:lnTo>
                            <a:lnTo>
                              <a:pt x="189" y="259"/>
                            </a:lnTo>
                            <a:lnTo>
                              <a:pt x="135" y="227"/>
                            </a:lnTo>
                            <a:lnTo>
                              <a:pt x="127" y="227"/>
                            </a:lnTo>
                            <a:lnTo>
                              <a:pt x="124" y="230"/>
                            </a:lnTo>
                            <a:lnTo>
                              <a:pt x="124" y="236"/>
                            </a:lnTo>
                            <a:lnTo>
                              <a:pt x="127" y="242"/>
                            </a:lnTo>
                            <a:lnTo>
                              <a:pt x="127" y="239"/>
                            </a:lnTo>
                            <a:lnTo>
                              <a:pt x="127" y="844"/>
                            </a:lnTo>
                            <a:lnTo>
                              <a:pt x="127" y="835"/>
                            </a:lnTo>
                            <a:lnTo>
                              <a:pt x="127" y="838"/>
                            </a:lnTo>
                            <a:lnTo>
                              <a:pt x="133" y="835"/>
                            </a:lnTo>
                            <a:lnTo>
                              <a:pt x="65" y="835"/>
                            </a:lnTo>
                            <a:lnTo>
                              <a:pt x="73" y="844"/>
                            </a:lnTo>
                            <a:lnTo>
                              <a:pt x="73" y="239"/>
                            </a:lnTo>
                            <a:lnTo>
                              <a:pt x="73" y="236"/>
                            </a:lnTo>
                            <a:lnTo>
                              <a:pt x="65" y="227"/>
                            </a:lnTo>
                            <a:lnTo>
                              <a:pt x="56" y="227"/>
                            </a:lnTo>
                            <a:lnTo>
                              <a:pt x="3" y="256"/>
                            </a:lnTo>
                            <a:lnTo>
                              <a:pt x="14" y="265"/>
                            </a:lnTo>
                            <a:lnTo>
                              <a:pt x="14" y="262"/>
                            </a:lnTo>
                            <a:lnTo>
                              <a:pt x="101" y="11"/>
                            </a:lnTo>
                            <a:lnTo>
                              <a:pt x="96" y="17"/>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7" name="Group 163"/>
                    <p:cNvGrpSpPr>
                      <a:grpSpLocks/>
                    </p:cNvGrpSpPr>
                    <p:nvPr/>
                  </p:nvGrpSpPr>
                  <p:grpSpPr bwMode="auto">
                    <a:xfrm>
                      <a:off x="4191000" y="1475510"/>
                      <a:ext cx="1578686" cy="646331"/>
                      <a:chOff x="4191000" y="1475510"/>
                      <a:chExt cx="1578686" cy="646331"/>
                    </a:xfrm>
                  </p:grpSpPr>
                  <p:sp>
                    <p:nvSpPr>
                      <p:cNvPr id="142" name="TextBox 121"/>
                      <p:cNvSpPr txBox="1">
                        <a:spLocks noChangeArrowheads="1"/>
                      </p:cNvSpPr>
                      <p:nvPr/>
                    </p:nvSpPr>
                    <p:spPr bwMode="auto">
                      <a:xfrm>
                        <a:off x="4653868" y="1475510"/>
                        <a:ext cx="11158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charset="0"/>
                          </a:rPr>
                          <a:t>Thermal </a:t>
                        </a:r>
                      </a:p>
                      <a:p>
                        <a:pPr algn="ctr" eaLnBrk="1" hangingPunct="1"/>
                        <a:r>
                          <a:rPr lang="en-US" sz="1800" dirty="0">
                            <a:latin typeface="Calibri" charset="0"/>
                          </a:rPr>
                          <a:t>relaxation</a:t>
                        </a:r>
                      </a:p>
                    </p:txBody>
                  </p:sp>
                  <p:cxnSp>
                    <p:nvCxnSpPr>
                      <p:cNvPr id="143" name="Straight Arrow Connector 142"/>
                      <p:cNvCxnSpPr/>
                      <p:nvPr/>
                    </p:nvCxnSpPr>
                    <p:spPr>
                      <a:xfrm rot="10800000" flipV="1">
                        <a:off x="4198216" y="1980201"/>
                        <a:ext cx="450938" cy="131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8" name="TextBox 134"/>
                    <p:cNvSpPr txBox="1">
                      <a:spLocks noChangeArrowheads="1"/>
                    </p:cNvSpPr>
                    <p:nvPr/>
                  </p:nvSpPr>
                  <p:spPr bwMode="auto">
                    <a:xfrm>
                      <a:off x="4852381" y="2570109"/>
                      <a:ext cx="2375488" cy="64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latin typeface="Calibri" charset="0"/>
                        </a:rPr>
                        <a:t>Fluorescence (</a:t>
                      </a:r>
                      <a:r>
                        <a:rPr lang="en-US" sz="1800" dirty="0" err="1" smtClean="0"/>
                        <a:t>k</a:t>
                      </a:r>
                      <a:r>
                        <a:rPr lang="en-US" sz="1800" baseline="-25000" dirty="0" err="1" smtClean="0"/>
                        <a:t>rad</a:t>
                      </a:r>
                      <a:r>
                        <a:rPr lang="en-US" sz="1800" dirty="0">
                          <a:latin typeface="Calibri" charset="0"/>
                        </a:rPr>
                        <a:t> </a:t>
                      </a:r>
                      <a:r>
                        <a:rPr lang="en-US" sz="1800" dirty="0" smtClean="0">
                          <a:latin typeface="Calibri" charset="0"/>
                        </a:rPr>
                        <a:t>)</a:t>
                      </a:r>
                      <a:endParaRPr lang="en-US" sz="1800" dirty="0">
                        <a:latin typeface="Calibri" charset="0"/>
                      </a:endParaRPr>
                    </a:p>
                    <a:p>
                      <a:pPr algn="ctr" eaLnBrk="1" hangingPunct="1"/>
                      <a:r>
                        <a:rPr lang="en-US" sz="1800" dirty="0">
                          <a:latin typeface="Calibri" charset="0"/>
                        </a:rPr>
                        <a:t>&amp; Non-</a:t>
                      </a:r>
                      <a:r>
                        <a:rPr lang="en-US" sz="1800" dirty="0" smtClean="0">
                          <a:latin typeface="Calibri" charset="0"/>
                        </a:rPr>
                        <a:t>radiative (</a:t>
                      </a:r>
                      <a:r>
                        <a:rPr lang="en-US" sz="1800" dirty="0" err="1"/>
                        <a:t>k</a:t>
                      </a:r>
                      <a:r>
                        <a:rPr lang="en-US" sz="1800" baseline="-25000" dirty="0" err="1"/>
                        <a:t>n.r</a:t>
                      </a:r>
                      <a:r>
                        <a:rPr lang="en-US" sz="1800" baseline="-25000" dirty="0"/>
                        <a:t>.</a:t>
                      </a:r>
                      <a:r>
                        <a:rPr lang="en-US" sz="1800" dirty="0" smtClean="0">
                          <a:latin typeface="Calibri" charset="0"/>
                        </a:rPr>
                        <a:t>)</a:t>
                      </a:r>
                      <a:endParaRPr lang="en-US" sz="1800" dirty="0">
                        <a:latin typeface="Calibri" charset="0"/>
                      </a:endParaRPr>
                    </a:p>
                  </p:txBody>
                </p:sp>
                <p:grpSp>
                  <p:nvGrpSpPr>
                    <p:cNvPr id="139" name="Group 142"/>
                    <p:cNvGrpSpPr>
                      <a:grpSpLocks/>
                    </p:cNvGrpSpPr>
                    <p:nvPr/>
                  </p:nvGrpSpPr>
                  <p:grpSpPr bwMode="auto">
                    <a:xfrm>
                      <a:off x="2121361" y="2902619"/>
                      <a:ext cx="1224438" cy="505690"/>
                      <a:chOff x="1365932" y="2770910"/>
                      <a:chExt cx="1224438" cy="505690"/>
                    </a:xfrm>
                  </p:grpSpPr>
                  <p:sp>
                    <p:nvSpPr>
                      <p:cNvPr id="140" name="TextBox 137"/>
                      <p:cNvSpPr txBox="1">
                        <a:spLocks noChangeArrowheads="1"/>
                      </p:cNvSpPr>
                      <p:nvPr/>
                    </p:nvSpPr>
                    <p:spPr bwMode="auto">
                      <a:xfrm>
                        <a:off x="1365932" y="2907268"/>
                        <a:ext cx="1224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charset="0"/>
                          </a:rPr>
                          <a:t>Absorption</a:t>
                        </a:r>
                      </a:p>
                    </p:txBody>
                  </p:sp>
                  <p:cxnSp>
                    <p:nvCxnSpPr>
                      <p:cNvPr id="141" name="Straight Arrow Connector 140"/>
                      <p:cNvCxnSpPr/>
                      <p:nvPr/>
                    </p:nvCxnSpPr>
                    <p:spPr>
                      <a:xfrm flipV="1">
                        <a:off x="2118554" y="2770584"/>
                        <a:ext cx="304860" cy="177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30" name="Group 170"/>
                <p:cNvGrpSpPr>
                  <a:grpSpLocks/>
                </p:cNvGrpSpPr>
                <p:nvPr/>
              </p:nvGrpSpPr>
              <p:grpSpPr bwMode="auto">
                <a:xfrm>
                  <a:off x="4191000" y="3655418"/>
                  <a:ext cx="2458794" cy="369332"/>
                  <a:chOff x="4191000" y="3655418"/>
                  <a:chExt cx="2458794" cy="369332"/>
                </a:xfrm>
              </p:grpSpPr>
              <p:sp>
                <p:nvSpPr>
                  <p:cNvPr id="131" name="TextBox 167"/>
                  <p:cNvSpPr txBox="1">
                    <a:spLocks noChangeArrowheads="1"/>
                  </p:cNvSpPr>
                  <p:nvPr/>
                </p:nvSpPr>
                <p:spPr bwMode="auto">
                  <a:xfrm>
                    <a:off x="4703620" y="3655418"/>
                    <a:ext cx="1946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Thermal relaxation</a:t>
                    </a:r>
                  </a:p>
                </p:txBody>
              </p:sp>
              <p:cxnSp>
                <p:nvCxnSpPr>
                  <p:cNvPr id="132" name="Straight Arrow Connector 131"/>
                  <p:cNvCxnSpPr>
                    <a:stCxn id="131" idx="1"/>
                  </p:cNvCxnSpPr>
                  <p:nvPr/>
                </p:nvCxnSpPr>
                <p:spPr>
                  <a:xfrm rot="10800000" flipV="1">
                    <a:off x="4190277" y="3840256"/>
                    <a:ext cx="512863" cy="15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nvGrpSpPr>
            <p:cNvPr id="95" name="Group 191"/>
            <p:cNvGrpSpPr>
              <a:grpSpLocks/>
            </p:cNvGrpSpPr>
            <p:nvPr/>
          </p:nvGrpSpPr>
          <p:grpSpPr bwMode="auto">
            <a:xfrm>
              <a:off x="1447800" y="3433763"/>
              <a:ext cx="3757300" cy="2281237"/>
              <a:chOff x="2063068" y="2249178"/>
              <a:chExt cx="3757099" cy="2281262"/>
            </a:xfrm>
          </p:grpSpPr>
          <p:grpSp>
            <p:nvGrpSpPr>
              <p:cNvPr id="115" name="Group 165"/>
              <p:cNvGrpSpPr>
                <a:grpSpLocks/>
              </p:cNvGrpSpPr>
              <p:nvPr/>
            </p:nvGrpSpPr>
            <p:grpSpPr bwMode="auto">
              <a:xfrm>
                <a:off x="2063068" y="2249178"/>
                <a:ext cx="3608707" cy="1671662"/>
                <a:chOff x="2063068" y="2249178"/>
                <a:chExt cx="3608707" cy="1671662"/>
              </a:xfrm>
            </p:grpSpPr>
            <p:sp>
              <p:nvSpPr>
                <p:cNvPr id="117" name="Rectangle 159"/>
                <p:cNvSpPr>
                  <a:spLocks noChangeArrowheads="1"/>
                </p:cNvSpPr>
                <p:nvPr/>
              </p:nvSpPr>
              <p:spPr bwMode="auto">
                <a:xfrm>
                  <a:off x="2063068" y="3551508"/>
                  <a:ext cx="1225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atin typeface="Calibri" charset="0"/>
                    </a:rPr>
                    <a:t>[Femtosec]</a:t>
                  </a:r>
                </a:p>
              </p:txBody>
            </p:sp>
            <p:sp>
              <p:nvSpPr>
                <p:cNvPr id="118" name="Rectangle 160"/>
                <p:cNvSpPr>
                  <a:spLocks noChangeArrowheads="1"/>
                </p:cNvSpPr>
                <p:nvPr/>
              </p:nvSpPr>
              <p:spPr bwMode="auto">
                <a:xfrm>
                  <a:off x="4653868" y="2249178"/>
                  <a:ext cx="1017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atin typeface="Calibri" charset="0"/>
                    </a:rPr>
                    <a:t>[Picosec]</a:t>
                  </a:r>
                </a:p>
              </p:txBody>
            </p:sp>
          </p:grpSp>
          <p:sp>
            <p:nvSpPr>
              <p:cNvPr id="116" name="Rectangle 190"/>
              <p:cNvSpPr>
                <a:spLocks noChangeArrowheads="1"/>
              </p:cNvSpPr>
              <p:nvPr/>
            </p:nvSpPr>
            <p:spPr bwMode="auto">
              <a:xfrm>
                <a:off x="4802260" y="4161108"/>
                <a:ext cx="1017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atin typeface="Calibri" charset="0"/>
                  </a:rPr>
                  <a:t>[Picosec]</a:t>
                </a:r>
              </a:p>
            </p:txBody>
          </p:sp>
        </p:grpSp>
        <p:grpSp>
          <p:nvGrpSpPr>
            <p:cNvPr id="96" name="Group 150"/>
            <p:cNvGrpSpPr>
              <a:grpSpLocks/>
            </p:cNvGrpSpPr>
            <p:nvPr/>
          </p:nvGrpSpPr>
          <p:grpSpPr bwMode="auto">
            <a:xfrm>
              <a:off x="2627313" y="2601898"/>
              <a:ext cx="1779587" cy="3007203"/>
              <a:chOff x="2627046" y="2601176"/>
              <a:chExt cx="1780315" cy="3007359"/>
            </a:xfrm>
          </p:grpSpPr>
          <p:grpSp>
            <p:nvGrpSpPr>
              <p:cNvPr id="100" name="Group 146"/>
              <p:cNvGrpSpPr>
                <a:grpSpLocks/>
              </p:cNvGrpSpPr>
              <p:nvPr/>
            </p:nvGrpSpPr>
            <p:grpSpPr bwMode="auto">
              <a:xfrm>
                <a:off x="2627046" y="2601176"/>
                <a:ext cx="1780315" cy="3007359"/>
                <a:chOff x="2627046" y="2601176"/>
                <a:chExt cx="1780315" cy="3007359"/>
              </a:xfrm>
            </p:grpSpPr>
            <p:grpSp>
              <p:nvGrpSpPr>
                <p:cNvPr id="102" name="Group 76"/>
                <p:cNvGrpSpPr>
                  <a:grpSpLocks/>
                </p:cNvGrpSpPr>
                <p:nvPr/>
              </p:nvGrpSpPr>
              <p:grpSpPr bwMode="auto">
                <a:xfrm>
                  <a:off x="2627046" y="2601176"/>
                  <a:ext cx="1780315" cy="2819546"/>
                  <a:chOff x="2486885" y="1102560"/>
                  <a:chExt cx="1257995" cy="1726251"/>
                </a:xfrm>
              </p:grpSpPr>
              <p:grpSp>
                <p:nvGrpSpPr>
                  <p:cNvPr id="109" name="Group 75"/>
                  <p:cNvGrpSpPr>
                    <a:grpSpLocks/>
                  </p:cNvGrpSpPr>
                  <p:nvPr/>
                </p:nvGrpSpPr>
                <p:grpSpPr bwMode="auto">
                  <a:xfrm>
                    <a:off x="2486885" y="1102560"/>
                    <a:ext cx="745146" cy="427676"/>
                    <a:chOff x="2486885" y="1102560"/>
                    <a:chExt cx="745146" cy="427676"/>
                  </a:xfrm>
                </p:grpSpPr>
                <p:cxnSp>
                  <p:nvCxnSpPr>
                    <p:cNvPr id="112" name="Straight Connector 111"/>
                    <p:cNvCxnSpPr/>
                    <p:nvPr/>
                  </p:nvCxnSpPr>
                  <p:spPr>
                    <a:xfrm>
                      <a:off x="2500351" y="1530236"/>
                      <a:ext cx="7316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486885" y="1301818"/>
                      <a:ext cx="7316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486885" y="1102560"/>
                      <a:ext cx="73168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a:off x="3013200" y="2665517"/>
                    <a:ext cx="7316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001978" y="2828811"/>
                    <a:ext cx="73168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04" name="Freeform 129"/>
                <p:cNvSpPr>
                  <a:spLocks/>
                </p:cNvSpPr>
                <p:nvPr/>
              </p:nvSpPr>
              <p:spPr bwMode="auto">
                <a:xfrm>
                  <a:off x="2752133" y="3662630"/>
                  <a:ext cx="165509" cy="1945905"/>
                </a:xfrm>
                <a:custGeom>
                  <a:avLst/>
                  <a:gdLst>
                    <a:gd name="T0" fmla="*/ 0 w 71"/>
                    <a:gd name="T1" fmla="*/ 0 h 608"/>
                    <a:gd name="T2" fmla="*/ 2147483647 w 71"/>
                    <a:gd name="T3" fmla="*/ 2147483647 h 608"/>
                    <a:gd name="T4" fmla="*/ 2147483647 w 71"/>
                    <a:gd name="T5" fmla="*/ 2147483647 h 608"/>
                    <a:gd name="T6" fmla="*/ 2147483647 w 71"/>
                    <a:gd name="T7" fmla="*/ 2147483647 h 608"/>
                    <a:gd name="T8" fmla="*/ 2147483647 w 71"/>
                    <a:gd name="T9" fmla="*/ 2147483647 h 608"/>
                    <a:gd name="T10" fmla="*/ 2147483647 w 71"/>
                    <a:gd name="T11" fmla="*/ 2147483647 h 608"/>
                    <a:gd name="T12" fmla="*/ 2147483647 w 71"/>
                    <a:gd name="T13" fmla="*/ 2147483647 h 608"/>
                    <a:gd name="T14" fmla="*/ 2147483647 w 71"/>
                    <a:gd name="T15" fmla="*/ 0 h 608"/>
                    <a:gd name="T16" fmla="*/ 0 w 71"/>
                    <a:gd name="T17" fmla="*/ 0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608"/>
                    <a:gd name="T29" fmla="*/ 71 w 71"/>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608">
                      <a:moveTo>
                        <a:pt x="0" y="0"/>
                      </a:moveTo>
                      <a:lnTo>
                        <a:pt x="3" y="3"/>
                      </a:lnTo>
                      <a:lnTo>
                        <a:pt x="3" y="608"/>
                      </a:lnTo>
                      <a:lnTo>
                        <a:pt x="71" y="608"/>
                      </a:lnTo>
                      <a:lnTo>
                        <a:pt x="71" y="3"/>
                      </a:lnTo>
                      <a:lnTo>
                        <a:pt x="71"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1" name="Freeform 136"/>
              <p:cNvSpPr>
                <a:spLocks noChangeAspect="1"/>
              </p:cNvSpPr>
              <p:nvPr/>
            </p:nvSpPr>
            <p:spPr bwMode="auto">
              <a:xfrm>
                <a:off x="3886448" y="3916926"/>
                <a:ext cx="153138" cy="967073"/>
              </a:xfrm>
              <a:custGeom>
                <a:avLst/>
                <a:gdLst>
                  <a:gd name="T0" fmla="*/ 2147483647 w 87"/>
                  <a:gd name="T1" fmla="*/ 2147483647 h 384"/>
                  <a:gd name="T2" fmla="*/ 2147483647 w 87"/>
                  <a:gd name="T3" fmla="*/ 2147483647 h 384"/>
                  <a:gd name="T4" fmla="*/ 2147483647 w 87"/>
                  <a:gd name="T5" fmla="*/ 2147483647 h 384"/>
                  <a:gd name="T6" fmla="*/ 2147483647 w 87"/>
                  <a:gd name="T7" fmla="*/ 2147483647 h 384"/>
                  <a:gd name="T8" fmla="*/ 2147483647 w 87"/>
                  <a:gd name="T9" fmla="*/ 2147483647 h 384"/>
                  <a:gd name="T10" fmla="*/ 0 w 87"/>
                  <a:gd name="T11" fmla="*/ 2147483647 h 384"/>
                  <a:gd name="T12" fmla="*/ 2147483647 w 87"/>
                  <a:gd name="T13" fmla="*/ 2147483647 h 384"/>
                  <a:gd name="T14" fmla="*/ 2147483647 w 87"/>
                  <a:gd name="T15" fmla="*/ 2147483647 h 384"/>
                  <a:gd name="T16" fmla="*/ 2147483647 w 87"/>
                  <a:gd name="T17" fmla="*/ 2147483647 h 384"/>
                  <a:gd name="T18" fmla="*/ 2147483647 w 87"/>
                  <a:gd name="T19" fmla="*/ 2147483647 h 384"/>
                  <a:gd name="T20" fmla="*/ 2147483647 w 87"/>
                  <a:gd name="T21" fmla="*/ 2147483647 h 384"/>
                  <a:gd name="T22" fmla="*/ 2147483647 w 87"/>
                  <a:gd name="T23" fmla="*/ 2147483647 h 384"/>
                  <a:gd name="T24" fmla="*/ 2147483647 w 87"/>
                  <a:gd name="T25" fmla="*/ 2147483647 h 384"/>
                  <a:gd name="T26" fmla="*/ 2147483647 w 87"/>
                  <a:gd name="T27" fmla="*/ 2147483647 h 384"/>
                  <a:gd name="T28" fmla="*/ 2147483647 w 87"/>
                  <a:gd name="T29" fmla="*/ 2147483647 h 384"/>
                  <a:gd name="T30" fmla="*/ 2147483647 w 87"/>
                  <a:gd name="T31" fmla="*/ 2147483647 h 384"/>
                  <a:gd name="T32" fmla="*/ 2147483647 w 87"/>
                  <a:gd name="T33" fmla="*/ 2147483647 h 384"/>
                  <a:gd name="T34" fmla="*/ 2147483647 w 87"/>
                  <a:gd name="T35" fmla="*/ 2147483647 h 384"/>
                  <a:gd name="T36" fmla="*/ 2147483647 w 87"/>
                  <a:gd name="T37" fmla="*/ 2147483647 h 384"/>
                  <a:gd name="T38" fmla="*/ 2147483647 w 87"/>
                  <a:gd name="T39" fmla="*/ 2147483647 h 384"/>
                  <a:gd name="T40" fmla="*/ 2147483647 w 87"/>
                  <a:gd name="T41" fmla="*/ 2147483647 h 384"/>
                  <a:gd name="T42" fmla="*/ 2147483647 w 87"/>
                  <a:gd name="T43" fmla="*/ 2147483647 h 384"/>
                  <a:gd name="T44" fmla="*/ 2147483647 w 87"/>
                  <a:gd name="T45" fmla="*/ 2147483647 h 384"/>
                  <a:gd name="T46" fmla="*/ 2147483647 w 87"/>
                  <a:gd name="T47" fmla="*/ 2147483647 h 384"/>
                  <a:gd name="T48" fmla="*/ 2147483647 w 87"/>
                  <a:gd name="T49" fmla="*/ 2147483647 h 384"/>
                  <a:gd name="T50" fmla="*/ 2147483647 w 87"/>
                  <a:gd name="T51" fmla="*/ 2147483647 h 384"/>
                  <a:gd name="T52" fmla="*/ 2147483647 w 87"/>
                  <a:gd name="T53" fmla="*/ 2147483647 h 384"/>
                  <a:gd name="T54" fmla="*/ 2147483647 w 87"/>
                  <a:gd name="T55" fmla="*/ 2147483647 h 384"/>
                  <a:gd name="T56" fmla="*/ 2147483647 w 87"/>
                  <a:gd name="T57" fmla="*/ 2147483647 h 384"/>
                  <a:gd name="T58" fmla="*/ 2147483647 w 87"/>
                  <a:gd name="T59" fmla="*/ 2147483647 h 384"/>
                  <a:gd name="T60" fmla="*/ 2147483647 w 87"/>
                  <a:gd name="T61" fmla="*/ 2147483647 h 384"/>
                  <a:gd name="T62" fmla="*/ 2147483647 w 87"/>
                  <a:gd name="T63" fmla="*/ 2147483647 h 384"/>
                  <a:gd name="T64" fmla="*/ 2147483647 w 87"/>
                  <a:gd name="T65" fmla="*/ 2147483647 h 384"/>
                  <a:gd name="T66" fmla="*/ 2147483647 w 87"/>
                  <a:gd name="T67" fmla="*/ 2147483647 h 384"/>
                  <a:gd name="T68" fmla="*/ 2147483647 w 87"/>
                  <a:gd name="T69" fmla="*/ 2147483647 h 384"/>
                  <a:gd name="T70" fmla="*/ 2147483647 w 87"/>
                  <a:gd name="T71" fmla="*/ 2147483647 h 384"/>
                  <a:gd name="T72" fmla="*/ 2147483647 w 87"/>
                  <a:gd name="T73" fmla="*/ 2147483647 h 384"/>
                  <a:gd name="T74" fmla="*/ 2147483647 w 87"/>
                  <a:gd name="T75" fmla="*/ 2147483647 h 384"/>
                  <a:gd name="T76" fmla="*/ 2147483647 w 87"/>
                  <a:gd name="T77" fmla="*/ 2147483647 h 384"/>
                  <a:gd name="T78" fmla="*/ 2147483647 w 87"/>
                  <a:gd name="T79" fmla="*/ 2147483647 h 384"/>
                  <a:gd name="T80" fmla="*/ 2147483647 w 87"/>
                  <a:gd name="T81" fmla="*/ 2147483647 h 384"/>
                  <a:gd name="T82" fmla="*/ 2147483647 w 87"/>
                  <a:gd name="T83" fmla="*/ 2147483647 h 384"/>
                  <a:gd name="T84" fmla="*/ 2147483647 w 87"/>
                  <a:gd name="T85" fmla="*/ 2147483647 h 384"/>
                  <a:gd name="T86" fmla="*/ 2147483647 w 87"/>
                  <a:gd name="T87" fmla="*/ 2147483647 h 384"/>
                  <a:gd name="T88" fmla="*/ 2147483647 w 87"/>
                  <a:gd name="T89" fmla="*/ 2147483647 h 384"/>
                  <a:gd name="T90" fmla="*/ 2147483647 w 87"/>
                  <a:gd name="T91" fmla="*/ 2147483647 h 384"/>
                  <a:gd name="T92" fmla="*/ 2147483647 w 87"/>
                  <a:gd name="T93" fmla="*/ 2147483647 h 384"/>
                  <a:gd name="T94" fmla="*/ 2147483647 w 87"/>
                  <a:gd name="T95" fmla="*/ 2147483647 h 384"/>
                  <a:gd name="T96" fmla="*/ 2147483647 w 87"/>
                  <a:gd name="T97" fmla="*/ 0 h 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384"/>
                  <a:gd name="T149" fmla="*/ 87 w 87"/>
                  <a:gd name="T150" fmla="*/ 384 h 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384">
                    <a:moveTo>
                      <a:pt x="25" y="0"/>
                    </a:moveTo>
                    <a:lnTo>
                      <a:pt x="25" y="280"/>
                    </a:lnTo>
                    <a:lnTo>
                      <a:pt x="22" y="280"/>
                    </a:lnTo>
                    <a:lnTo>
                      <a:pt x="20" y="280"/>
                    </a:lnTo>
                    <a:lnTo>
                      <a:pt x="17" y="277"/>
                    </a:lnTo>
                    <a:lnTo>
                      <a:pt x="14" y="277"/>
                    </a:lnTo>
                    <a:lnTo>
                      <a:pt x="14" y="274"/>
                    </a:lnTo>
                    <a:lnTo>
                      <a:pt x="11" y="274"/>
                    </a:lnTo>
                    <a:lnTo>
                      <a:pt x="8" y="274"/>
                    </a:lnTo>
                    <a:lnTo>
                      <a:pt x="8" y="271"/>
                    </a:lnTo>
                    <a:lnTo>
                      <a:pt x="6" y="271"/>
                    </a:lnTo>
                    <a:lnTo>
                      <a:pt x="6" y="268"/>
                    </a:lnTo>
                    <a:lnTo>
                      <a:pt x="3" y="268"/>
                    </a:lnTo>
                    <a:lnTo>
                      <a:pt x="3" y="265"/>
                    </a:lnTo>
                    <a:lnTo>
                      <a:pt x="0" y="265"/>
                    </a:lnTo>
                    <a:lnTo>
                      <a:pt x="0" y="271"/>
                    </a:lnTo>
                    <a:lnTo>
                      <a:pt x="3" y="274"/>
                    </a:lnTo>
                    <a:lnTo>
                      <a:pt x="3" y="277"/>
                    </a:lnTo>
                    <a:lnTo>
                      <a:pt x="3" y="280"/>
                    </a:lnTo>
                    <a:lnTo>
                      <a:pt x="6" y="280"/>
                    </a:lnTo>
                    <a:lnTo>
                      <a:pt x="6" y="283"/>
                    </a:lnTo>
                    <a:lnTo>
                      <a:pt x="6" y="288"/>
                    </a:lnTo>
                    <a:lnTo>
                      <a:pt x="8" y="288"/>
                    </a:lnTo>
                    <a:lnTo>
                      <a:pt x="8" y="291"/>
                    </a:lnTo>
                    <a:lnTo>
                      <a:pt x="8" y="297"/>
                    </a:lnTo>
                    <a:lnTo>
                      <a:pt x="11" y="297"/>
                    </a:lnTo>
                    <a:lnTo>
                      <a:pt x="11" y="300"/>
                    </a:lnTo>
                    <a:lnTo>
                      <a:pt x="11" y="306"/>
                    </a:lnTo>
                    <a:lnTo>
                      <a:pt x="14" y="306"/>
                    </a:lnTo>
                    <a:lnTo>
                      <a:pt x="14" y="309"/>
                    </a:lnTo>
                    <a:lnTo>
                      <a:pt x="14" y="312"/>
                    </a:lnTo>
                    <a:lnTo>
                      <a:pt x="17" y="312"/>
                    </a:lnTo>
                    <a:lnTo>
                      <a:pt x="17" y="317"/>
                    </a:lnTo>
                    <a:lnTo>
                      <a:pt x="17" y="320"/>
                    </a:lnTo>
                    <a:lnTo>
                      <a:pt x="20" y="320"/>
                    </a:lnTo>
                    <a:lnTo>
                      <a:pt x="20" y="326"/>
                    </a:lnTo>
                    <a:lnTo>
                      <a:pt x="22" y="326"/>
                    </a:lnTo>
                    <a:lnTo>
                      <a:pt x="22" y="329"/>
                    </a:lnTo>
                    <a:lnTo>
                      <a:pt x="22" y="335"/>
                    </a:lnTo>
                    <a:lnTo>
                      <a:pt x="25" y="335"/>
                    </a:lnTo>
                    <a:lnTo>
                      <a:pt x="25" y="337"/>
                    </a:lnTo>
                    <a:lnTo>
                      <a:pt x="25" y="340"/>
                    </a:lnTo>
                    <a:lnTo>
                      <a:pt x="28" y="340"/>
                    </a:lnTo>
                    <a:lnTo>
                      <a:pt x="28" y="346"/>
                    </a:lnTo>
                    <a:lnTo>
                      <a:pt x="28" y="349"/>
                    </a:lnTo>
                    <a:lnTo>
                      <a:pt x="31" y="349"/>
                    </a:lnTo>
                    <a:lnTo>
                      <a:pt x="31" y="355"/>
                    </a:lnTo>
                    <a:lnTo>
                      <a:pt x="31" y="358"/>
                    </a:lnTo>
                    <a:lnTo>
                      <a:pt x="34" y="358"/>
                    </a:lnTo>
                    <a:lnTo>
                      <a:pt x="34" y="363"/>
                    </a:lnTo>
                    <a:lnTo>
                      <a:pt x="34" y="366"/>
                    </a:lnTo>
                    <a:lnTo>
                      <a:pt x="37" y="366"/>
                    </a:lnTo>
                    <a:lnTo>
                      <a:pt x="37" y="372"/>
                    </a:lnTo>
                    <a:lnTo>
                      <a:pt x="37" y="375"/>
                    </a:lnTo>
                    <a:lnTo>
                      <a:pt x="39" y="375"/>
                    </a:lnTo>
                    <a:lnTo>
                      <a:pt x="39" y="378"/>
                    </a:lnTo>
                    <a:lnTo>
                      <a:pt x="39" y="384"/>
                    </a:lnTo>
                    <a:lnTo>
                      <a:pt x="42" y="384"/>
                    </a:lnTo>
                    <a:lnTo>
                      <a:pt x="45" y="384"/>
                    </a:lnTo>
                    <a:lnTo>
                      <a:pt x="48" y="384"/>
                    </a:lnTo>
                    <a:lnTo>
                      <a:pt x="48" y="381"/>
                    </a:lnTo>
                    <a:lnTo>
                      <a:pt x="48" y="375"/>
                    </a:lnTo>
                    <a:lnTo>
                      <a:pt x="51" y="375"/>
                    </a:lnTo>
                    <a:lnTo>
                      <a:pt x="51" y="372"/>
                    </a:lnTo>
                    <a:lnTo>
                      <a:pt x="51" y="366"/>
                    </a:lnTo>
                    <a:lnTo>
                      <a:pt x="54" y="366"/>
                    </a:lnTo>
                    <a:lnTo>
                      <a:pt x="54" y="363"/>
                    </a:lnTo>
                    <a:lnTo>
                      <a:pt x="54" y="358"/>
                    </a:lnTo>
                    <a:lnTo>
                      <a:pt x="56" y="358"/>
                    </a:lnTo>
                    <a:lnTo>
                      <a:pt x="56" y="355"/>
                    </a:lnTo>
                    <a:lnTo>
                      <a:pt x="56" y="352"/>
                    </a:lnTo>
                    <a:lnTo>
                      <a:pt x="59" y="352"/>
                    </a:lnTo>
                    <a:lnTo>
                      <a:pt x="59" y="349"/>
                    </a:lnTo>
                    <a:lnTo>
                      <a:pt x="59" y="343"/>
                    </a:lnTo>
                    <a:lnTo>
                      <a:pt x="62" y="343"/>
                    </a:lnTo>
                    <a:lnTo>
                      <a:pt x="62" y="337"/>
                    </a:lnTo>
                    <a:lnTo>
                      <a:pt x="62" y="335"/>
                    </a:lnTo>
                    <a:lnTo>
                      <a:pt x="65" y="335"/>
                    </a:lnTo>
                    <a:lnTo>
                      <a:pt x="65" y="332"/>
                    </a:lnTo>
                    <a:lnTo>
                      <a:pt x="65" y="329"/>
                    </a:lnTo>
                    <a:lnTo>
                      <a:pt x="68" y="329"/>
                    </a:lnTo>
                    <a:lnTo>
                      <a:pt x="68" y="323"/>
                    </a:lnTo>
                    <a:lnTo>
                      <a:pt x="70" y="323"/>
                    </a:lnTo>
                    <a:lnTo>
                      <a:pt x="70" y="317"/>
                    </a:lnTo>
                    <a:lnTo>
                      <a:pt x="70" y="314"/>
                    </a:lnTo>
                    <a:lnTo>
                      <a:pt x="73" y="314"/>
                    </a:lnTo>
                    <a:lnTo>
                      <a:pt x="73" y="312"/>
                    </a:lnTo>
                    <a:lnTo>
                      <a:pt x="73" y="306"/>
                    </a:lnTo>
                    <a:lnTo>
                      <a:pt x="76" y="306"/>
                    </a:lnTo>
                    <a:lnTo>
                      <a:pt x="76" y="303"/>
                    </a:lnTo>
                    <a:lnTo>
                      <a:pt x="76" y="300"/>
                    </a:lnTo>
                    <a:lnTo>
                      <a:pt x="79" y="300"/>
                    </a:lnTo>
                    <a:lnTo>
                      <a:pt x="79" y="297"/>
                    </a:lnTo>
                    <a:lnTo>
                      <a:pt x="79" y="291"/>
                    </a:lnTo>
                    <a:lnTo>
                      <a:pt x="82" y="291"/>
                    </a:lnTo>
                    <a:lnTo>
                      <a:pt x="82" y="286"/>
                    </a:lnTo>
                    <a:lnTo>
                      <a:pt x="82" y="283"/>
                    </a:lnTo>
                    <a:lnTo>
                      <a:pt x="85" y="283"/>
                    </a:lnTo>
                    <a:lnTo>
                      <a:pt x="85" y="280"/>
                    </a:lnTo>
                    <a:lnTo>
                      <a:pt x="85" y="274"/>
                    </a:lnTo>
                    <a:lnTo>
                      <a:pt x="87" y="274"/>
                    </a:lnTo>
                    <a:lnTo>
                      <a:pt x="87" y="271"/>
                    </a:lnTo>
                    <a:lnTo>
                      <a:pt x="87" y="268"/>
                    </a:lnTo>
                    <a:lnTo>
                      <a:pt x="85" y="271"/>
                    </a:lnTo>
                    <a:lnTo>
                      <a:pt x="82" y="271"/>
                    </a:lnTo>
                    <a:lnTo>
                      <a:pt x="79" y="274"/>
                    </a:lnTo>
                    <a:lnTo>
                      <a:pt x="76" y="274"/>
                    </a:lnTo>
                    <a:lnTo>
                      <a:pt x="73" y="277"/>
                    </a:lnTo>
                    <a:lnTo>
                      <a:pt x="70" y="277"/>
                    </a:lnTo>
                    <a:lnTo>
                      <a:pt x="68" y="280"/>
                    </a:lnTo>
                    <a:lnTo>
                      <a:pt x="65" y="280"/>
                    </a:lnTo>
                    <a:lnTo>
                      <a:pt x="62" y="280"/>
                    </a:lnTo>
                    <a:lnTo>
                      <a:pt x="62" y="0"/>
                    </a:lnTo>
                    <a:lnTo>
                      <a:pt x="59" y="0"/>
                    </a:lnTo>
                    <a:lnTo>
                      <a:pt x="2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7" name="Group 96"/>
            <p:cNvGrpSpPr/>
            <p:nvPr/>
          </p:nvGrpSpPr>
          <p:grpSpPr>
            <a:xfrm>
              <a:off x="940742" y="3969435"/>
              <a:ext cx="542798" cy="1703873"/>
              <a:chOff x="940742" y="3969435"/>
              <a:chExt cx="542798" cy="1703873"/>
            </a:xfrm>
          </p:grpSpPr>
          <p:cxnSp>
            <p:nvCxnSpPr>
              <p:cNvPr id="98" name="Straight Arrow Connector 97"/>
              <p:cNvCxnSpPr/>
              <p:nvPr/>
            </p:nvCxnSpPr>
            <p:spPr>
              <a:xfrm flipV="1">
                <a:off x="1439090" y="3969435"/>
                <a:ext cx="44450" cy="17038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940742" y="4445290"/>
                <a:ext cx="461665" cy="734787"/>
              </a:xfrm>
              <a:prstGeom prst="rect">
                <a:avLst/>
              </a:prstGeom>
              <a:noFill/>
            </p:spPr>
            <p:txBody>
              <a:bodyPr vert="vert270" wrap="none" rtlCol="0">
                <a:spAutoFit/>
              </a:bodyPr>
              <a:lstStyle/>
              <a:p>
                <a:r>
                  <a:rPr lang="en-US" dirty="0" smtClean="0"/>
                  <a:t>Energy</a:t>
                </a:r>
                <a:endParaRPr lang="en-US" dirty="0"/>
              </a:p>
            </p:txBody>
          </p:sp>
        </p:grpSp>
      </p:grpSp>
      <p:sp>
        <p:nvSpPr>
          <p:cNvPr id="2" name="TextBox 1"/>
          <p:cNvSpPr txBox="1"/>
          <p:nvPr/>
        </p:nvSpPr>
        <p:spPr>
          <a:xfrm>
            <a:off x="2273300" y="3289300"/>
            <a:ext cx="368723" cy="369332"/>
          </a:xfrm>
          <a:prstGeom prst="rect">
            <a:avLst/>
          </a:prstGeom>
          <a:noFill/>
        </p:spPr>
        <p:txBody>
          <a:bodyPr wrap="none" rtlCol="0">
            <a:spAutoFit/>
          </a:bodyPr>
          <a:lstStyle/>
          <a:p>
            <a:r>
              <a:rPr lang="en-US" dirty="0" smtClean="0"/>
              <a:t>S</a:t>
            </a:r>
            <a:r>
              <a:rPr lang="en-US" baseline="-25000" dirty="0" smtClean="0"/>
              <a:t>1</a:t>
            </a:r>
            <a:endParaRPr lang="en-US" baseline="-25000" dirty="0"/>
          </a:p>
        </p:txBody>
      </p:sp>
      <p:sp>
        <p:nvSpPr>
          <p:cNvPr id="82" name="TextBox 81"/>
          <p:cNvSpPr txBox="1"/>
          <p:nvPr/>
        </p:nvSpPr>
        <p:spPr>
          <a:xfrm>
            <a:off x="2984500" y="3733800"/>
            <a:ext cx="368723" cy="369332"/>
          </a:xfrm>
          <a:prstGeom prst="rect">
            <a:avLst/>
          </a:prstGeom>
          <a:noFill/>
        </p:spPr>
        <p:txBody>
          <a:bodyPr wrap="none" rtlCol="0">
            <a:spAutoFit/>
          </a:bodyPr>
          <a:lstStyle/>
          <a:p>
            <a:r>
              <a:rPr lang="en-US" dirty="0" smtClean="0"/>
              <a:t>S</a:t>
            </a:r>
            <a:r>
              <a:rPr lang="en-US" baseline="-25000" dirty="0" smtClean="0"/>
              <a:t>0</a:t>
            </a:r>
            <a:endParaRPr lang="en-US" baseline="-25000" dirty="0"/>
          </a:p>
        </p:txBody>
      </p:sp>
      <p:cxnSp>
        <p:nvCxnSpPr>
          <p:cNvPr id="83" name="Straight Connector 82"/>
          <p:cNvCxnSpPr/>
          <p:nvPr/>
        </p:nvCxnSpPr>
        <p:spPr bwMode="auto">
          <a:xfrm>
            <a:off x="2793999" y="3987283"/>
            <a:ext cx="103505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974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9160</TotalTime>
  <Words>1087</Words>
  <Application>Microsoft Macintosh PowerPoint</Application>
  <PresentationFormat>On-screen Show (4:3)</PresentationFormat>
  <Paragraphs>177</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18</vt:i4>
      </vt:variant>
    </vt:vector>
  </HeadingPairs>
  <TitlesOfParts>
    <vt:vector size="22" baseType="lpstr">
      <vt:lpstr>Office Theme</vt:lpstr>
      <vt:lpstr>Document</vt:lpstr>
      <vt:lpstr>Microsoft Equation</vt:lpstr>
      <vt:lpstr>Graph</vt:lpstr>
      <vt:lpstr>Physics 598BP</vt:lpstr>
      <vt:lpstr>Fluorescence: get beautiful pictures</vt:lpstr>
      <vt:lpstr>PowerPoint Presentation</vt:lpstr>
      <vt:lpstr>PowerPoint Presentation</vt:lpstr>
      <vt:lpstr>PowerPoint Presentation</vt:lpstr>
      <vt:lpstr>Fluorescence: Can be pH sensitive</vt:lpstr>
      <vt:lpstr>Why fluorescence? Why so good?</vt:lpstr>
      <vt:lpstr>Basic Set-up of Fluorescence Microscope</vt:lpstr>
      <vt:lpstr>Fluorophores &amp; Quantum Yield q.y. = # photons out/photons in.</vt:lpstr>
      <vt:lpstr>Photobleaching Often Oxygen Dependent</vt:lpstr>
      <vt:lpstr>Measuring Lifetimes Time-Domain &amp; Frequency Domain</vt:lpstr>
      <vt:lpstr>Measuring Lifetimes Time-Domain &amp; Frequency Domain</vt:lpstr>
      <vt:lpstr>Experimental data and analysis for Frequency Domain measurements</vt:lpstr>
      <vt:lpstr>FRET: measuring conformational changes of (single) biomolecules</vt:lpstr>
      <vt:lpstr>FRET is so useful because  Ro (2-8 nm) is often ideal</vt:lpstr>
      <vt:lpstr>PowerPoint Presentation</vt:lpstr>
      <vt:lpstr>FRET Lifetimes w and w/o FRET Think of it like you’re on a cliff, walking around randomly with a blindfold on, with holes of certain sizes on the floor. If you walk over one of these holes, you fall down to the ground.  The first hole you fall down and you emit a photon. You do this at a rate = krad (a certain number of times per second, so the rate k, has units of 1/time); the second hole you emit a bunch of phonons in the i.r., i.e. heat at a rate = knonrad; the third hole you fall down andpass through a room with a see-saw that you happen to hit which sends a friend, who is sitting on the other end, up to the same height on another cliff. </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Nomarski or differential interference contrast (DIC) microscopy Bright-field, polarization sensitive, see diff. around the edges</dc:title>
  <dc:creator>Paul Selvin</dc:creator>
  <cp:lastModifiedBy>Paul R. Selvin</cp:lastModifiedBy>
  <cp:revision>347</cp:revision>
  <dcterms:created xsi:type="dcterms:W3CDTF">2014-01-16T14:25:34Z</dcterms:created>
  <dcterms:modified xsi:type="dcterms:W3CDTF">2016-01-21T23:49:11Z</dcterms:modified>
</cp:coreProperties>
</file>